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a31da84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a31da84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a31da842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a31da84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Competición Kaggle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387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</a:t>
            </a:r>
            <a:r>
              <a:rPr lang="es"/>
              <a:t> sobre salarios de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los datos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csv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work_year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experience_level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employment_type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job_title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salary_in_usd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employee_residence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remote_ratio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company_location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company_size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Primeros pasos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job_title (29)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432350" y="2070575"/>
            <a:ext cx="24717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Ocho categorías: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/>
              <a:t>“Machine”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/>
              <a:t> “Manager, Director or Head”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/>
              <a:t>“Engineer”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/>
              <a:t>“Finance, Financial”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500"/>
              <a:t>“Architect”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500"/>
              <a:t>…</a:t>
            </a:r>
            <a:endParaRPr sz="1500"/>
          </a:p>
        </p:txBody>
      </p:sp>
      <p:sp>
        <p:nvSpPr>
          <p:cNvPr id="102" name="Google Shape;102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experience_level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Cuatro </a:t>
            </a:r>
            <a:r>
              <a:rPr b="1" lang="es" sz="1600"/>
              <a:t>categorías</a:t>
            </a:r>
            <a:r>
              <a:rPr b="1" lang="es" sz="1600"/>
              <a:t>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/>
              <a:t>EN: 0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/>
              <a:t>MI: 2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/>
              <a:t>SE: 4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600"/>
              <a:t>EX:</a:t>
            </a:r>
            <a:r>
              <a:rPr lang="es" sz="1600"/>
              <a:t> 7</a:t>
            </a:r>
            <a:endParaRPr sz="1600"/>
          </a:p>
        </p:txBody>
      </p:sp>
      <p:sp>
        <p:nvSpPr>
          <p:cNvPr id="105" name="Google Shape;105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company_size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Tres </a:t>
            </a:r>
            <a:r>
              <a:rPr b="1" lang="es" sz="1600"/>
              <a:t>categorías</a:t>
            </a:r>
            <a:r>
              <a:rPr b="1" lang="es" sz="1600"/>
              <a:t>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/>
              <a:t>S: 1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/>
              <a:t>M: 2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600"/>
              <a:t>L: 10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hacer con los países?</a:t>
            </a: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Al principio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56 países en total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Alta </a:t>
            </a:r>
            <a:r>
              <a:rPr lang="es" sz="1500"/>
              <a:t>correlación</a:t>
            </a:r>
            <a:r>
              <a:rPr lang="es" sz="1500"/>
              <a:t> entre ambas columnas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/>
              <a:t>País de residencia más representativo para estimación del salario.</a:t>
            </a:r>
            <a:endParaRPr sz="1500"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employee_residence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Número para cada país</a:t>
            </a:r>
            <a:endParaRPr sz="1500"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4" name="Google Shape;124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72475" y="1304875"/>
            <a:ext cx="2572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company_location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Borrado de columna y sustitución por "company_in_country_or_not"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Poco peso con método RFR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/>
              <a:t>Muchas menos columnas con poca </a:t>
            </a:r>
            <a:r>
              <a:rPr lang="es" sz="1500"/>
              <a:t>pérdida</a:t>
            </a:r>
            <a:r>
              <a:rPr lang="es" sz="1500"/>
              <a:t> de información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Siguientes</a:t>
            </a:r>
            <a:r>
              <a:rPr lang="es"/>
              <a:t> pasos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get_dummies()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432350" y="2070575"/>
            <a:ext cx="24717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Dos columnas:</a:t>
            </a:r>
            <a:endParaRPr b="1" sz="16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job_title (ya filtrada)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employment_type</a:t>
            </a:r>
            <a:endParaRPr sz="1500"/>
          </a:p>
        </p:txBody>
      </p:sp>
      <p:sp>
        <p:nvSpPr>
          <p:cNvPr id="136" name="Google Shape;136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average_salary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Nueva columna: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600"/>
              <a:t>Como faltaba información nueva columna con salario medio de data por país (google)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outliers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 filas eliminadas</a:t>
            </a:r>
            <a:endParaRPr/>
          </a:p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2.800/año en </a:t>
            </a:r>
            <a:r>
              <a:rPr lang="es"/>
              <a:t>México (MID)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58.000/año Pakistán (EN)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200.000/año India (MID)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50.000/año Nigeria (MID)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25.000/año USA (SE)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75.000/año Bolivia (MID)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160.000/año Brasil (SE)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5" name="Google Shape;155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H20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58" name="Google Shape;158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  89.000 USD</a:t>
            </a:r>
            <a:endParaRPr sz="1600"/>
          </a:p>
        </p:txBody>
      </p:sp>
      <p:sp>
        <p:nvSpPr>
          <p:cNvPr descr="Background pointer shape in timeline graphic" id="161" name="Google Shape;161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LGBMR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64" name="Google Shape;164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          75.000 USD</a:t>
            </a:r>
            <a:endParaRPr sz="1600"/>
          </a:p>
        </p:txBody>
      </p:sp>
      <p:sp>
        <p:nvSpPr>
          <p:cNvPr descr="Background pointer shape in timeline graphic" id="167" name="Google Shape;167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LASSO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9" name="Google Shape;169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70" name="Google Shape;170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      70.000 USD</a:t>
            </a:r>
            <a:endParaRPr sz="1600"/>
          </a:p>
        </p:txBody>
      </p:sp>
      <p:sp>
        <p:nvSpPr>
          <p:cNvPr descr="Background pointer shape in timeline graphic" id="173" name="Google Shape;173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KernelRidge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5" name="Google Shape;175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76" name="Google Shape;176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     64.700 USD</a:t>
            </a:r>
            <a:endParaRPr sz="1600"/>
          </a:p>
        </p:txBody>
      </p:sp>
      <p:sp>
        <p:nvSpPr>
          <p:cNvPr descr="Background pointer shape in timeline graphic" id="179" name="Google Shape;179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KernelRidge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1" name="Google Shape;181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82" name="Google Shape;182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     63.445 USD!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90" name="Google Shape;190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00" name="Google Shape;200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03" name="Google Shape;203;p2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4" name="Google Shape;204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13" name="Google Shape;213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4" name="Google Shape;214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