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7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8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24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0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0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71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63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08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5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5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52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91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5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9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26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1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FEA3-4E3E-4789-AAC6-4BFD06012D50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7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969" y="3674097"/>
            <a:ext cx="10070985" cy="1482365"/>
          </a:xfrm>
        </p:spPr>
        <p:txBody>
          <a:bodyPr/>
          <a:lstStyle/>
          <a:p>
            <a:r>
              <a:rPr lang="es-ES" dirty="0" smtClean="0"/>
              <a:t>Salario de trabajadores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58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969" y="3674097"/>
            <a:ext cx="10070985" cy="148236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Analizar y predecir el </a:t>
            </a:r>
            <a:r>
              <a:rPr lang="es-ES" dirty="0" err="1" smtClean="0"/>
              <a:t>salrio</a:t>
            </a:r>
            <a:r>
              <a:rPr lang="es-ES" dirty="0" smtClean="0"/>
              <a:t> de los trabajadores.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656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2219" y="642963"/>
            <a:ext cx="9599075" cy="1280890"/>
          </a:xfrm>
        </p:spPr>
        <p:txBody>
          <a:bodyPr/>
          <a:lstStyle/>
          <a:p>
            <a:r>
              <a:rPr lang="es-ES" dirty="0" smtClean="0"/>
              <a:t>Pasos: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2875" y="1706250"/>
            <a:ext cx="10397764" cy="380843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Analizar los datos de la tabla. </a:t>
            </a:r>
          </a:p>
          <a:p>
            <a:r>
              <a:rPr lang="es-ES" dirty="0" smtClean="0"/>
              <a:t>Concatenar tabla salarios con tabla test</a:t>
            </a:r>
          </a:p>
          <a:p>
            <a:r>
              <a:rPr lang="es-ES" dirty="0" smtClean="0"/>
              <a:t>Quitar </a:t>
            </a:r>
            <a:r>
              <a:rPr lang="es-ES" dirty="0" err="1" smtClean="0"/>
              <a:t>Outliers</a:t>
            </a:r>
            <a:endParaRPr lang="es-ES" dirty="0" smtClean="0"/>
          </a:p>
          <a:p>
            <a:r>
              <a:rPr lang="es-ES" dirty="0" smtClean="0"/>
              <a:t>Analizar la correlación de los datos. </a:t>
            </a:r>
            <a:endParaRPr lang="es-ES" dirty="0" smtClean="0"/>
          </a:p>
          <a:p>
            <a:r>
              <a:rPr lang="es-ES" dirty="0" smtClean="0"/>
              <a:t>Limpiar columnas </a:t>
            </a:r>
          </a:p>
          <a:p>
            <a:r>
              <a:rPr lang="es-ES" dirty="0" smtClean="0"/>
              <a:t>Pasarlos datos categóricos a numéricos </a:t>
            </a:r>
          </a:p>
          <a:p>
            <a:r>
              <a:rPr lang="es-ES" dirty="0" smtClean="0"/>
              <a:t>Separar las tablas que previamente se habían concatenado. </a:t>
            </a:r>
          </a:p>
          <a:p>
            <a:r>
              <a:rPr lang="es-ES" dirty="0" smtClean="0"/>
              <a:t>Separar entre </a:t>
            </a:r>
            <a:r>
              <a:rPr lang="es-ES" dirty="0" err="1" smtClean="0"/>
              <a:t>train</a:t>
            </a:r>
            <a:r>
              <a:rPr lang="es-ES" dirty="0" smtClean="0"/>
              <a:t> y test. </a:t>
            </a:r>
          </a:p>
          <a:p>
            <a:r>
              <a:rPr lang="es-ES" dirty="0" smtClean="0"/>
              <a:t>Predecir cual es el mejor modelo predictivo. </a:t>
            </a:r>
          </a:p>
          <a:p>
            <a:r>
              <a:rPr lang="es-ES" dirty="0" smtClean="0"/>
              <a:t>Aplicar el modelo predictivo.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603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2219" y="642963"/>
            <a:ext cx="9599075" cy="789911"/>
          </a:xfrm>
        </p:spPr>
        <p:txBody>
          <a:bodyPr/>
          <a:lstStyle/>
          <a:p>
            <a:r>
              <a:rPr lang="es-ES" dirty="0" smtClean="0"/>
              <a:t>Limpieza columnas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2875" y="1706250"/>
            <a:ext cx="10397764" cy="3808430"/>
          </a:xfrm>
        </p:spPr>
        <p:txBody>
          <a:bodyPr>
            <a:normAutofit/>
          </a:bodyPr>
          <a:lstStyle/>
          <a:p>
            <a:r>
              <a:rPr lang="es-ES" dirty="0" err="1" smtClean="0"/>
              <a:t>Salario.shape</a:t>
            </a:r>
            <a:r>
              <a:rPr lang="es-ES" dirty="0" smtClean="0"/>
              <a:t> (500x9)</a:t>
            </a:r>
          </a:p>
          <a:p>
            <a:r>
              <a:rPr lang="es-ES" dirty="0" err="1" smtClean="0"/>
              <a:t>Test.shape</a:t>
            </a:r>
            <a:r>
              <a:rPr lang="es-ES" dirty="0" smtClean="0"/>
              <a:t>(107x9)</a:t>
            </a:r>
          </a:p>
          <a:p>
            <a:endParaRPr lang="es-ES" dirty="0"/>
          </a:p>
          <a:p>
            <a:r>
              <a:rPr lang="es-ES" dirty="0"/>
              <a:t>Columnas categóricas(</a:t>
            </a:r>
            <a:r>
              <a:rPr lang="es-ES" dirty="0" err="1"/>
              <a:t>experience_level</a:t>
            </a:r>
            <a:r>
              <a:rPr lang="es-ES" dirty="0"/>
              <a:t>,  </a:t>
            </a:r>
            <a:r>
              <a:rPr lang="es-ES" dirty="0" err="1"/>
              <a:t>employment_type</a:t>
            </a:r>
            <a:r>
              <a:rPr lang="es-ES" dirty="0"/>
              <a:t>, </a:t>
            </a:r>
            <a:r>
              <a:rPr lang="es-ES" dirty="0" err="1"/>
              <a:t>job_title</a:t>
            </a:r>
            <a:r>
              <a:rPr lang="es-ES" dirty="0"/>
              <a:t>, </a:t>
            </a:r>
            <a:r>
              <a:rPr lang="es-ES" dirty="0" err="1"/>
              <a:t>employee_residence</a:t>
            </a:r>
            <a:r>
              <a:rPr lang="es-ES" dirty="0"/>
              <a:t>, </a:t>
            </a:r>
            <a:r>
              <a:rPr lang="es-ES" dirty="0" err="1"/>
              <a:t>Company_location</a:t>
            </a:r>
            <a:r>
              <a:rPr lang="es-ES" dirty="0"/>
              <a:t>, </a:t>
            </a:r>
            <a:r>
              <a:rPr lang="es-ES" dirty="0" err="1"/>
              <a:t>Company_size</a:t>
            </a:r>
            <a:r>
              <a:rPr lang="es-ES" dirty="0"/>
              <a:t>) </a:t>
            </a:r>
          </a:p>
          <a:p>
            <a:endParaRPr lang="es-ES" dirty="0"/>
          </a:p>
          <a:p>
            <a:r>
              <a:rPr lang="es-ES" dirty="0" err="1"/>
              <a:t>Dummies</a:t>
            </a:r>
            <a:r>
              <a:rPr lang="es-ES" dirty="0"/>
              <a:t>: </a:t>
            </a:r>
            <a:r>
              <a:rPr lang="es-ES" dirty="0" err="1"/>
              <a:t>work_year</a:t>
            </a:r>
            <a:r>
              <a:rPr lang="es-ES" dirty="0"/>
              <a:t>, </a:t>
            </a:r>
            <a:r>
              <a:rPr lang="es-ES" dirty="0" err="1"/>
              <a:t>Job_title</a:t>
            </a:r>
            <a:r>
              <a:rPr lang="es-ES" dirty="0"/>
              <a:t>, </a:t>
            </a:r>
            <a:r>
              <a:rPr lang="es-ES" dirty="0" err="1"/>
              <a:t>employee_residence</a:t>
            </a:r>
            <a:r>
              <a:rPr lang="es-ES" dirty="0"/>
              <a:t>, </a:t>
            </a:r>
            <a:r>
              <a:rPr lang="es-ES" dirty="0" err="1"/>
              <a:t>remote</a:t>
            </a:r>
            <a:r>
              <a:rPr lang="es-ES" dirty="0"/>
              <a:t> ratio, </a:t>
            </a:r>
            <a:r>
              <a:rPr lang="es-ES" dirty="0" err="1"/>
              <a:t>Company_location</a:t>
            </a:r>
            <a:r>
              <a:rPr lang="es-ES" dirty="0"/>
              <a:t>, </a:t>
            </a:r>
            <a:r>
              <a:rPr lang="es-ES" dirty="0" err="1"/>
              <a:t>Company_size</a:t>
            </a:r>
            <a:r>
              <a:rPr lang="es-ES" dirty="0"/>
              <a:t>.  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336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2219" y="642963"/>
            <a:ext cx="9599075" cy="789911"/>
          </a:xfrm>
        </p:spPr>
        <p:txBody>
          <a:bodyPr/>
          <a:lstStyle/>
          <a:p>
            <a:r>
              <a:rPr lang="es-ES" dirty="0" smtClean="0"/>
              <a:t>Limpieza columnas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4" y="2421602"/>
            <a:ext cx="5715294" cy="35832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72" y="1886398"/>
            <a:ext cx="5143764" cy="419756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67266" y="1687398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EXPERIENCIA_LEVEL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165942" y="1290304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EMPLOYMENT_TYPE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67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2219" y="642963"/>
            <a:ext cx="9599075" cy="789911"/>
          </a:xfrm>
        </p:spPr>
        <p:txBody>
          <a:bodyPr/>
          <a:lstStyle/>
          <a:p>
            <a:r>
              <a:rPr lang="es-ES" dirty="0" smtClean="0"/>
              <a:t>Limpieza columnas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67266" y="1687398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JOB_TITLE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7" y="2439039"/>
            <a:ext cx="4270342" cy="30850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756" y="2439039"/>
            <a:ext cx="4711942" cy="308506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99954" y="1687398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SALARY_IN USD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105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2219" y="642963"/>
            <a:ext cx="9599075" cy="789911"/>
          </a:xfrm>
        </p:spPr>
        <p:txBody>
          <a:bodyPr/>
          <a:lstStyle/>
          <a:p>
            <a:r>
              <a:rPr lang="es-ES" dirty="0" smtClean="0"/>
              <a:t>Limpieza columnas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67266" y="1687398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JOB_TITLE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7" y="2439039"/>
            <a:ext cx="4270342" cy="30850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756" y="2439039"/>
            <a:ext cx="4711942" cy="308506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99954" y="1687398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SALARY_IN USD (</a:t>
            </a:r>
            <a:r>
              <a:rPr lang="es-ES" dirty="0" err="1" smtClean="0"/>
              <a:t>Outliers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87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2219" y="642963"/>
            <a:ext cx="9599075" cy="789911"/>
          </a:xfrm>
        </p:spPr>
        <p:txBody>
          <a:bodyPr/>
          <a:lstStyle/>
          <a:p>
            <a:r>
              <a:rPr lang="es-ES" dirty="0" smtClean="0"/>
              <a:t>Limpieza columnas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67266" y="1687398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JOB_TITLE 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9954" y="1687398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SALARY_IN USD (</a:t>
            </a:r>
            <a:r>
              <a:rPr lang="es-ES" dirty="0" err="1" smtClean="0"/>
              <a:t>Outliers</a:t>
            </a:r>
            <a:r>
              <a:rPr lang="es-ES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64" y="2532209"/>
            <a:ext cx="5760263" cy="6350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205" y="3812635"/>
            <a:ext cx="3505380" cy="6540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218" y="5296442"/>
            <a:ext cx="2692538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965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640</TotalTime>
  <Words>132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Salario de trabajadores</vt:lpstr>
      <vt:lpstr>Analizar y predecir el salrio de los trabajadores.</vt:lpstr>
      <vt:lpstr>Pasos: </vt:lpstr>
      <vt:lpstr>Limpieza columnas </vt:lpstr>
      <vt:lpstr>Limpieza columnas </vt:lpstr>
      <vt:lpstr>Limpieza columnas </vt:lpstr>
      <vt:lpstr>Limpieza columnas </vt:lpstr>
      <vt:lpstr>Limpieza columnas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María Rojas Govantes</dc:creator>
  <cp:lastModifiedBy>José María Rojas Govantes</cp:lastModifiedBy>
  <cp:revision>31</cp:revision>
  <dcterms:created xsi:type="dcterms:W3CDTF">2022-08-21T14:39:54Z</dcterms:created>
  <dcterms:modified xsi:type="dcterms:W3CDTF">2022-09-25T15:58:51Z</dcterms:modified>
</cp:coreProperties>
</file>