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Kaggle -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Salaries of Data field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 err="1"/>
              <a:t>Proceso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 err="1"/>
              <a:t>Limpieza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 err="1"/>
              <a:t>Agrupación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Get-dummies</a:t>
            </a:r>
          </a:p>
          <a:p>
            <a:pPr marL="36900" lvl="0" indent="0">
              <a:buNone/>
            </a:pPr>
            <a:r>
              <a:rPr lang="en-US" sz="2400" dirty="0" err="1"/>
              <a:t>Regresión</a:t>
            </a:r>
            <a:r>
              <a:rPr lang="en-US" sz="2400" dirty="0"/>
              <a:t> lineal (</a:t>
            </a:r>
            <a:r>
              <a:rPr lang="en-US" sz="2400" dirty="0" err="1"/>
              <a:t>LinReg</a:t>
            </a:r>
            <a:r>
              <a:rPr lang="en-US" sz="2400" dirty="0"/>
              <a:t>) </a:t>
            </a:r>
          </a:p>
          <a:p>
            <a:pPr marL="36900" lvl="0" indent="0">
              <a:buNone/>
            </a:pPr>
            <a:r>
              <a:rPr lang="en-US" sz="2400" dirty="0" err="1"/>
              <a:t>Prueba</a:t>
            </a:r>
            <a:r>
              <a:rPr lang="en-US" sz="2400" dirty="0"/>
              <a:t> con test -&gt; sample.csv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9EFD4-2759-D5BD-6266-4F33AFD3A9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311" t="62654" r="50071" b="30097"/>
          <a:stretch/>
        </p:blipFill>
        <p:spPr>
          <a:xfrm>
            <a:off x="652995" y="3092757"/>
            <a:ext cx="5199834" cy="6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{E235A159-6A2D-4B36-AFE7-7BF8453809CC}tf55705232_win32</Template>
  <TotalTime>9</TotalTime>
  <Words>26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Goudy Old Style</vt:lpstr>
      <vt:lpstr>Wingdings 2</vt:lpstr>
      <vt:lpstr>SlateVTI</vt:lpstr>
      <vt:lpstr>Kaggle - Competition</vt:lpstr>
      <vt:lpstr>Proceso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- Competition</dc:title>
  <dc:creator>Miguel Mota Cava</dc:creator>
  <cp:lastModifiedBy>Miguel Mota Cava</cp:lastModifiedBy>
  <cp:revision>1</cp:revision>
  <dcterms:created xsi:type="dcterms:W3CDTF">2022-09-26T18:51:22Z</dcterms:created>
  <dcterms:modified xsi:type="dcterms:W3CDTF">2022-09-26T19:00:49Z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