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/>
    <p:restoredTop sz="94664"/>
  </p:normalViewPr>
  <p:slideViewPr>
    <p:cSldViewPr snapToGrid="0">
      <p:cViewPr varScale="1">
        <p:scale>
          <a:sx n="112" d="100"/>
          <a:sy n="112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CA56E-26CD-7743-8C60-CB2E32C07C3B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9EED4-68A5-2945-95AF-1882434512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6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9EED4-68A5-2945-95AF-18824345123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14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19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1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28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92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24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42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03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3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1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70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7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9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41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3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EF73-7813-884B-BAB9-AAB3FB577FD2}" type="datetimeFigureOut">
              <a:rPr lang="es-MX" smtClean="0"/>
              <a:t>06/09/22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78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EAC1F-B13C-E810-DADE-C7295E5B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023" y="-95613"/>
            <a:ext cx="13756732" cy="91369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782692-BAB6-973F-7CDA-383D3A9BE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686" y="454672"/>
            <a:ext cx="8610601" cy="2421464"/>
          </a:xfrm>
        </p:spPr>
        <p:txBody>
          <a:bodyPr>
            <a:normAutofit/>
          </a:bodyPr>
          <a:lstStyle/>
          <a:p>
            <a:r>
              <a:rPr lang="es-MX" sz="6600" b="1" dirty="0"/>
              <a:t>Proyecto Semana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6800B-8153-BB33-EB18-3C45339E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47" y="2702626"/>
            <a:ext cx="9144000" cy="1655762"/>
          </a:xfrm>
        </p:spPr>
        <p:txBody>
          <a:bodyPr>
            <a:normAutofit/>
          </a:bodyPr>
          <a:lstStyle/>
          <a:p>
            <a:r>
              <a:rPr lang="es-MX" sz="2400" b="1" dirty="0"/>
              <a:t>Web scraping y creacion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9055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8F5D-099B-3FEE-45A6-82ADEE3D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5" y="23774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905D1-0F0A-031B-A11C-ECC36B70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7" y="1694011"/>
            <a:ext cx="11007018" cy="492624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400" dirty="0"/>
              <a:t>El proyecto consistio en crear una base de datos y conseguir esos datos con al menos dos métodos diferentes de web scraping y 3 fuentes para extraer los datos.</a:t>
            </a:r>
          </a:p>
          <a:p>
            <a:pPr>
              <a:buFontTx/>
              <a:buChar char="-"/>
            </a:pPr>
            <a:r>
              <a:rPr lang="es-MX" sz="2400" dirty="0"/>
              <a:t>La temática del proyecto fue sacar algunos datos de cada día del mes de agosto de diferentes asuntos.</a:t>
            </a:r>
          </a:p>
          <a:p>
            <a:pPr marL="0" indent="0">
              <a:buNone/>
            </a:pPr>
            <a:r>
              <a:rPr lang="es-MX" sz="2400" dirty="0"/>
              <a:t>-  Las columnas del DataFrame final: fecha, película box office, libro ficción más vendido, libro no ficción más venido, dato del día, foto NASA del día, descripción de la foto NASA, frase del día.</a:t>
            </a:r>
            <a:endParaRPr lang="es-MX" sz="2600" dirty="0"/>
          </a:p>
          <a:p>
            <a:pPr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7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3C519-6CD2-EDFE-63AA-597D6881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b="1" dirty="0"/>
              <a:t>   Métodos Utilizados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DC85F3-2D37-7C56-42C1-66102F55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MX" dirty="0"/>
          </a:p>
          <a:p>
            <a:endParaRPr lang="es-MX" dirty="0"/>
          </a:p>
        </p:txBody>
      </p:sp>
      <p:pic>
        <p:nvPicPr>
          <p:cNvPr id="6" name="Picture 14" descr="Web scraping con requests y BeautifulSoup en Python">
            <a:extLst>
              <a:ext uri="{FF2B5EF4-FFF2-40B4-BE49-F238E27FC236}">
                <a16:creationId xmlns:a16="http://schemas.microsoft.com/office/drawing/2014/main" id="{0F2A9A0D-1706-2457-6CAB-72F563923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80" y="2705034"/>
            <a:ext cx="3010461" cy="18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Instalando Selenium en Python - ▷ Cursos de Programación de 0 a Experto ©  Garantizados">
            <a:extLst>
              <a:ext uri="{FF2B5EF4-FFF2-40B4-BE49-F238E27FC236}">
                <a16:creationId xmlns:a16="http://schemas.microsoft.com/office/drawing/2014/main" id="{14D8A656-7587-0646-5F17-CEE6F935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5" y="270503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o del vector del Api ilustración del vector. Ilustración de internet -  103524080">
            <a:extLst>
              <a:ext uri="{FF2B5EF4-FFF2-40B4-BE49-F238E27FC236}">
                <a16:creationId xmlns:a16="http://schemas.microsoft.com/office/drawing/2014/main" id="{DD961D77-88A4-DFF7-DF85-451A2393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45" y="2705035"/>
            <a:ext cx="2425727" cy="218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2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551BF-B01D-2F42-4D57-9881E69F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4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/>
              <a:t>Fuentes de extracción</a:t>
            </a:r>
          </a:p>
        </p:txBody>
      </p:sp>
      <p:pic>
        <p:nvPicPr>
          <p:cNvPr id="5122" name="Picture 2" descr="Sabes quién diseño el logo de la NASA y su significado?">
            <a:extLst>
              <a:ext uri="{FF2B5EF4-FFF2-40B4-BE49-F238E27FC236}">
                <a16:creationId xmlns:a16="http://schemas.microsoft.com/office/drawing/2014/main" id="{6C97FF03-6B65-2DF0-4AA6-4CC4F81A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80" y="2619607"/>
            <a:ext cx="3436637" cy="18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1546AA-568E-1633-36FE-6C0D9B32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1356361"/>
            <a:ext cx="2590800" cy="207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A275C2-8886-E33A-F8C6-D1580B567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22" y="4497663"/>
            <a:ext cx="4081923" cy="1528688"/>
          </a:xfrm>
          <a:prstGeom prst="rect">
            <a:avLst/>
          </a:prstGeom>
        </p:spPr>
      </p:pic>
      <p:pic>
        <p:nvPicPr>
          <p:cNvPr id="5128" name="Picture 8" descr="Box Office Mojo - Home | Facebook">
            <a:extLst>
              <a:ext uri="{FF2B5EF4-FFF2-40B4-BE49-F238E27FC236}">
                <a16:creationId xmlns:a16="http://schemas.microsoft.com/office/drawing/2014/main" id="{C5E4D988-B69B-6EE2-A5C9-111BB839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02" y="4090578"/>
            <a:ext cx="2342859" cy="2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rainy Quotes Logo. QuotesGram">
            <a:extLst>
              <a:ext uri="{FF2B5EF4-FFF2-40B4-BE49-F238E27FC236}">
                <a16:creationId xmlns:a16="http://schemas.microsoft.com/office/drawing/2014/main" id="{04EFB9C1-1D4A-7905-0D4F-BE4B453C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815" y="1488248"/>
            <a:ext cx="2049585" cy="204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C269B-C268-1F2D-07DA-2B353609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SQL 												Queries  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699E16-742A-8812-B9AE-12405067C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2538062" cy="322635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A3C53B-08BE-B388-8824-CCDC9D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11" y="2065867"/>
            <a:ext cx="3909158" cy="11285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385651-A681-29BB-C998-A23C73AD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11" y="3707423"/>
            <a:ext cx="3909158" cy="14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E4AC-FC58-FEF2-9261-772E330C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-293077"/>
            <a:ext cx="10131425" cy="1456267"/>
          </a:xfrm>
        </p:spPr>
        <p:txBody>
          <a:bodyPr>
            <a:normAutofit/>
          </a:bodyPr>
          <a:lstStyle/>
          <a:p>
            <a:r>
              <a:rPr lang="es-MX" sz="4800" b="1" dirty="0"/>
              <a:t>2022-08-23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2753EF-F209-0184-7280-36432F5D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" y="2064118"/>
            <a:ext cx="3348413" cy="418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D5BA069-DD21-4B22-36A5-AAFEB5EFDB21}"/>
              </a:ext>
            </a:extLst>
          </p:cNvPr>
          <p:cNvSpPr txBox="1"/>
          <p:nvPr/>
        </p:nvSpPr>
        <p:spPr>
          <a:xfrm>
            <a:off x="134817" y="1395996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Meteor &amp; Milky Way over the Mediterranean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F6D3-F1E5-DE5A-46FA-2D31E7306A27}"/>
              </a:ext>
            </a:extLst>
          </p:cNvPr>
          <p:cNvSpPr/>
          <p:nvPr/>
        </p:nvSpPr>
        <p:spPr>
          <a:xfrm>
            <a:off x="362243" y="1016652"/>
            <a:ext cx="2556803" cy="2930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NASA y Descripción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51C2BB-BE5F-C1CD-7EA0-C9DFC7C71F92}"/>
              </a:ext>
            </a:extLst>
          </p:cNvPr>
          <p:cNvSpPr/>
          <p:nvPr/>
        </p:nvSpPr>
        <p:spPr>
          <a:xfrm>
            <a:off x="3146472" y="1053570"/>
            <a:ext cx="2644728" cy="2829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Película #1 Box Office</a:t>
            </a:r>
          </a:p>
        </p:txBody>
      </p:sp>
      <p:pic>
        <p:nvPicPr>
          <p:cNvPr id="6148" name="Picture 4" descr="Bullet Train (2022) - Filmaffinity">
            <a:extLst>
              <a:ext uri="{FF2B5EF4-FFF2-40B4-BE49-F238E27FC236}">
                <a16:creationId xmlns:a16="http://schemas.microsoft.com/office/drawing/2014/main" id="{7DC4270D-6EAC-D2AC-00D4-4B6303AE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90" y="1840523"/>
            <a:ext cx="2611556" cy="4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C0C81C-11B6-3D5C-C1D0-0E9063309428}"/>
              </a:ext>
            </a:extLst>
          </p:cNvPr>
          <p:cNvSpPr/>
          <p:nvPr/>
        </p:nvSpPr>
        <p:spPr>
          <a:xfrm>
            <a:off x="6138200" y="1067072"/>
            <a:ext cx="2644728" cy="2829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Libro Ficción más vendido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459FDC-F0D6-DD1C-3824-82782B5BADA6}"/>
              </a:ext>
            </a:extLst>
          </p:cNvPr>
          <p:cNvSpPr/>
          <p:nvPr/>
        </p:nvSpPr>
        <p:spPr>
          <a:xfrm>
            <a:off x="6076042" y="3883020"/>
            <a:ext cx="2644728" cy="398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Libro No Ficción más vendido</a:t>
            </a:r>
          </a:p>
        </p:txBody>
      </p:sp>
      <p:pic>
        <p:nvPicPr>
          <p:cNvPr id="6152" name="Picture 8" descr="Where the Crawdads Sing: Owens, Delia: 6912281763182: Amazon.com: Books">
            <a:extLst>
              <a:ext uri="{FF2B5EF4-FFF2-40B4-BE49-F238E27FC236}">
                <a16:creationId xmlns:a16="http://schemas.microsoft.com/office/drawing/2014/main" id="{C4406811-53D5-8449-4509-8C857EA8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64" y="1471494"/>
            <a:ext cx="1480893" cy="22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Body Keeps the Score: Brain, Mind, and Body in the Healing of Trauma :  van der Kolk M.D., Bessel: Amazon.es: Libros">
            <a:extLst>
              <a:ext uri="{FF2B5EF4-FFF2-40B4-BE49-F238E27FC236}">
                <a16:creationId xmlns:a16="http://schemas.microsoft.com/office/drawing/2014/main" id="{8B24721B-9851-90DD-5EC9-12636A61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6" y="4384817"/>
            <a:ext cx="1552892" cy="23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D920728-374D-0DBF-E8EC-5B0E1D8F2D8A}"/>
              </a:ext>
            </a:extLst>
          </p:cNvPr>
          <p:cNvSpPr/>
          <p:nvPr/>
        </p:nvSpPr>
        <p:spPr>
          <a:xfrm>
            <a:off x="9057591" y="1075420"/>
            <a:ext cx="2644728" cy="2829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 cursioso del día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F5D659A-FB56-F727-2434-2D3E669FA1B4}"/>
              </a:ext>
            </a:extLst>
          </p:cNvPr>
          <p:cNvSpPr/>
          <p:nvPr/>
        </p:nvSpPr>
        <p:spPr>
          <a:xfrm>
            <a:off x="9057591" y="1564533"/>
            <a:ext cx="2747546" cy="19641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 2019, scientists found bones in New Zealand of a human-sized penguin. It is estimated to have lived over 60 million years ago.</a:t>
            </a:r>
          </a:p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2521B0F-09B0-BA6B-AE75-E1275A70E77A}"/>
              </a:ext>
            </a:extLst>
          </p:cNvPr>
          <p:cNvSpPr/>
          <p:nvPr/>
        </p:nvSpPr>
        <p:spPr>
          <a:xfrm>
            <a:off x="9108999" y="3883021"/>
            <a:ext cx="2747545" cy="3409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Frase del día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82AF9039-874B-8D2B-0B67-0BE306E009F9}"/>
              </a:ext>
            </a:extLst>
          </p:cNvPr>
          <p:cNvSpPr/>
          <p:nvPr/>
        </p:nvSpPr>
        <p:spPr>
          <a:xfrm>
            <a:off x="9116809" y="4593053"/>
            <a:ext cx="2747546" cy="19641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People are not disturbed by things, but by the view they take of them.</a:t>
            </a:r>
          </a:p>
          <a:p>
            <a:pPr algn="ctr"/>
            <a:endParaRPr lang="es-MX" dirty="0"/>
          </a:p>
          <a:p>
            <a:pPr algn="ctr"/>
            <a:r>
              <a:rPr lang="es-MX" i="1" dirty="0"/>
              <a:t>Epictetus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2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91F728-4ACF-A963-0130-BF7AD0A9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892"/>
            <a:ext cx="10131425" cy="1456267"/>
          </a:xfrm>
        </p:spPr>
        <p:txBody>
          <a:bodyPr>
            <a:normAutofit/>
          </a:bodyPr>
          <a:lstStyle/>
          <a:p>
            <a:r>
              <a:rPr lang="es-MX" sz="4800" b="1" dirty="0"/>
              <a:t>2022-08-31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A3AB8B-1D98-B7CF-B245-16D8A633FCD2}"/>
              </a:ext>
            </a:extLst>
          </p:cNvPr>
          <p:cNvSpPr/>
          <p:nvPr/>
        </p:nvSpPr>
        <p:spPr>
          <a:xfrm>
            <a:off x="221566" y="1744786"/>
            <a:ext cx="3424311" cy="2930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NASA y Descripción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3E4474E-3E77-5680-FF98-2E5BB080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" y="3135924"/>
            <a:ext cx="3398353" cy="30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24DF7B-8E3D-2B51-E366-FC5CF74C1998}"/>
              </a:ext>
            </a:extLst>
          </p:cNvPr>
          <p:cNvSpPr txBox="1"/>
          <p:nvPr/>
        </p:nvSpPr>
        <p:spPr>
          <a:xfrm>
            <a:off x="360986" y="2402227"/>
            <a:ext cx="311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Siccar Point on Mars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A8CCC9-16B7-D84A-CC2A-664B1EF850B0}"/>
              </a:ext>
            </a:extLst>
          </p:cNvPr>
          <p:cNvSpPr/>
          <p:nvPr/>
        </p:nvSpPr>
        <p:spPr>
          <a:xfrm>
            <a:off x="3955187" y="1744787"/>
            <a:ext cx="2808850" cy="293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Película #1 Box Office</a:t>
            </a:r>
          </a:p>
        </p:txBody>
      </p:sp>
      <p:pic>
        <p:nvPicPr>
          <p:cNvPr id="7172" name="Picture 4" descr="DC Liga de supermascotas (2022) - Filmaffinity">
            <a:extLst>
              <a:ext uri="{FF2B5EF4-FFF2-40B4-BE49-F238E27FC236}">
                <a16:creationId xmlns:a16="http://schemas.microsoft.com/office/drawing/2014/main" id="{42499F99-1696-09D9-2BC0-DC7A5B260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83" y="2457468"/>
            <a:ext cx="2601132" cy="38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9983A94-8C50-D348-6735-E2BA8B0E6F07}"/>
              </a:ext>
            </a:extLst>
          </p:cNvPr>
          <p:cNvSpPr/>
          <p:nvPr/>
        </p:nvSpPr>
        <p:spPr>
          <a:xfrm>
            <a:off x="6738352" y="938118"/>
            <a:ext cx="2644728" cy="2829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Libro Ficción más vendido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A3A9041-B7C8-76E5-6BAD-5944F8D40FBA}"/>
              </a:ext>
            </a:extLst>
          </p:cNvPr>
          <p:cNvSpPr/>
          <p:nvPr/>
        </p:nvSpPr>
        <p:spPr>
          <a:xfrm>
            <a:off x="6676194" y="3754066"/>
            <a:ext cx="2644728" cy="398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Libro No Ficción más vendido</a:t>
            </a:r>
          </a:p>
        </p:txBody>
      </p:sp>
      <p:pic>
        <p:nvPicPr>
          <p:cNvPr id="10" name="Picture 8" descr="Where the Crawdads Sing: Owens, Delia: 6912281763182: Amazon.com: Books">
            <a:extLst>
              <a:ext uri="{FF2B5EF4-FFF2-40B4-BE49-F238E27FC236}">
                <a16:creationId xmlns:a16="http://schemas.microsoft.com/office/drawing/2014/main" id="{E5A4C1DB-84F2-94A2-7E60-9EA11ABA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616" y="1342540"/>
            <a:ext cx="1480893" cy="22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e Body Keeps the Score: Brain, Mind, and Body in the Healing of Trauma :  van der Kolk M.D., Bessel: Amazon.es: Libros">
            <a:extLst>
              <a:ext uri="{FF2B5EF4-FFF2-40B4-BE49-F238E27FC236}">
                <a16:creationId xmlns:a16="http://schemas.microsoft.com/office/drawing/2014/main" id="{969B6D5F-4D28-76A8-2DF7-E2B33BC9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08" y="4255863"/>
            <a:ext cx="1552892" cy="23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378F692-CD19-141E-5F75-A0A2D7447090}"/>
              </a:ext>
            </a:extLst>
          </p:cNvPr>
          <p:cNvSpPr/>
          <p:nvPr/>
        </p:nvSpPr>
        <p:spPr>
          <a:xfrm>
            <a:off x="9624646" y="938118"/>
            <a:ext cx="2492142" cy="2829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 cursioso del día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EDD854AA-5F44-51B2-FB80-40CF5FBFE153}"/>
              </a:ext>
            </a:extLst>
          </p:cNvPr>
          <p:cNvSpPr/>
          <p:nvPr/>
        </p:nvSpPr>
        <p:spPr>
          <a:xfrm>
            <a:off x="9523468" y="1409375"/>
            <a:ext cx="2696138" cy="19819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You lose about 50 to 100 hairs a day</a:t>
            </a:r>
          </a:p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73A4264-8A88-DD78-3157-28325BC88B93}"/>
              </a:ext>
            </a:extLst>
          </p:cNvPr>
          <p:cNvSpPr/>
          <p:nvPr/>
        </p:nvSpPr>
        <p:spPr>
          <a:xfrm>
            <a:off x="9523468" y="3745719"/>
            <a:ext cx="2747545" cy="34096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Frase del día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0A984A2A-D4C4-2444-995F-B9E4A398A252}"/>
              </a:ext>
            </a:extLst>
          </p:cNvPr>
          <p:cNvSpPr/>
          <p:nvPr/>
        </p:nvSpPr>
        <p:spPr>
          <a:xfrm>
            <a:off x="9444454" y="4466568"/>
            <a:ext cx="2747546" cy="19641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Any sufficiently advanced technology is indistinguishable from magic.</a:t>
            </a:r>
          </a:p>
          <a:p>
            <a:pPr algn="ctr"/>
            <a:r>
              <a:rPr lang="es-MX" dirty="0"/>
              <a:t>Arthur C. Clarke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5643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{0E3B230D-FF3A-1447-8553-97FD0821A1A3}tf10001073_mac</Template>
  <TotalTime>201</TotalTime>
  <Words>256</Words>
  <Application>Microsoft Macintosh PowerPoint</Application>
  <PresentationFormat>Panorámica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Proyecto Semana 4</vt:lpstr>
      <vt:lpstr>Descripción Del proyecto</vt:lpstr>
      <vt:lpstr>   Métodos Utilizados</vt:lpstr>
      <vt:lpstr>Fuentes de extracción</vt:lpstr>
      <vt:lpstr>tabLA SQL             Queries  SQL</vt:lpstr>
      <vt:lpstr>2022-08-23</vt:lpstr>
      <vt:lpstr>2022-08-31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Semana 3</dc:title>
  <dc:creator>Alonso Herrera</dc:creator>
  <cp:lastModifiedBy>Alonso Herrera</cp:lastModifiedBy>
  <cp:revision>6</cp:revision>
  <dcterms:created xsi:type="dcterms:W3CDTF">2022-08-28T15:57:23Z</dcterms:created>
  <dcterms:modified xsi:type="dcterms:W3CDTF">2022-09-06T07:14:46Z</dcterms:modified>
</cp:coreProperties>
</file>