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8406BAA-C2F7-4D93-8FB1-4D6768F1933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Inequality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7C6E235-DFCD-47E1-8381-21D77B1591A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Arquivo criado em: 15/08/2023 09:08:18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el 1" id="2" name="slide2">
            <a:extLst>
              <a:ext uri="{FF2B5EF4-FFF2-40B4-BE49-F238E27FC236}">
                <a16:creationId xmlns:a16="http://schemas.microsoft.com/office/drawing/2014/main" id="{D721CD4E-59F8-43B1-8AEB-BF9B7AC37C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2023-08-15T07:08:18Z</dcterms:created>
  <dcterms:modified xsi:type="dcterms:W3CDTF">2023-08-15T07:08:18Z</dcterms:modified>
</cp:coreProperties>
</file>