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578580-4256-4159-A857-2B481AA055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JARDINERIA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8BFFC2-9A90-4A5D-876D-F46B0C5C5B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30/6/22 22:25:45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ORME DE VENTAS" id="2" name="slide2">
            <a:extLst>
              <a:ext uri="{FF2B5EF4-FFF2-40B4-BE49-F238E27FC236}">
                <a16:creationId xmlns:a16="http://schemas.microsoft.com/office/drawing/2014/main" id="{3B3AF7AD-161F-49DC-ACE4-5FF66EB98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2022-06-30T20:25:45Z</dcterms:created>
  <dcterms:modified xsi:type="dcterms:W3CDTF">2022-06-30T20:25:45Z</dcterms:modified>
</cp:coreProperties>
</file>