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9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17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39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2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86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0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9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07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B1E627-D73E-4F20-8D57-727F4AA7F351}" type="datetimeFigureOut">
              <a:rPr lang="es-MX" smtClean="0"/>
              <a:t>19/07/2022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0EA721-8329-48EF-9C63-D6AE4EB559B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BA64-A0EF-A12D-5EC1-F44D04B4B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Proyecto 6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CC102D-6965-1FBD-68B1-52DCB18C1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Mauricio Guerrero Cruz</a:t>
            </a:r>
            <a:endParaRPr lang="es-MX" dirty="0"/>
          </a:p>
        </p:txBody>
      </p:sp>
      <p:pic>
        <p:nvPicPr>
          <p:cNvPr id="9" name="Picture 2" descr="Ironhack - YouTube">
            <a:extLst>
              <a:ext uri="{FF2B5EF4-FFF2-40B4-BE49-F238E27FC236}">
                <a16:creationId xmlns:a16="http://schemas.microsoft.com/office/drawing/2014/main" id="{A4844F76-AEED-3492-80D1-85CEF00E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5" y="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4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A64ABE87-E7FD-5CE2-97F4-AF29A252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1" y="872793"/>
            <a:ext cx="3011318" cy="4809744"/>
          </a:xfrm>
          <a:prstGeom prst="rect">
            <a:avLst/>
          </a:prstGeom>
        </p:spPr>
      </p:pic>
      <p:grpSp>
        <p:nvGrpSpPr>
          <p:cNvPr id="56" name="Group 4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B22A50F6-73D0-418B-3D45-BE223CB5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1787519"/>
            <a:ext cx="3209544" cy="2980291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FE6CFA87-2962-05A0-3F32-F14FCBE4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1869898"/>
            <a:ext cx="3209544" cy="281553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D02F9D0-8E2F-4516-99CD-02CD731A95B5}"/>
              </a:ext>
            </a:extLst>
          </p:cNvPr>
          <p:cNvSpPr txBox="1"/>
          <p:nvPr/>
        </p:nvSpPr>
        <p:spPr>
          <a:xfrm>
            <a:off x="4417191" y="6028426"/>
            <a:ext cx="344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Análisis de Datos</a:t>
            </a:r>
          </a:p>
        </p:txBody>
      </p:sp>
      <p:pic>
        <p:nvPicPr>
          <p:cNvPr id="57" name="Picture 2" descr="Ironhack - YouTube">
            <a:extLst>
              <a:ext uri="{FF2B5EF4-FFF2-40B4-BE49-F238E27FC236}">
                <a16:creationId xmlns:a16="http://schemas.microsoft.com/office/drawing/2014/main" id="{93948EA5-20E0-8A39-88A9-270752CF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5" y="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2AA8FB-82D4-BF37-2791-E3D6BB35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Metodología</a:t>
            </a:r>
          </a:p>
        </p:txBody>
      </p:sp>
      <p:pic>
        <p:nvPicPr>
          <p:cNvPr id="4" name="Picture 4" descr="An introduction to H2O.ai | Python-bloggers">
            <a:extLst>
              <a:ext uri="{FF2B5EF4-FFF2-40B4-BE49-F238E27FC236}">
                <a16:creationId xmlns:a16="http://schemas.microsoft.com/office/drawing/2014/main" id="{D638F297-691B-C833-BC49-2E090C4BE3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79897"/>
            <a:ext cx="6912217" cy="39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6337327-C942-6C2C-4E8F-24518001EA8D}"/>
              </a:ext>
            </a:extLst>
          </p:cNvPr>
          <p:cNvSpPr/>
          <p:nvPr/>
        </p:nvSpPr>
        <p:spPr>
          <a:xfrm>
            <a:off x="8311388" y="4702716"/>
            <a:ext cx="2996234" cy="9034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i="0" dirty="0">
                <a:solidFill>
                  <a:srgbClr val="202124"/>
                </a:solidFill>
                <a:effectLst/>
                <a:latin typeface="Inter"/>
              </a:rPr>
              <a:t>50078.45042</a:t>
            </a:r>
            <a:endParaRPr lang="es-MX" sz="3200" b="1" dirty="0"/>
          </a:p>
        </p:txBody>
      </p:sp>
      <p:pic>
        <p:nvPicPr>
          <p:cNvPr id="18" name="Picture 2" descr="Ironhack - YouTube">
            <a:extLst>
              <a:ext uri="{FF2B5EF4-FFF2-40B4-BE49-F238E27FC236}">
                <a16:creationId xmlns:a16="http://schemas.microsoft.com/office/drawing/2014/main" id="{F08FE7F1-6278-2432-B6F2-1F906D29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5" y="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9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CD73D7-1069-08C0-7B28-83763A152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Gradient </a:t>
            </a:r>
            <a:r>
              <a:rPr lang="es-MX" dirty="0" err="1"/>
              <a:t>Boosting</a:t>
            </a:r>
            <a:r>
              <a:rPr lang="es-MX" dirty="0"/>
              <a:t> </a:t>
            </a:r>
            <a:r>
              <a:rPr lang="es-MX" dirty="0" err="1"/>
              <a:t>Regressor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281206F-5EBC-741E-BFC4-A0D913E42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Columnas eliminadas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6CAFB66-3B24-1241-5FBA-6D3DC46427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year</a:t>
            </a: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Currency</a:t>
            </a: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 err="1"/>
              <a:t>Salary</a:t>
            </a: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Remote Ratio</a:t>
            </a:r>
          </a:p>
        </p:txBody>
      </p:sp>
      <p:pic>
        <p:nvPicPr>
          <p:cNvPr id="2050" name="Picture 2" descr="Ironhack - YouTube">
            <a:extLst>
              <a:ext uri="{FF2B5EF4-FFF2-40B4-BE49-F238E27FC236}">
                <a16:creationId xmlns:a16="http://schemas.microsoft.com/office/drawing/2014/main" id="{7B88A3FD-A0C9-6BD5-9A16-B57E7A52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5" y="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61D462E-6DEC-20AA-90C5-35066CD1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72" y="2214193"/>
            <a:ext cx="4724809" cy="3756986"/>
          </a:xfrm>
          <a:prstGeom prst="rect">
            <a:avLst/>
          </a:prstGeom>
        </p:spPr>
      </p:pic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C4ADCCD0-9E8E-CEA4-147F-5FE89962B01D}"/>
              </a:ext>
            </a:extLst>
          </p:cNvPr>
          <p:cNvSpPr txBox="1">
            <a:spLocks/>
          </p:cNvSpPr>
          <p:nvPr/>
        </p:nvSpPr>
        <p:spPr>
          <a:xfrm>
            <a:off x="6126480" y="4247252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Nueva columna</a:t>
            </a:r>
          </a:p>
        </p:txBody>
      </p:sp>
      <p:sp>
        <p:nvSpPr>
          <p:cNvPr id="18" name="Marcador de contenido 8">
            <a:extLst>
              <a:ext uri="{FF2B5EF4-FFF2-40B4-BE49-F238E27FC236}">
                <a16:creationId xmlns:a16="http://schemas.microsoft.com/office/drawing/2014/main" id="{F9DBE11E-3850-30B8-348D-407A67D272FC}"/>
              </a:ext>
            </a:extLst>
          </p:cNvPr>
          <p:cNvSpPr txBox="1">
            <a:spLocks/>
          </p:cNvSpPr>
          <p:nvPr/>
        </p:nvSpPr>
        <p:spPr>
          <a:xfrm>
            <a:off x="6286344" y="4948136"/>
            <a:ext cx="1859280" cy="5238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in USD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6DE85EE-88F3-68F6-98D8-0F29A54B1B2D}"/>
              </a:ext>
            </a:extLst>
          </p:cNvPr>
          <p:cNvSpPr/>
          <p:nvPr/>
        </p:nvSpPr>
        <p:spPr>
          <a:xfrm>
            <a:off x="8645745" y="5120641"/>
            <a:ext cx="2996234" cy="90341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i="0" dirty="0">
                <a:solidFill>
                  <a:srgbClr val="202124"/>
                </a:solidFill>
                <a:effectLst/>
                <a:latin typeface="Inter"/>
              </a:rPr>
              <a:t>4368.72584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47833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DD64F44-1E13-D850-AE15-E65F3D97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552F56-2AC5-AB33-EDB4-9894194C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10" y="643538"/>
            <a:ext cx="7026380" cy="36185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2" descr="Ironhack - YouTube">
            <a:extLst>
              <a:ext uri="{FF2B5EF4-FFF2-40B4-BE49-F238E27FC236}">
                <a16:creationId xmlns:a16="http://schemas.microsoft.com/office/drawing/2014/main" id="{99462378-B08A-0F28-C8C7-9BDF656A6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5" y="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7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627743-EA76-7BE2-01F2-2A239EB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Gracias</a:t>
            </a:r>
          </a:p>
        </p:txBody>
      </p:sp>
      <p:pic>
        <p:nvPicPr>
          <p:cNvPr id="6146" name="Picture 2" descr="No hay ninguna descripción de la foto disponible.">
            <a:extLst>
              <a:ext uri="{FF2B5EF4-FFF2-40B4-BE49-F238E27FC236}">
                <a16:creationId xmlns:a16="http://schemas.microsoft.com/office/drawing/2014/main" id="{876CF5A4-CF57-F2EE-FA36-BE3EB70A45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7867" y="640081"/>
            <a:ext cx="438448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9" name="Straight Connector 615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2" descr="Ironhack - YouTube">
            <a:extLst>
              <a:ext uri="{FF2B5EF4-FFF2-40B4-BE49-F238E27FC236}">
                <a16:creationId xmlns:a16="http://schemas.microsoft.com/office/drawing/2014/main" id="{2154E1B7-0256-CB41-1B89-49825215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5" y="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49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31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Wingdings</vt:lpstr>
      <vt:lpstr>Retrospección</vt:lpstr>
      <vt:lpstr>Proyecto 6</vt:lpstr>
      <vt:lpstr>Presentación de PowerPoint</vt:lpstr>
      <vt:lpstr>Metodología</vt:lpstr>
      <vt:lpstr>Gradient Boosting Regressor</vt:lpstr>
      <vt:lpstr>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6</dc:title>
  <dc:creator>Mauricio Guerrero Cruz</dc:creator>
  <cp:lastModifiedBy>Mauricio Guerrero Cruz</cp:lastModifiedBy>
  <cp:revision>2</cp:revision>
  <dcterms:created xsi:type="dcterms:W3CDTF">2022-07-19T10:05:52Z</dcterms:created>
  <dcterms:modified xsi:type="dcterms:W3CDTF">2022-07-19T15:47:39Z</dcterms:modified>
</cp:coreProperties>
</file>