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3" r:id="rId4"/>
    <p:sldId id="257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676"/>
    <a:srgbClr val="BC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39561-53C1-46A6-B653-671D81668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350C09B5-24B2-48FE-9C93-47572404BA38}">
      <dgm:prSet phldrT="[Texto]" custT="1"/>
      <dgm:spPr/>
      <dgm:t>
        <a:bodyPr/>
        <a:lstStyle/>
        <a:p>
          <a:r>
            <a:rPr lang="en-GB" sz="2000" dirty="0">
              <a:latin typeface="Montserrat" panose="02000505000000020004" pitchFamily="2" charset="0"/>
            </a:rPr>
            <a:t>Raw Data</a:t>
          </a:r>
        </a:p>
      </dgm:t>
    </dgm:pt>
    <dgm:pt modelId="{86CDF8D4-B159-4874-A720-5B270D512E12}" type="par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FF5CAAC4-724C-47A5-8969-CDA45EAA44BA}" type="sibTrans" cxnId="{A2019763-BE15-4B73-8F43-EC341FD82983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49FC7308-F7BF-442C-B2CC-8E3B8AC6C527}">
      <dgm:prSet phldrT="[Texto]" custT="1"/>
      <dgm:spPr/>
      <dgm:t>
        <a:bodyPr/>
        <a:lstStyle/>
        <a:p>
          <a:r>
            <a:rPr lang="en-GB" sz="1800" dirty="0">
              <a:latin typeface="Montserrat" panose="02000505000000020004" pitchFamily="2" charset="0"/>
            </a:rPr>
            <a:t>Cleaning and preprocessing</a:t>
          </a:r>
          <a:endParaRPr lang="en-GB" sz="1200" dirty="0">
            <a:latin typeface="Montserrat" panose="02000505000000020004" pitchFamily="2" charset="0"/>
          </a:endParaRPr>
        </a:p>
      </dgm:t>
    </dgm:pt>
    <dgm:pt modelId="{96099A35-BBEF-4ED9-8BE8-795EB19BED34}" type="par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71F6374E-6EB4-437D-AF9A-333404A6FA62}" type="sibTrans" cxnId="{5F1F1019-65F2-44EE-9781-FD93E2A2FB06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8E80F3AA-967B-464C-9CF8-829D987E9044}">
      <dgm:prSet phldrT="[Texto]" custT="1"/>
      <dgm:spPr/>
      <dgm:t>
        <a:bodyPr/>
        <a:lstStyle/>
        <a:p>
          <a:r>
            <a:rPr lang="en-GB" sz="2000" dirty="0">
              <a:latin typeface="Montserrat" panose="02000505000000020004" pitchFamily="2" charset="0"/>
            </a:rPr>
            <a:t>Training and testing</a:t>
          </a:r>
        </a:p>
      </dgm:t>
    </dgm:pt>
    <dgm:pt modelId="{3FA0DB22-52CB-4E55-8374-996FD7C33F1F}" type="par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5884209C-9AFA-492C-8AE1-5361EB8B7CBF}" type="sibTrans" cxnId="{1F037590-68F1-49E0-A743-5D23621B6DD5}">
      <dgm:prSet/>
      <dgm:spPr/>
      <dgm:t>
        <a:bodyPr/>
        <a:lstStyle/>
        <a:p>
          <a:endParaRPr lang="en-GB" sz="1200">
            <a:latin typeface="Montserrat" panose="02000505000000020004" pitchFamily="2" charset="0"/>
          </a:endParaRPr>
        </a:p>
      </dgm:t>
    </dgm:pt>
    <dgm:pt modelId="{ED47150B-BC4C-42DE-B227-68A08060AADF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Drop duplicates</a:t>
          </a:r>
        </a:p>
      </dgm:t>
    </dgm:pt>
    <dgm:pt modelId="{C0EB48F2-CEAD-4237-A970-4A4487A63616}" type="parTrans" cxnId="{B06E9E88-A543-4591-8371-AF5B4B269FA9}">
      <dgm:prSet/>
      <dgm:spPr/>
      <dgm:t>
        <a:bodyPr/>
        <a:lstStyle/>
        <a:p>
          <a:endParaRPr lang="en-GB"/>
        </a:p>
      </dgm:t>
    </dgm:pt>
    <dgm:pt modelId="{1F3E390D-F55E-4213-A5CB-605556829DF1}" type="sibTrans" cxnId="{B06E9E88-A543-4591-8371-AF5B4B269FA9}">
      <dgm:prSet/>
      <dgm:spPr/>
      <dgm:t>
        <a:bodyPr/>
        <a:lstStyle/>
        <a:p>
          <a:endParaRPr lang="en-GB"/>
        </a:p>
      </dgm:t>
    </dgm:pt>
    <dgm:pt modelId="{20A38340-4B4D-48D9-8242-4EBAE95C4CDC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Categorical to numerical variables</a:t>
          </a:r>
        </a:p>
      </dgm:t>
    </dgm:pt>
    <dgm:pt modelId="{350FB7EB-690A-4145-83C4-5A8D732FD514}" type="parTrans" cxnId="{875108A8-C964-4075-A5C5-1FC300D0F045}">
      <dgm:prSet/>
      <dgm:spPr/>
      <dgm:t>
        <a:bodyPr/>
        <a:lstStyle/>
        <a:p>
          <a:endParaRPr lang="en-GB"/>
        </a:p>
      </dgm:t>
    </dgm:pt>
    <dgm:pt modelId="{E22FA3AC-D23E-4C7F-8AAC-034AC0E464F5}" type="sibTrans" cxnId="{875108A8-C964-4075-A5C5-1FC300D0F045}">
      <dgm:prSet/>
      <dgm:spPr/>
      <dgm:t>
        <a:bodyPr/>
        <a:lstStyle/>
        <a:p>
          <a:endParaRPr lang="en-GB"/>
        </a:p>
      </dgm:t>
    </dgm:pt>
    <dgm:pt modelId="{4D0F428F-A908-4A02-833C-4BEE33EF77B9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XGBR</a:t>
          </a:r>
        </a:p>
      </dgm:t>
    </dgm:pt>
    <dgm:pt modelId="{3CB86315-BA1D-487C-B6D0-D66851FAB3C3}" type="parTrans" cxnId="{C03387BD-4D96-4FE6-8F08-9EA47D6D88B8}">
      <dgm:prSet/>
      <dgm:spPr/>
      <dgm:t>
        <a:bodyPr/>
        <a:lstStyle/>
        <a:p>
          <a:endParaRPr lang="en-GB"/>
        </a:p>
      </dgm:t>
    </dgm:pt>
    <dgm:pt modelId="{C250B7A9-5BC6-46B8-9AD0-858572924F8F}" type="sibTrans" cxnId="{C03387BD-4D96-4FE6-8F08-9EA47D6D88B8}">
      <dgm:prSet/>
      <dgm:spPr/>
      <dgm:t>
        <a:bodyPr/>
        <a:lstStyle/>
        <a:p>
          <a:endParaRPr lang="en-GB"/>
        </a:p>
      </dgm:t>
    </dgm:pt>
    <dgm:pt modelId="{71972B53-505B-43AC-9D3F-E7F50E2AFCD5}">
      <dgm:prSet phldrT="[Texto]" custT="1"/>
      <dgm:spPr/>
      <dgm:t>
        <a:bodyPr/>
        <a:lstStyle/>
        <a:p>
          <a:r>
            <a:rPr lang="en-GB" sz="1200" dirty="0">
              <a:latin typeface="Montserrat" panose="02000505000000020004" pitchFamily="2" charset="0"/>
            </a:rPr>
            <a:t>Random Forest</a:t>
          </a:r>
        </a:p>
      </dgm:t>
    </dgm:pt>
    <dgm:pt modelId="{9C51E2B5-6E5B-4FAB-A30D-052302DAB2F8}" type="parTrans" cxnId="{114B9E25-8B0E-4D7D-8A03-F219F3C48893}">
      <dgm:prSet/>
      <dgm:spPr/>
      <dgm:t>
        <a:bodyPr/>
        <a:lstStyle/>
        <a:p>
          <a:endParaRPr lang="en-GB"/>
        </a:p>
      </dgm:t>
    </dgm:pt>
    <dgm:pt modelId="{7BF26105-9601-4B78-B860-83364DDE7C70}" type="sibTrans" cxnId="{114B9E25-8B0E-4D7D-8A03-F219F3C48893}">
      <dgm:prSet/>
      <dgm:spPr/>
      <dgm:t>
        <a:bodyPr/>
        <a:lstStyle/>
        <a:p>
          <a:endParaRPr lang="en-GB"/>
        </a:p>
      </dgm:t>
    </dgm:pt>
    <dgm:pt modelId="{AF62F7C8-BF32-4D5D-B325-B0A984D046AA}">
      <dgm:prSet phldrT="[Texto]" custT="1"/>
      <dgm:spPr/>
      <dgm:t>
        <a:bodyPr/>
        <a:lstStyle/>
        <a:p>
          <a:r>
            <a:rPr lang="en-GB" sz="2000" dirty="0">
              <a:latin typeface="Montserrat" panose="02000505000000020004" pitchFamily="2" charset="0"/>
            </a:rPr>
            <a:t>Validation</a:t>
          </a:r>
          <a:endParaRPr lang="en-GB" sz="1400" dirty="0">
            <a:latin typeface="Montserrat" panose="02000505000000020004" pitchFamily="2" charset="0"/>
          </a:endParaRPr>
        </a:p>
      </dgm:t>
    </dgm:pt>
    <dgm:pt modelId="{3BE81FC8-D646-42F8-99AA-569AE6875C33}" type="parTrans" cxnId="{778AAA49-2D13-4904-97AA-F1777114D10B}">
      <dgm:prSet/>
      <dgm:spPr/>
      <dgm:t>
        <a:bodyPr/>
        <a:lstStyle/>
        <a:p>
          <a:endParaRPr lang="en-GB"/>
        </a:p>
      </dgm:t>
    </dgm:pt>
    <dgm:pt modelId="{78D1BEC1-4B8F-4EC5-8DF3-21539020A258}" type="sibTrans" cxnId="{778AAA49-2D13-4904-97AA-F1777114D10B}">
      <dgm:prSet/>
      <dgm:spPr/>
      <dgm:t>
        <a:bodyPr/>
        <a:lstStyle/>
        <a:p>
          <a:endParaRPr lang="en-GB"/>
        </a:p>
      </dgm:t>
    </dgm:pt>
    <dgm:pt modelId="{152EB940-8F66-4447-8B00-202389E04B2A}">
      <dgm:prSet phldrT="[Texto]" custT="1"/>
      <dgm:spPr/>
      <dgm:t>
        <a:bodyPr/>
        <a:lstStyle/>
        <a:p>
          <a:r>
            <a:rPr lang="en-GB" sz="1200" b="1" dirty="0">
              <a:latin typeface="Montserrat" panose="02000505000000020004" pitchFamily="2" charset="0"/>
            </a:rPr>
            <a:t>GBM</a:t>
          </a:r>
        </a:p>
      </dgm:t>
    </dgm:pt>
    <dgm:pt modelId="{6A622D41-B891-4163-8C21-2C7C892CAD6B}" type="parTrans" cxnId="{D6110F54-1F66-4646-BC09-0712C360CBB6}">
      <dgm:prSet/>
      <dgm:spPr/>
      <dgm:t>
        <a:bodyPr/>
        <a:lstStyle/>
        <a:p>
          <a:endParaRPr lang="en-GB"/>
        </a:p>
      </dgm:t>
    </dgm:pt>
    <dgm:pt modelId="{B6C5EF91-B504-40D7-8D03-F159DD6758FD}" type="sibTrans" cxnId="{D6110F54-1F66-4646-BC09-0712C360CBB6}">
      <dgm:prSet/>
      <dgm:spPr/>
      <dgm:t>
        <a:bodyPr/>
        <a:lstStyle/>
        <a:p>
          <a:endParaRPr lang="en-GB"/>
        </a:p>
      </dgm:t>
    </dgm:pt>
    <dgm:pt modelId="{F755811A-728C-4826-83D1-C9E567B3907A}" type="pres">
      <dgm:prSet presAssocID="{94F39561-53C1-46A6-B653-671D81668BE8}" presName="rootnode" presStyleCnt="0">
        <dgm:presLayoutVars>
          <dgm:chMax/>
          <dgm:chPref/>
          <dgm:dir/>
          <dgm:animLvl val="lvl"/>
        </dgm:presLayoutVars>
      </dgm:prSet>
      <dgm:spPr/>
    </dgm:pt>
    <dgm:pt modelId="{52DC5AA1-28AB-45EB-ABA8-B05F1C3B316B}" type="pres">
      <dgm:prSet presAssocID="{350C09B5-24B2-48FE-9C93-47572404BA38}" presName="composite" presStyleCnt="0"/>
      <dgm:spPr/>
    </dgm:pt>
    <dgm:pt modelId="{69478E03-A516-4935-AA4F-B4A7A08E1A8A}" type="pres">
      <dgm:prSet presAssocID="{350C09B5-24B2-48FE-9C93-47572404BA38}" presName="bentUpArrow1" presStyleLbl="alignImgPlace1" presStyleIdx="0" presStyleCnt="3"/>
      <dgm:spPr/>
    </dgm:pt>
    <dgm:pt modelId="{600B9660-F0E8-4D6B-B428-1EA195C30EBF}" type="pres">
      <dgm:prSet presAssocID="{350C09B5-24B2-48FE-9C93-47572404BA3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0F669E3-B077-4E26-84F9-C46F5FDADBF8}" type="pres">
      <dgm:prSet presAssocID="{350C09B5-24B2-48FE-9C93-47572404BA3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BF903D4-5F24-4664-9E77-0244AC95673F}" type="pres">
      <dgm:prSet presAssocID="{FF5CAAC4-724C-47A5-8969-CDA45EAA44BA}" presName="sibTrans" presStyleCnt="0"/>
      <dgm:spPr/>
    </dgm:pt>
    <dgm:pt modelId="{3D7D3CAA-1E29-41EE-A916-C42D0BAF27F5}" type="pres">
      <dgm:prSet presAssocID="{49FC7308-F7BF-442C-B2CC-8E3B8AC6C527}" presName="composite" presStyleCnt="0"/>
      <dgm:spPr/>
    </dgm:pt>
    <dgm:pt modelId="{B2F4CC20-6D60-4F0A-9CEB-E50861FA3D0D}" type="pres">
      <dgm:prSet presAssocID="{49FC7308-F7BF-442C-B2CC-8E3B8AC6C527}" presName="bentUpArrow1" presStyleLbl="alignImgPlace1" presStyleIdx="1" presStyleCnt="3"/>
      <dgm:spPr/>
    </dgm:pt>
    <dgm:pt modelId="{0C021313-19F7-4AFA-B3F8-DA2C03536F9D}" type="pres">
      <dgm:prSet presAssocID="{49FC7308-F7BF-442C-B2CC-8E3B8AC6C52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2AD5BFF-2E3D-4B49-A589-260C64EE5907}" type="pres">
      <dgm:prSet presAssocID="{49FC7308-F7BF-442C-B2CC-8E3B8AC6C52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97A80D7-1232-410C-85F4-20E0A7A8706C}" type="pres">
      <dgm:prSet presAssocID="{71F6374E-6EB4-437D-AF9A-333404A6FA62}" presName="sibTrans" presStyleCnt="0"/>
      <dgm:spPr/>
    </dgm:pt>
    <dgm:pt modelId="{688933E6-A8A4-4152-8343-DB698B06D192}" type="pres">
      <dgm:prSet presAssocID="{8E80F3AA-967B-464C-9CF8-829D987E9044}" presName="composite" presStyleCnt="0"/>
      <dgm:spPr/>
    </dgm:pt>
    <dgm:pt modelId="{FD5CB5AA-C1C5-49DE-B6B9-E17A49D2AA85}" type="pres">
      <dgm:prSet presAssocID="{8E80F3AA-967B-464C-9CF8-829D987E9044}" presName="bentUpArrow1" presStyleLbl="alignImgPlace1" presStyleIdx="2" presStyleCnt="3"/>
      <dgm:spPr/>
    </dgm:pt>
    <dgm:pt modelId="{BBAEE02C-85F8-4494-ACF1-946B2496AC9D}" type="pres">
      <dgm:prSet presAssocID="{8E80F3AA-967B-464C-9CF8-829D987E904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DF08EAB-B3D9-4037-94AF-920D6EA35BC3}" type="pres">
      <dgm:prSet presAssocID="{8E80F3AA-967B-464C-9CF8-829D987E904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6A11FA5-668E-4828-B1E4-3E7B46B7ACAB}" type="pres">
      <dgm:prSet presAssocID="{5884209C-9AFA-492C-8AE1-5361EB8B7CBF}" presName="sibTrans" presStyleCnt="0"/>
      <dgm:spPr/>
    </dgm:pt>
    <dgm:pt modelId="{50D6EFFD-2294-4BBB-9F99-E2A6A4422280}" type="pres">
      <dgm:prSet presAssocID="{AF62F7C8-BF32-4D5D-B325-B0A984D046AA}" presName="composite" presStyleCnt="0"/>
      <dgm:spPr/>
    </dgm:pt>
    <dgm:pt modelId="{3333734C-1309-4C1E-832A-38BED0AF2264}" type="pres">
      <dgm:prSet presAssocID="{AF62F7C8-BF32-4D5D-B325-B0A984D046A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6D6E70C-1DF5-4B3E-A470-8F10A9FC8EA2}" type="presOf" srcId="{AF62F7C8-BF32-4D5D-B325-B0A984D046AA}" destId="{3333734C-1309-4C1E-832A-38BED0AF2264}" srcOrd="0" destOrd="0" presId="urn:microsoft.com/office/officeart/2005/8/layout/StepDownProcess"/>
    <dgm:cxn modelId="{5F1F1019-65F2-44EE-9781-FD93E2A2FB06}" srcId="{94F39561-53C1-46A6-B653-671D81668BE8}" destId="{49FC7308-F7BF-442C-B2CC-8E3B8AC6C527}" srcOrd="1" destOrd="0" parTransId="{96099A35-BBEF-4ED9-8BE8-795EB19BED34}" sibTransId="{71F6374E-6EB4-437D-AF9A-333404A6FA62}"/>
    <dgm:cxn modelId="{A3E8B61B-DC26-4884-BB08-34A6A40249A3}" type="presOf" srcId="{94F39561-53C1-46A6-B653-671D81668BE8}" destId="{F755811A-728C-4826-83D1-C9E567B3907A}" srcOrd="0" destOrd="0" presId="urn:microsoft.com/office/officeart/2005/8/layout/StepDownProcess"/>
    <dgm:cxn modelId="{114B9E25-8B0E-4D7D-8A03-F219F3C48893}" srcId="{8E80F3AA-967B-464C-9CF8-829D987E9044}" destId="{71972B53-505B-43AC-9D3F-E7F50E2AFCD5}" srcOrd="2" destOrd="0" parTransId="{9C51E2B5-6E5B-4FAB-A30D-052302DAB2F8}" sibTransId="{7BF26105-9601-4B78-B860-83364DDE7C70}"/>
    <dgm:cxn modelId="{CC24A43E-800D-4FDF-8C36-52B26B26006B}" type="presOf" srcId="{152EB940-8F66-4447-8B00-202389E04B2A}" destId="{DDF08EAB-B3D9-4037-94AF-920D6EA35BC3}" srcOrd="0" destOrd="1" presId="urn:microsoft.com/office/officeart/2005/8/layout/StepDownProcess"/>
    <dgm:cxn modelId="{A2019763-BE15-4B73-8F43-EC341FD82983}" srcId="{94F39561-53C1-46A6-B653-671D81668BE8}" destId="{350C09B5-24B2-48FE-9C93-47572404BA38}" srcOrd="0" destOrd="0" parTransId="{86CDF8D4-B159-4874-A720-5B270D512E12}" sibTransId="{FF5CAAC4-724C-47A5-8969-CDA45EAA44BA}"/>
    <dgm:cxn modelId="{778AAA49-2D13-4904-97AA-F1777114D10B}" srcId="{94F39561-53C1-46A6-B653-671D81668BE8}" destId="{AF62F7C8-BF32-4D5D-B325-B0A984D046AA}" srcOrd="3" destOrd="0" parTransId="{3BE81FC8-D646-42F8-99AA-569AE6875C33}" sibTransId="{78D1BEC1-4B8F-4EC5-8DF3-21539020A258}"/>
    <dgm:cxn modelId="{6D42F469-39B9-442B-99DE-5D9B9AE77BE7}" type="presOf" srcId="{350C09B5-24B2-48FE-9C93-47572404BA38}" destId="{600B9660-F0E8-4D6B-B428-1EA195C30EBF}" srcOrd="0" destOrd="0" presId="urn:microsoft.com/office/officeart/2005/8/layout/StepDownProcess"/>
    <dgm:cxn modelId="{D6110F54-1F66-4646-BC09-0712C360CBB6}" srcId="{8E80F3AA-967B-464C-9CF8-829D987E9044}" destId="{152EB940-8F66-4447-8B00-202389E04B2A}" srcOrd="1" destOrd="0" parTransId="{6A622D41-B891-4163-8C21-2C7C892CAD6B}" sibTransId="{B6C5EF91-B504-40D7-8D03-F159DD6758FD}"/>
    <dgm:cxn modelId="{B06E9E88-A543-4591-8371-AF5B4B269FA9}" srcId="{49FC7308-F7BF-442C-B2CC-8E3B8AC6C527}" destId="{ED47150B-BC4C-42DE-B227-68A08060AADF}" srcOrd="0" destOrd="0" parTransId="{C0EB48F2-CEAD-4237-A970-4A4487A63616}" sibTransId="{1F3E390D-F55E-4213-A5CB-605556829DF1}"/>
    <dgm:cxn modelId="{1F037590-68F1-49E0-A743-5D23621B6DD5}" srcId="{94F39561-53C1-46A6-B653-671D81668BE8}" destId="{8E80F3AA-967B-464C-9CF8-829D987E9044}" srcOrd="2" destOrd="0" parTransId="{3FA0DB22-52CB-4E55-8374-996FD7C33F1F}" sibTransId="{5884209C-9AFA-492C-8AE1-5361EB8B7CBF}"/>
    <dgm:cxn modelId="{79FD6E91-D0DE-43E7-B9DD-6379451339E5}" type="presOf" srcId="{49FC7308-F7BF-442C-B2CC-8E3B8AC6C527}" destId="{0C021313-19F7-4AFA-B3F8-DA2C03536F9D}" srcOrd="0" destOrd="0" presId="urn:microsoft.com/office/officeart/2005/8/layout/StepDownProcess"/>
    <dgm:cxn modelId="{95B95CA3-9922-4AFE-A841-4FBE6C40B3B3}" type="presOf" srcId="{8E80F3AA-967B-464C-9CF8-829D987E9044}" destId="{BBAEE02C-85F8-4494-ACF1-946B2496AC9D}" srcOrd="0" destOrd="0" presId="urn:microsoft.com/office/officeart/2005/8/layout/StepDownProcess"/>
    <dgm:cxn modelId="{875108A8-C964-4075-A5C5-1FC300D0F045}" srcId="{49FC7308-F7BF-442C-B2CC-8E3B8AC6C527}" destId="{20A38340-4B4D-48D9-8242-4EBAE95C4CDC}" srcOrd="1" destOrd="0" parTransId="{350FB7EB-690A-4145-83C4-5A8D732FD514}" sibTransId="{E22FA3AC-D23E-4C7F-8AAC-034AC0E464F5}"/>
    <dgm:cxn modelId="{15C5EDB0-0D87-496A-B89D-7E178E426372}" type="presOf" srcId="{20A38340-4B4D-48D9-8242-4EBAE95C4CDC}" destId="{F2AD5BFF-2E3D-4B49-A589-260C64EE5907}" srcOrd="0" destOrd="1" presId="urn:microsoft.com/office/officeart/2005/8/layout/StepDownProcess"/>
    <dgm:cxn modelId="{393D21BB-ACCF-4463-8D89-BAC83D1B3F80}" type="presOf" srcId="{71972B53-505B-43AC-9D3F-E7F50E2AFCD5}" destId="{DDF08EAB-B3D9-4037-94AF-920D6EA35BC3}" srcOrd="0" destOrd="2" presId="urn:microsoft.com/office/officeart/2005/8/layout/StepDownProcess"/>
    <dgm:cxn modelId="{C03387BD-4D96-4FE6-8F08-9EA47D6D88B8}" srcId="{8E80F3AA-967B-464C-9CF8-829D987E9044}" destId="{4D0F428F-A908-4A02-833C-4BEE33EF77B9}" srcOrd="0" destOrd="0" parTransId="{3CB86315-BA1D-487C-B6D0-D66851FAB3C3}" sibTransId="{C250B7A9-5BC6-46B8-9AD0-858572924F8F}"/>
    <dgm:cxn modelId="{8E6523CC-2C89-4582-B50A-5E7A0BA0DB09}" type="presOf" srcId="{ED47150B-BC4C-42DE-B227-68A08060AADF}" destId="{F2AD5BFF-2E3D-4B49-A589-260C64EE5907}" srcOrd="0" destOrd="0" presId="urn:microsoft.com/office/officeart/2005/8/layout/StepDownProcess"/>
    <dgm:cxn modelId="{C7C795FF-35AB-40C6-A3AD-5B8B5249AEE0}" type="presOf" srcId="{4D0F428F-A908-4A02-833C-4BEE33EF77B9}" destId="{DDF08EAB-B3D9-4037-94AF-920D6EA35BC3}" srcOrd="0" destOrd="0" presId="urn:microsoft.com/office/officeart/2005/8/layout/StepDownProcess"/>
    <dgm:cxn modelId="{4FFA6AD5-A2C5-4782-80CA-55DB59A50F25}" type="presParOf" srcId="{F755811A-728C-4826-83D1-C9E567B3907A}" destId="{52DC5AA1-28AB-45EB-ABA8-B05F1C3B316B}" srcOrd="0" destOrd="0" presId="urn:microsoft.com/office/officeart/2005/8/layout/StepDownProcess"/>
    <dgm:cxn modelId="{D402F657-1CA4-4F33-BF2D-0308F26EC77B}" type="presParOf" srcId="{52DC5AA1-28AB-45EB-ABA8-B05F1C3B316B}" destId="{69478E03-A516-4935-AA4F-B4A7A08E1A8A}" srcOrd="0" destOrd="0" presId="urn:microsoft.com/office/officeart/2005/8/layout/StepDownProcess"/>
    <dgm:cxn modelId="{A6C428C5-3B9B-4F74-925F-4F1BE30EDD49}" type="presParOf" srcId="{52DC5AA1-28AB-45EB-ABA8-B05F1C3B316B}" destId="{600B9660-F0E8-4D6B-B428-1EA195C30EBF}" srcOrd="1" destOrd="0" presId="urn:microsoft.com/office/officeart/2005/8/layout/StepDownProcess"/>
    <dgm:cxn modelId="{94000C32-CEC7-4F70-8742-964A77A6E5C2}" type="presParOf" srcId="{52DC5AA1-28AB-45EB-ABA8-B05F1C3B316B}" destId="{40F669E3-B077-4E26-84F9-C46F5FDADBF8}" srcOrd="2" destOrd="0" presId="urn:microsoft.com/office/officeart/2005/8/layout/StepDownProcess"/>
    <dgm:cxn modelId="{26840C56-26CE-4FD0-A4E0-009E532CE07C}" type="presParOf" srcId="{F755811A-728C-4826-83D1-C9E567B3907A}" destId="{BBF903D4-5F24-4664-9E77-0244AC95673F}" srcOrd="1" destOrd="0" presId="urn:microsoft.com/office/officeart/2005/8/layout/StepDownProcess"/>
    <dgm:cxn modelId="{0E4424E8-2D01-4B1B-BA47-54D4F449B374}" type="presParOf" srcId="{F755811A-728C-4826-83D1-C9E567B3907A}" destId="{3D7D3CAA-1E29-41EE-A916-C42D0BAF27F5}" srcOrd="2" destOrd="0" presId="urn:microsoft.com/office/officeart/2005/8/layout/StepDownProcess"/>
    <dgm:cxn modelId="{482C7E24-72FA-4F2D-8406-CC2E068EDABD}" type="presParOf" srcId="{3D7D3CAA-1E29-41EE-A916-C42D0BAF27F5}" destId="{B2F4CC20-6D60-4F0A-9CEB-E50861FA3D0D}" srcOrd="0" destOrd="0" presId="urn:microsoft.com/office/officeart/2005/8/layout/StepDownProcess"/>
    <dgm:cxn modelId="{B8937C70-CB30-4541-BC19-5076C8A55A53}" type="presParOf" srcId="{3D7D3CAA-1E29-41EE-A916-C42D0BAF27F5}" destId="{0C021313-19F7-4AFA-B3F8-DA2C03536F9D}" srcOrd="1" destOrd="0" presId="urn:microsoft.com/office/officeart/2005/8/layout/StepDownProcess"/>
    <dgm:cxn modelId="{671D0813-5986-41A1-AE4C-932A54293A93}" type="presParOf" srcId="{3D7D3CAA-1E29-41EE-A916-C42D0BAF27F5}" destId="{F2AD5BFF-2E3D-4B49-A589-260C64EE5907}" srcOrd="2" destOrd="0" presId="urn:microsoft.com/office/officeart/2005/8/layout/StepDownProcess"/>
    <dgm:cxn modelId="{B51EBF48-7D31-44C3-86A1-0E08DE82759F}" type="presParOf" srcId="{F755811A-728C-4826-83D1-C9E567B3907A}" destId="{C97A80D7-1232-410C-85F4-20E0A7A8706C}" srcOrd="3" destOrd="0" presId="urn:microsoft.com/office/officeart/2005/8/layout/StepDownProcess"/>
    <dgm:cxn modelId="{7D9196B9-DA92-4E2B-B4E7-B4CF500D6F90}" type="presParOf" srcId="{F755811A-728C-4826-83D1-C9E567B3907A}" destId="{688933E6-A8A4-4152-8343-DB698B06D192}" srcOrd="4" destOrd="0" presId="urn:microsoft.com/office/officeart/2005/8/layout/StepDownProcess"/>
    <dgm:cxn modelId="{C0CCB1BA-D440-4E57-9D07-4704D919E9D4}" type="presParOf" srcId="{688933E6-A8A4-4152-8343-DB698B06D192}" destId="{FD5CB5AA-C1C5-49DE-B6B9-E17A49D2AA85}" srcOrd="0" destOrd="0" presId="urn:microsoft.com/office/officeart/2005/8/layout/StepDownProcess"/>
    <dgm:cxn modelId="{F9D526B6-4240-4241-8B5A-9C9C78B2972A}" type="presParOf" srcId="{688933E6-A8A4-4152-8343-DB698B06D192}" destId="{BBAEE02C-85F8-4494-ACF1-946B2496AC9D}" srcOrd="1" destOrd="0" presId="urn:microsoft.com/office/officeart/2005/8/layout/StepDownProcess"/>
    <dgm:cxn modelId="{F09803BB-A81F-471F-AE99-6D910D0C6ED4}" type="presParOf" srcId="{688933E6-A8A4-4152-8343-DB698B06D192}" destId="{DDF08EAB-B3D9-4037-94AF-920D6EA35BC3}" srcOrd="2" destOrd="0" presId="urn:microsoft.com/office/officeart/2005/8/layout/StepDownProcess"/>
    <dgm:cxn modelId="{A7A5E371-0BE5-4CA1-AFE2-DA8DC4ED9B6A}" type="presParOf" srcId="{F755811A-728C-4826-83D1-C9E567B3907A}" destId="{26A11FA5-668E-4828-B1E4-3E7B46B7ACAB}" srcOrd="5" destOrd="0" presId="urn:microsoft.com/office/officeart/2005/8/layout/StepDownProcess"/>
    <dgm:cxn modelId="{3AAC733B-817B-4B42-A1A8-F06B2C81997E}" type="presParOf" srcId="{F755811A-728C-4826-83D1-C9E567B3907A}" destId="{50D6EFFD-2294-4BBB-9F99-E2A6A4422280}" srcOrd="6" destOrd="0" presId="urn:microsoft.com/office/officeart/2005/8/layout/StepDownProcess"/>
    <dgm:cxn modelId="{803E476E-F8FE-455E-A07D-E9DCFBD110EA}" type="presParOf" srcId="{50D6EFFD-2294-4BBB-9F99-E2A6A4422280}" destId="{3333734C-1309-4C1E-832A-38BED0AF226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FB9FA-D167-4766-885A-9407B966383F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9BC0BE1-0740-471B-A73F-5F97A8FBB693}">
      <dgm:prSet phldrT="[Texto]"/>
      <dgm:spPr/>
      <dgm:t>
        <a:bodyPr/>
        <a:lstStyle/>
        <a:p>
          <a:r>
            <a:rPr lang="en-GB" dirty="0">
              <a:latin typeface="Montserrat Medium" pitchFamily="2" charset="0"/>
            </a:rPr>
            <a:t>5 cols erased</a:t>
          </a:r>
        </a:p>
      </dgm:t>
    </dgm:pt>
    <dgm:pt modelId="{F8E75ACC-F5F8-444F-925B-3D2176CE2256}" type="parTrans" cxnId="{FB0BE283-F903-4A4E-849B-74F0831EFF4B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7D5CF3B8-882D-4A9C-B099-10A71F58CA88}" type="sibTrans" cxnId="{FB0BE283-F903-4A4E-849B-74F0831EFF4B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70D13AFD-41B9-4D69-A1C8-68BD0752B6EE}">
      <dgm:prSet phldrT="[Texto]"/>
      <dgm:spPr/>
      <dgm:t>
        <a:bodyPr/>
        <a:lstStyle/>
        <a:p>
          <a:r>
            <a:rPr lang="en-GB" dirty="0">
              <a:latin typeface="Montserrat Medium" pitchFamily="2" charset="0"/>
            </a:rPr>
            <a:t>Label encoder custom</a:t>
          </a:r>
        </a:p>
      </dgm:t>
    </dgm:pt>
    <dgm:pt modelId="{F9FE2DEC-D839-400F-8CC7-A64C6A47F3F2}" type="parTrans" cxnId="{F7B6D0C6-EC6B-4DD8-9BAD-438D768B957A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48190FEB-FD00-46DF-9AEB-855476E3862F}" type="sibTrans" cxnId="{F7B6D0C6-EC6B-4DD8-9BAD-438D768B957A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413B0256-B3CD-48D6-BF13-8E16A152339F}">
      <dgm:prSet phldrT="[Texto]"/>
      <dgm:spPr/>
      <dgm:t>
        <a:bodyPr/>
        <a:lstStyle/>
        <a:p>
          <a:r>
            <a:rPr lang="en-GB" dirty="0">
              <a:latin typeface="Montserrat Medium" pitchFamily="2" charset="0"/>
            </a:rPr>
            <a:t>Label encoder random</a:t>
          </a:r>
        </a:p>
      </dgm:t>
    </dgm:pt>
    <dgm:pt modelId="{FE790E65-DA0C-462C-8C8C-61FCC85098B6}" type="parTrans" cxnId="{D5374038-4766-48D0-AFDF-C456D1FA1876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BC81A531-06E3-48C4-99A0-B0D3946C0DBF}" type="sibTrans" cxnId="{D5374038-4766-48D0-AFDF-C456D1FA1876}">
      <dgm:prSet/>
      <dgm:spPr/>
      <dgm:t>
        <a:bodyPr/>
        <a:lstStyle/>
        <a:p>
          <a:endParaRPr lang="en-GB">
            <a:latin typeface="Montserrat Medium" pitchFamily="2" charset="0"/>
          </a:endParaRPr>
        </a:p>
      </dgm:t>
    </dgm:pt>
    <dgm:pt modelId="{09F2AA27-39FD-42B1-8D44-0859CEBE8AAB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Employment Type</a:t>
          </a:r>
        </a:p>
      </dgm:t>
    </dgm:pt>
    <dgm:pt modelId="{64E9F99D-B7A9-458D-BEDC-DB787CEB7886}" type="parTrans" cxnId="{8AA8EC63-D7CF-418A-A1F1-AB47FE81BC76}">
      <dgm:prSet/>
      <dgm:spPr/>
      <dgm:t>
        <a:bodyPr/>
        <a:lstStyle/>
        <a:p>
          <a:endParaRPr lang="en-GB"/>
        </a:p>
      </dgm:t>
    </dgm:pt>
    <dgm:pt modelId="{89F11903-6574-4C3C-8A30-366DE57989F9}" type="sibTrans" cxnId="{8AA8EC63-D7CF-418A-A1F1-AB47FE81BC76}">
      <dgm:prSet/>
      <dgm:spPr/>
      <dgm:t>
        <a:bodyPr/>
        <a:lstStyle/>
        <a:p>
          <a:endParaRPr lang="en-GB"/>
        </a:p>
      </dgm:t>
    </dgm:pt>
    <dgm:pt modelId="{3CE15F4C-7794-4C4B-98AD-C2B3C335147E}">
      <dgm:prSet phldrT="[Texto]"/>
      <dgm:spPr/>
      <dgm:t>
        <a:bodyPr/>
        <a:lstStyle/>
        <a:p>
          <a:r>
            <a:rPr lang="en-US" b="1" i="0" dirty="0">
              <a:latin typeface="Montserrat Medium" pitchFamily="2" charset="0"/>
            </a:rPr>
            <a:t>remote_ratio</a:t>
          </a:r>
          <a:endParaRPr lang="en-GB" dirty="0">
            <a:latin typeface="Montserrat Medium" pitchFamily="2" charset="0"/>
          </a:endParaRPr>
        </a:p>
      </dgm:t>
    </dgm:pt>
    <dgm:pt modelId="{D5F10B5A-A906-460F-9E6F-D2C425D79E1D}" type="parTrans" cxnId="{B81F9329-BBFB-4959-89CD-93F7BDE966DA}">
      <dgm:prSet/>
      <dgm:spPr/>
      <dgm:t>
        <a:bodyPr/>
        <a:lstStyle/>
        <a:p>
          <a:endParaRPr lang="en-GB"/>
        </a:p>
      </dgm:t>
    </dgm:pt>
    <dgm:pt modelId="{7E7F605A-EF6B-4313-BCCA-E6545098849F}" type="sibTrans" cxnId="{B81F9329-BBFB-4959-89CD-93F7BDE966DA}">
      <dgm:prSet/>
      <dgm:spPr/>
      <dgm:t>
        <a:bodyPr/>
        <a:lstStyle/>
        <a:p>
          <a:endParaRPr lang="en-GB"/>
        </a:p>
      </dgm:t>
    </dgm:pt>
    <dgm:pt modelId="{510A0CE3-EAAD-4FF4-A471-72A3E6DF8E49}">
      <dgm:prSet phldrT="[Texto]"/>
      <dgm:spPr/>
      <dgm:t>
        <a:bodyPr/>
        <a:lstStyle/>
        <a:p>
          <a:r>
            <a:rPr lang="en-US" b="1" i="0" dirty="0">
              <a:latin typeface="Montserrat Medium" pitchFamily="2" charset="0"/>
            </a:rPr>
            <a:t>salary</a:t>
          </a:r>
          <a:endParaRPr lang="en-GB" dirty="0">
            <a:latin typeface="Montserrat Medium" pitchFamily="2" charset="0"/>
          </a:endParaRPr>
        </a:p>
      </dgm:t>
    </dgm:pt>
    <dgm:pt modelId="{2CD3A6C2-771C-4195-B02E-E213122AA031}" type="parTrans" cxnId="{CCAED427-3628-496B-A058-ABB6A93B92B8}">
      <dgm:prSet/>
      <dgm:spPr/>
      <dgm:t>
        <a:bodyPr/>
        <a:lstStyle/>
        <a:p>
          <a:endParaRPr lang="en-GB"/>
        </a:p>
      </dgm:t>
    </dgm:pt>
    <dgm:pt modelId="{B33B923B-FB50-4518-8519-6F5B85156E2D}" type="sibTrans" cxnId="{CCAED427-3628-496B-A058-ABB6A93B92B8}">
      <dgm:prSet/>
      <dgm:spPr/>
      <dgm:t>
        <a:bodyPr/>
        <a:lstStyle/>
        <a:p>
          <a:endParaRPr lang="en-GB"/>
        </a:p>
      </dgm:t>
    </dgm:pt>
    <dgm:pt modelId="{E4AA6B36-4AB9-4B7B-B82E-5A2F04B7C8FE}">
      <dgm:prSet phldrT="[Texto]"/>
      <dgm:spPr/>
      <dgm:t>
        <a:bodyPr/>
        <a:lstStyle/>
        <a:p>
          <a:r>
            <a:rPr lang="en-US" b="1" i="0" dirty="0">
              <a:latin typeface="Montserrat Medium" pitchFamily="2" charset="0"/>
            </a:rPr>
            <a:t>company_location</a:t>
          </a:r>
          <a:endParaRPr lang="en-GB" dirty="0">
            <a:latin typeface="Montserrat Medium" pitchFamily="2" charset="0"/>
          </a:endParaRPr>
        </a:p>
      </dgm:t>
    </dgm:pt>
    <dgm:pt modelId="{A584CE36-FFEE-4482-B2BE-1A7CCEADF0AC}" type="parTrans" cxnId="{F326CEDF-AE0C-45F8-9D87-D7BCA9F6802B}">
      <dgm:prSet/>
      <dgm:spPr/>
      <dgm:t>
        <a:bodyPr/>
        <a:lstStyle/>
        <a:p>
          <a:endParaRPr lang="en-GB"/>
        </a:p>
      </dgm:t>
    </dgm:pt>
    <dgm:pt modelId="{1890A2D1-ED15-4ADA-A20D-E9C7C0242ECC}" type="sibTrans" cxnId="{F326CEDF-AE0C-45F8-9D87-D7BCA9F6802B}">
      <dgm:prSet/>
      <dgm:spPr/>
      <dgm:t>
        <a:bodyPr/>
        <a:lstStyle/>
        <a:p>
          <a:endParaRPr lang="en-GB"/>
        </a:p>
      </dgm:t>
    </dgm:pt>
    <dgm:pt modelId="{0B1986BD-6FE6-4153-A388-3A488866BC77}">
      <dgm:prSet phldrT="[Texto]"/>
      <dgm:spPr/>
      <dgm:t>
        <a:bodyPr/>
        <a:lstStyle/>
        <a:p>
          <a:r>
            <a:rPr lang="en-US" b="1" i="0" dirty="0">
              <a:latin typeface="Montserrat Medium" pitchFamily="2" charset="0"/>
            </a:rPr>
            <a:t>salary_currency</a:t>
          </a:r>
          <a:endParaRPr lang="en-GB" dirty="0">
            <a:latin typeface="Montserrat Medium" pitchFamily="2" charset="0"/>
          </a:endParaRPr>
        </a:p>
      </dgm:t>
    </dgm:pt>
    <dgm:pt modelId="{2ED087E6-C810-4C05-9466-12AC39223439}" type="parTrans" cxnId="{0A9EB7D3-0F25-4D34-B21F-4E40E091FF43}">
      <dgm:prSet/>
      <dgm:spPr/>
      <dgm:t>
        <a:bodyPr/>
        <a:lstStyle/>
        <a:p>
          <a:endParaRPr lang="en-GB"/>
        </a:p>
      </dgm:t>
    </dgm:pt>
    <dgm:pt modelId="{EFD166E3-CCA7-4203-9F67-A06D78CB6E2C}" type="sibTrans" cxnId="{0A9EB7D3-0F25-4D34-B21F-4E40E091FF43}">
      <dgm:prSet/>
      <dgm:spPr/>
      <dgm:t>
        <a:bodyPr/>
        <a:lstStyle/>
        <a:p>
          <a:endParaRPr lang="en-GB"/>
        </a:p>
      </dgm:t>
    </dgm:pt>
    <dgm:pt modelId="{3815A932-0C2F-4E37-999F-8178EB93880E}">
      <dgm:prSet phldrT="[Texto]"/>
      <dgm:spPr/>
      <dgm:t>
        <a:bodyPr/>
        <a:lstStyle/>
        <a:p>
          <a:r>
            <a:rPr lang="en-US" b="1" i="0" dirty="0">
              <a:latin typeface="Montserrat Medium" pitchFamily="2" charset="0"/>
            </a:rPr>
            <a:t>work_year</a:t>
          </a:r>
          <a:endParaRPr lang="en-GB" dirty="0">
            <a:latin typeface="Montserrat Medium" pitchFamily="2" charset="0"/>
          </a:endParaRPr>
        </a:p>
      </dgm:t>
    </dgm:pt>
    <dgm:pt modelId="{35ABEF6E-8824-47A3-B0E0-C55741B4F4AF}" type="parTrans" cxnId="{95CD2128-CD43-4E49-B9F1-DC057773316F}">
      <dgm:prSet/>
      <dgm:spPr/>
      <dgm:t>
        <a:bodyPr/>
        <a:lstStyle/>
        <a:p>
          <a:endParaRPr lang="en-GB"/>
        </a:p>
      </dgm:t>
    </dgm:pt>
    <dgm:pt modelId="{2538D02D-B58B-4E3B-9028-DE8854266C41}" type="sibTrans" cxnId="{95CD2128-CD43-4E49-B9F1-DC057773316F}">
      <dgm:prSet/>
      <dgm:spPr/>
      <dgm:t>
        <a:bodyPr/>
        <a:lstStyle/>
        <a:p>
          <a:endParaRPr lang="en-GB"/>
        </a:p>
      </dgm:t>
    </dgm:pt>
    <dgm:pt modelId="{CD0AED86-BD0B-4775-BEA6-B8D67905EC0B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Company Size</a:t>
          </a:r>
        </a:p>
      </dgm:t>
    </dgm:pt>
    <dgm:pt modelId="{EC64B2FF-163F-4648-9684-C6D1BEE0D7F2}" type="parTrans" cxnId="{6EAB284D-7B50-4EC7-B776-B4824D869310}">
      <dgm:prSet/>
      <dgm:spPr/>
      <dgm:t>
        <a:bodyPr/>
        <a:lstStyle/>
        <a:p>
          <a:endParaRPr lang="en-GB"/>
        </a:p>
      </dgm:t>
    </dgm:pt>
    <dgm:pt modelId="{0FE8A603-5FAC-4088-BDD2-29A11196014F}" type="sibTrans" cxnId="{6EAB284D-7B50-4EC7-B776-B4824D869310}">
      <dgm:prSet/>
      <dgm:spPr/>
      <dgm:t>
        <a:bodyPr/>
        <a:lstStyle/>
        <a:p>
          <a:endParaRPr lang="en-GB"/>
        </a:p>
      </dgm:t>
    </dgm:pt>
    <dgm:pt modelId="{6ED6D13F-3DA0-4A5A-A497-EBFF3AD4F5F2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Experience level</a:t>
          </a:r>
        </a:p>
      </dgm:t>
    </dgm:pt>
    <dgm:pt modelId="{07F02F41-740D-407F-B0A6-EF0C1F3446AD}" type="parTrans" cxnId="{36BBC259-560B-4A91-B248-915E4CBF5B19}">
      <dgm:prSet/>
      <dgm:spPr/>
      <dgm:t>
        <a:bodyPr/>
        <a:lstStyle/>
        <a:p>
          <a:endParaRPr lang="en-GB"/>
        </a:p>
      </dgm:t>
    </dgm:pt>
    <dgm:pt modelId="{7DDAB1F8-010D-421C-9738-72C6D0E3F55A}" type="sibTrans" cxnId="{36BBC259-560B-4A91-B248-915E4CBF5B19}">
      <dgm:prSet/>
      <dgm:spPr/>
      <dgm:t>
        <a:bodyPr/>
        <a:lstStyle/>
        <a:p>
          <a:endParaRPr lang="en-GB"/>
        </a:p>
      </dgm:t>
    </dgm:pt>
    <dgm:pt modelId="{0BFE3376-978D-4938-BFDC-E5D250F95DDB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Job title</a:t>
          </a:r>
        </a:p>
      </dgm:t>
    </dgm:pt>
    <dgm:pt modelId="{1F40C617-5563-4BCF-A0DB-261CD7E069B2}" type="parTrans" cxnId="{198CA463-7DF7-433B-9880-55D7E136FEE6}">
      <dgm:prSet/>
      <dgm:spPr/>
      <dgm:t>
        <a:bodyPr/>
        <a:lstStyle/>
        <a:p>
          <a:endParaRPr lang="en-GB"/>
        </a:p>
      </dgm:t>
    </dgm:pt>
    <dgm:pt modelId="{D27B9E58-6090-44F9-894B-A913FAC7C99C}" type="sibTrans" cxnId="{198CA463-7DF7-433B-9880-55D7E136FEE6}">
      <dgm:prSet/>
      <dgm:spPr/>
      <dgm:t>
        <a:bodyPr/>
        <a:lstStyle/>
        <a:p>
          <a:endParaRPr lang="en-GB"/>
        </a:p>
      </dgm:t>
    </dgm:pt>
    <dgm:pt modelId="{D9D29136-29CF-42B4-8EFE-CD17D9ACD5B7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Employee residence</a:t>
          </a:r>
        </a:p>
      </dgm:t>
    </dgm:pt>
    <dgm:pt modelId="{1ADD42FB-2EB6-4D70-85C9-CB505926D2ED}" type="parTrans" cxnId="{A7B386BB-4C19-427C-AFC6-EA9ABCE3E770}">
      <dgm:prSet/>
      <dgm:spPr/>
      <dgm:t>
        <a:bodyPr/>
        <a:lstStyle/>
        <a:p>
          <a:endParaRPr lang="en-GB"/>
        </a:p>
      </dgm:t>
    </dgm:pt>
    <dgm:pt modelId="{B69080EC-0393-4F24-AA20-B15FEE7320D8}" type="sibTrans" cxnId="{A7B386BB-4C19-427C-AFC6-EA9ABCE3E770}">
      <dgm:prSet/>
      <dgm:spPr/>
      <dgm:t>
        <a:bodyPr/>
        <a:lstStyle/>
        <a:p>
          <a:endParaRPr lang="en-GB"/>
        </a:p>
      </dgm:t>
    </dgm:pt>
    <dgm:pt modelId="{5256CDD2-33F1-4CEB-8F47-FC0C1FFD1875}">
      <dgm:prSet/>
      <dgm:spPr/>
      <dgm:t>
        <a:bodyPr/>
        <a:lstStyle/>
        <a:p>
          <a:r>
            <a:rPr lang="en-GB" dirty="0">
              <a:latin typeface="Montserrat Medium" pitchFamily="2" charset="0"/>
            </a:rPr>
            <a:t>Join DF to transform data</a:t>
          </a:r>
        </a:p>
      </dgm:t>
    </dgm:pt>
    <dgm:pt modelId="{7405E966-EB65-4531-B31A-7501D7951A3A}" type="parTrans" cxnId="{18598ED4-32F2-4C1E-9BA7-FA51E81F0AAE}">
      <dgm:prSet/>
      <dgm:spPr/>
      <dgm:t>
        <a:bodyPr/>
        <a:lstStyle/>
        <a:p>
          <a:endParaRPr lang="en-GB"/>
        </a:p>
      </dgm:t>
    </dgm:pt>
    <dgm:pt modelId="{88C4F5AB-1326-4B92-91A9-F15E88FDEE83}" type="sibTrans" cxnId="{18598ED4-32F2-4C1E-9BA7-FA51E81F0AAE}">
      <dgm:prSet/>
      <dgm:spPr/>
      <dgm:t>
        <a:bodyPr/>
        <a:lstStyle/>
        <a:p>
          <a:endParaRPr lang="en-GB"/>
        </a:p>
      </dgm:t>
    </dgm:pt>
    <dgm:pt modelId="{139A5ACA-7753-4AFE-B3A4-6E282A2A8267}" type="pres">
      <dgm:prSet presAssocID="{88EFB9FA-D167-4766-885A-9407B966383F}" presName="Name0" presStyleCnt="0">
        <dgm:presLayoutVars>
          <dgm:dir/>
          <dgm:animLvl val="lvl"/>
          <dgm:resizeHandles/>
        </dgm:presLayoutVars>
      </dgm:prSet>
      <dgm:spPr/>
    </dgm:pt>
    <dgm:pt modelId="{26C8B185-66FB-4663-926C-DB622F6991DA}" type="pres">
      <dgm:prSet presAssocID="{E9BC0BE1-0740-471B-A73F-5F97A8FBB693}" presName="linNode" presStyleCnt="0"/>
      <dgm:spPr/>
    </dgm:pt>
    <dgm:pt modelId="{1274FA8D-819D-4713-8AD9-8FFFFD678ED8}" type="pres">
      <dgm:prSet presAssocID="{E9BC0BE1-0740-471B-A73F-5F97A8FBB693}" presName="parentShp" presStyleLbl="node1" presStyleIdx="0" presStyleCnt="4">
        <dgm:presLayoutVars>
          <dgm:bulletEnabled val="1"/>
        </dgm:presLayoutVars>
      </dgm:prSet>
      <dgm:spPr/>
    </dgm:pt>
    <dgm:pt modelId="{EFC8D43C-0EF8-4EE7-875B-163A3FFF8FB1}" type="pres">
      <dgm:prSet presAssocID="{E9BC0BE1-0740-471B-A73F-5F97A8FBB693}" presName="childShp" presStyleLbl="bgAccFollowNode1" presStyleIdx="0" presStyleCnt="4">
        <dgm:presLayoutVars>
          <dgm:bulletEnabled val="1"/>
        </dgm:presLayoutVars>
      </dgm:prSet>
      <dgm:spPr/>
    </dgm:pt>
    <dgm:pt modelId="{73590D31-5989-4064-8FF5-E3158FB08F6C}" type="pres">
      <dgm:prSet presAssocID="{7D5CF3B8-882D-4A9C-B099-10A71F58CA88}" presName="spacing" presStyleCnt="0"/>
      <dgm:spPr/>
    </dgm:pt>
    <dgm:pt modelId="{16E4781F-6729-47A9-8AC4-80F81DA99CA5}" type="pres">
      <dgm:prSet presAssocID="{70D13AFD-41B9-4D69-A1C8-68BD0752B6EE}" presName="linNode" presStyleCnt="0"/>
      <dgm:spPr/>
    </dgm:pt>
    <dgm:pt modelId="{C61217D4-ACB7-4DE6-84F1-EBD38A75032F}" type="pres">
      <dgm:prSet presAssocID="{70D13AFD-41B9-4D69-A1C8-68BD0752B6EE}" presName="parentShp" presStyleLbl="node1" presStyleIdx="1" presStyleCnt="4">
        <dgm:presLayoutVars>
          <dgm:bulletEnabled val="1"/>
        </dgm:presLayoutVars>
      </dgm:prSet>
      <dgm:spPr/>
    </dgm:pt>
    <dgm:pt modelId="{F86398BA-DAFF-4535-AF0C-639B7C8172DF}" type="pres">
      <dgm:prSet presAssocID="{70D13AFD-41B9-4D69-A1C8-68BD0752B6EE}" presName="childShp" presStyleLbl="bgAccFollowNode1" presStyleIdx="1" presStyleCnt="4">
        <dgm:presLayoutVars>
          <dgm:bulletEnabled val="1"/>
        </dgm:presLayoutVars>
      </dgm:prSet>
      <dgm:spPr/>
    </dgm:pt>
    <dgm:pt modelId="{D288A890-3135-40A7-B43D-9B43272FB04D}" type="pres">
      <dgm:prSet presAssocID="{48190FEB-FD00-46DF-9AEB-855476E3862F}" presName="spacing" presStyleCnt="0"/>
      <dgm:spPr/>
    </dgm:pt>
    <dgm:pt modelId="{3A5626E8-712B-43E5-ADB6-675D8BF18741}" type="pres">
      <dgm:prSet presAssocID="{5256CDD2-33F1-4CEB-8F47-FC0C1FFD1875}" presName="linNode" presStyleCnt="0"/>
      <dgm:spPr/>
    </dgm:pt>
    <dgm:pt modelId="{AED38D7C-8DF3-40A8-9FFC-132CF615911D}" type="pres">
      <dgm:prSet presAssocID="{5256CDD2-33F1-4CEB-8F47-FC0C1FFD1875}" presName="parentShp" presStyleLbl="node1" presStyleIdx="2" presStyleCnt="4">
        <dgm:presLayoutVars>
          <dgm:bulletEnabled val="1"/>
        </dgm:presLayoutVars>
      </dgm:prSet>
      <dgm:spPr/>
    </dgm:pt>
    <dgm:pt modelId="{B276F184-8DA2-408A-8C01-3D6DB478B6E9}" type="pres">
      <dgm:prSet presAssocID="{5256CDD2-33F1-4CEB-8F47-FC0C1FFD1875}" presName="childShp" presStyleLbl="bgAccFollowNode1" presStyleIdx="2" presStyleCnt="4">
        <dgm:presLayoutVars>
          <dgm:bulletEnabled val="1"/>
        </dgm:presLayoutVars>
      </dgm:prSet>
      <dgm:spPr/>
    </dgm:pt>
    <dgm:pt modelId="{86F09CB9-BA71-4566-AF3F-376CF33F734A}" type="pres">
      <dgm:prSet presAssocID="{88C4F5AB-1326-4B92-91A9-F15E88FDEE83}" presName="spacing" presStyleCnt="0"/>
      <dgm:spPr/>
    </dgm:pt>
    <dgm:pt modelId="{DD50C7D8-BC98-4852-81E4-CBAFA182A012}" type="pres">
      <dgm:prSet presAssocID="{413B0256-B3CD-48D6-BF13-8E16A152339F}" presName="linNode" presStyleCnt="0"/>
      <dgm:spPr/>
    </dgm:pt>
    <dgm:pt modelId="{4941E670-D6C1-4880-888F-F12659DE4854}" type="pres">
      <dgm:prSet presAssocID="{413B0256-B3CD-48D6-BF13-8E16A152339F}" presName="parentShp" presStyleLbl="node1" presStyleIdx="3" presStyleCnt="4">
        <dgm:presLayoutVars>
          <dgm:bulletEnabled val="1"/>
        </dgm:presLayoutVars>
      </dgm:prSet>
      <dgm:spPr/>
    </dgm:pt>
    <dgm:pt modelId="{9B89FC2A-6A7F-4F9B-B096-D1D7988B0BFE}" type="pres">
      <dgm:prSet presAssocID="{413B0256-B3CD-48D6-BF13-8E16A152339F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186A609-9C26-4801-8B92-DFD9209005F8}" type="presOf" srcId="{09F2AA27-39FD-42B1-8D44-0859CEBE8AAB}" destId="{F86398BA-DAFF-4535-AF0C-639B7C8172DF}" srcOrd="0" destOrd="0" presId="urn:microsoft.com/office/officeart/2005/8/layout/vList6"/>
    <dgm:cxn modelId="{0608900B-F603-4ECA-8DA1-572E8FB686E3}" type="presOf" srcId="{D9D29136-29CF-42B4-8EFE-CD17D9ACD5B7}" destId="{9B89FC2A-6A7F-4F9B-B096-D1D7988B0BFE}" srcOrd="0" destOrd="1" presId="urn:microsoft.com/office/officeart/2005/8/layout/vList6"/>
    <dgm:cxn modelId="{78E74B15-6453-40E2-BAE0-0A95826559F3}" type="presOf" srcId="{0B1986BD-6FE6-4153-A388-3A488866BC77}" destId="{EFC8D43C-0EF8-4EE7-875B-163A3FFF8FB1}" srcOrd="0" destOrd="3" presId="urn:microsoft.com/office/officeart/2005/8/layout/vList6"/>
    <dgm:cxn modelId="{E9F89B15-4916-4B6C-ACB4-85F1A7D8EC4B}" type="presOf" srcId="{88EFB9FA-D167-4766-885A-9407B966383F}" destId="{139A5ACA-7753-4AFE-B3A4-6E282A2A8267}" srcOrd="0" destOrd="0" presId="urn:microsoft.com/office/officeart/2005/8/layout/vList6"/>
    <dgm:cxn modelId="{CCAED427-3628-496B-A058-ABB6A93B92B8}" srcId="{E9BC0BE1-0740-471B-A73F-5F97A8FBB693}" destId="{510A0CE3-EAAD-4FF4-A471-72A3E6DF8E49}" srcOrd="1" destOrd="0" parTransId="{2CD3A6C2-771C-4195-B02E-E213122AA031}" sibTransId="{B33B923B-FB50-4518-8519-6F5B85156E2D}"/>
    <dgm:cxn modelId="{95CD2128-CD43-4E49-B9F1-DC057773316F}" srcId="{E9BC0BE1-0740-471B-A73F-5F97A8FBB693}" destId="{3815A932-0C2F-4E37-999F-8178EB93880E}" srcOrd="4" destOrd="0" parTransId="{35ABEF6E-8824-47A3-B0E0-C55741B4F4AF}" sibTransId="{2538D02D-B58B-4E3B-9028-DE8854266C41}"/>
    <dgm:cxn modelId="{B1809C28-6B00-459A-8802-DDE4E541682C}" type="presOf" srcId="{6ED6D13F-3DA0-4A5A-A497-EBFF3AD4F5F2}" destId="{F86398BA-DAFF-4535-AF0C-639B7C8172DF}" srcOrd="0" destOrd="2" presId="urn:microsoft.com/office/officeart/2005/8/layout/vList6"/>
    <dgm:cxn modelId="{B81F9329-BBFB-4959-89CD-93F7BDE966DA}" srcId="{E9BC0BE1-0740-471B-A73F-5F97A8FBB693}" destId="{3CE15F4C-7794-4C4B-98AD-C2B3C335147E}" srcOrd="0" destOrd="0" parTransId="{D5F10B5A-A906-460F-9E6F-D2C425D79E1D}" sibTransId="{7E7F605A-EF6B-4313-BCCA-E6545098849F}"/>
    <dgm:cxn modelId="{D5374038-4766-48D0-AFDF-C456D1FA1876}" srcId="{88EFB9FA-D167-4766-885A-9407B966383F}" destId="{413B0256-B3CD-48D6-BF13-8E16A152339F}" srcOrd="3" destOrd="0" parTransId="{FE790E65-DA0C-462C-8C8C-61FCC85098B6}" sibTransId="{BC81A531-06E3-48C4-99A0-B0D3946C0DBF}"/>
    <dgm:cxn modelId="{858A553D-A313-4B33-9572-F85DD628B829}" type="presOf" srcId="{0BFE3376-978D-4938-BFDC-E5D250F95DDB}" destId="{9B89FC2A-6A7F-4F9B-B096-D1D7988B0BFE}" srcOrd="0" destOrd="0" presId="urn:microsoft.com/office/officeart/2005/8/layout/vList6"/>
    <dgm:cxn modelId="{561E375E-2C86-4054-B62B-5CFED7B58454}" type="presOf" srcId="{3815A932-0C2F-4E37-999F-8178EB93880E}" destId="{EFC8D43C-0EF8-4EE7-875B-163A3FFF8FB1}" srcOrd="0" destOrd="4" presId="urn:microsoft.com/office/officeart/2005/8/layout/vList6"/>
    <dgm:cxn modelId="{50093E63-7779-4D04-82B8-17E06E0523AB}" type="presOf" srcId="{510A0CE3-EAAD-4FF4-A471-72A3E6DF8E49}" destId="{EFC8D43C-0EF8-4EE7-875B-163A3FFF8FB1}" srcOrd="0" destOrd="1" presId="urn:microsoft.com/office/officeart/2005/8/layout/vList6"/>
    <dgm:cxn modelId="{198CA463-7DF7-433B-9880-55D7E136FEE6}" srcId="{413B0256-B3CD-48D6-BF13-8E16A152339F}" destId="{0BFE3376-978D-4938-BFDC-E5D250F95DDB}" srcOrd="0" destOrd="0" parTransId="{1F40C617-5563-4BCF-A0DB-261CD7E069B2}" sibTransId="{D27B9E58-6090-44F9-894B-A913FAC7C99C}"/>
    <dgm:cxn modelId="{8AA8EC63-D7CF-418A-A1F1-AB47FE81BC76}" srcId="{70D13AFD-41B9-4D69-A1C8-68BD0752B6EE}" destId="{09F2AA27-39FD-42B1-8D44-0859CEBE8AAB}" srcOrd="0" destOrd="0" parTransId="{64E9F99D-B7A9-458D-BEDC-DB787CEB7886}" sibTransId="{89F11903-6574-4C3C-8A30-366DE57989F9}"/>
    <dgm:cxn modelId="{633CF847-38BA-4AAC-833F-7BA5D1F5EBC2}" type="presOf" srcId="{5256CDD2-33F1-4CEB-8F47-FC0C1FFD1875}" destId="{AED38D7C-8DF3-40A8-9FFC-132CF615911D}" srcOrd="0" destOrd="0" presId="urn:microsoft.com/office/officeart/2005/8/layout/vList6"/>
    <dgm:cxn modelId="{6EAB284D-7B50-4EC7-B776-B4824D869310}" srcId="{70D13AFD-41B9-4D69-A1C8-68BD0752B6EE}" destId="{CD0AED86-BD0B-4775-BEA6-B8D67905EC0B}" srcOrd="1" destOrd="0" parTransId="{EC64B2FF-163F-4648-9684-C6D1BEE0D7F2}" sibTransId="{0FE8A603-5FAC-4088-BDD2-29A11196014F}"/>
    <dgm:cxn modelId="{36BBC259-560B-4A91-B248-915E4CBF5B19}" srcId="{70D13AFD-41B9-4D69-A1C8-68BD0752B6EE}" destId="{6ED6D13F-3DA0-4A5A-A497-EBFF3AD4F5F2}" srcOrd="2" destOrd="0" parTransId="{07F02F41-740D-407F-B0A6-EF0C1F3446AD}" sibTransId="{7DDAB1F8-010D-421C-9738-72C6D0E3F55A}"/>
    <dgm:cxn modelId="{FB0BE283-F903-4A4E-849B-74F0831EFF4B}" srcId="{88EFB9FA-D167-4766-885A-9407B966383F}" destId="{E9BC0BE1-0740-471B-A73F-5F97A8FBB693}" srcOrd="0" destOrd="0" parTransId="{F8E75ACC-F5F8-444F-925B-3D2176CE2256}" sibTransId="{7D5CF3B8-882D-4A9C-B099-10A71F58CA88}"/>
    <dgm:cxn modelId="{41C96791-D3AE-4D5B-9B9D-B6F12F3357D7}" type="presOf" srcId="{413B0256-B3CD-48D6-BF13-8E16A152339F}" destId="{4941E670-D6C1-4880-888F-F12659DE4854}" srcOrd="0" destOrd="0" presId="urn:microsoft.com/office/officeart/2005/8/layout/vList6"/>
    <dgm:cxn modelId="{319FD79D-C145-4A5C-9A8C-FEF20A79F846}" type="presOf" srcId="{70D13AFD-41B9-4D69-A1C8-68BD0752B6EE}" destId="{C61217D4-ACB7-4DE6-84F1-EBD38A75032F}" srcOrd="0" destOrd="0" presId="urn:microsoft.com/office/officeart/2005/8/layout/vList6"/>
    <dgm:cxn modelId="{F1B420AA-91F2-46C9-8B1A-8270E169D3A9}" type="presOf" srcId="{3CE15F4C-7794-4C4B-98AD-C2B3C335147E}" destId="{EFC8D43C-0EF8-4EE7-875B-163A3FFF8FB1}" srcOrd="0" destOrd="0" presId="urn:microsoft.com/office/officeart/2005/8/layout/vList6"/>
    <dgm:cxn modelId="{A7B386BB-4C19-427C-AFC6-EA9ABCE3E770}" srcId="{413B0256-B3CD-48D6-BF13-8E16A152339F}" destId="{D9D29136-29CF-42B4-8EFE-CD17D9ACD5B7}" srcOrd="1" destOrd="0" parTransId="{1ADD42FB-2EB6-4D70-85C9-CB505926D2ED}" sibTransId="{B69080EC-0393-4F24-AA20-B15FEE7320D8}"/>
    <dgm:cxn modelId="{F7B6D0C6-EC6B-4DD8-9BAD-438D768B957A}" srcId="{88EFB9FA-D167-4766-885A-9407B966383F}" destId="{70D13AFD-41B9-4D69-A1C8-68BD0752B6EE}" srcOrd="1" destOrd="0" parTransId="{F9FE2DEC-D839-400F-8CC7-A64C6A47F3F2}" sibTransId="{48190FEB-FD00-46DF-9AEB-855476E3862F}"/>
    <dgm:cxn modelId="{0A9EB7D3-0F25-4D34-B21F-4E40E091FF43}" srcId="{E9BC0BE1-0740-471B-A73F-5F97A8FBB693}" destId="{0B1986BD-6FE6-4153-A388-3A488866BC77}" srcOrd="3" destOrd="0" parTransId="{2ED087E6-C810-4C05-9466-12AC39223439}" sibTransId="{EFD166E3-CCA7-4203-9F67-A06D78CB6E2C}"/>
    <dgm:cxn modelId="{18598ED4-32F2-4C1E-9BA7-FA51E81F0AAE}" srcId="{88EFB9FA-D167-4766-885A-9407B966383F}" destId="{5256CDD2-33F1-4CEB-8F47-FC0C1FFD1875}" srcOrd="2" destOrd="0" parTransId="{7405E966-EB65-4531-B31A-7501D7951A3A}" sibTransId="{88C4F5AB-1326-4B92-91A9-F15E88FDEE83}"/>
    <dgm:cxn modelId="{F326CEDF-AE0C-45F8-9D87-D7BCA9F6802B}" srcId="{E9BC0BE1-0740-471B-A73F-5F97A8FBB693}" destId="{E4AA6B36-4AB9-4B7B-B82E-5A2F04B7C8FE}" srcOrd="2" destOrd="0" parTransId="{A584CE36-FFEE-4482-B2BE-1A7CCEADF0AC}" sibTransId="{1890A2D1-ED15-4ADA-A20D-E9C7C0242ECC}"/>
    <dgm:cxn modelId="{47820EEB-0DBF-45AF-ADB3-B631B2DA8564}" type="presOf" srcId="{E9BC0BE1-0740-471B-A73F-5F97A8FBB693}" destId="{1274FA8D-819D-4713-8AD9-8FFFFD678ED8}" srcOrd="0" destOrd="0" presId="urn:microsoft.com/office/officeart/2005/8/layout/vList6"/>
    <dgm:cxn modelId="{1C0FBBF5-369A-4AAC-8FFF-1244277F36A2}" type="presOf" srcId="{E4AA6B36-4AB9-4B7B-B82E-5A2F04B7C8FE}" destId="{EFC8D43C-0EF8-4EE7-875B-163A3FFF8FB1}" srcOrd="0" destOrd="2" presId="urn:microsoft.com/office/officeart/2005/8/layout/vList6"/>
    <dgm:cxn modelId="{9AC9F9FA-2005-4578-AF8C-E2499A5385EE}" type="presOf" srcId="{CD0AED86-BD0B-4775-BEA6-B8D67905EC0B}" destId="{F86398BA-DAFF-4535-AF0C-639B7C8172DF}" srcOrd="0" destOrd="1" presId="urn:microsoft.com/office/officeart/2005/8/layout/vList6"/>
    <dgm:cxn modelId="{A6F98CF7-181F-4E8C-8B33-E54FCF4519EF}" type="presParOf" srcId="{139A5ACA-7753-4AFE-B3A4-6E282A2A8267}" destId="{26C8B185-66FB-4663-926C-DB622F6991DA}" srcOrd="0" destOrd="0" presId="urn:microsoft.com/office/officeart/2005/8/layout/vList6"/>
    <dgm:cxn modelId="{6C311104-BF8B-4F36-A942-7E797D14B034}" type="presParOf" srcId="{26C8B185-66FB-4663-926C-DB622F6991DA}" destId="{1274FA8D-819D-4713-8AD9-8FFFFD678ED8}" srcOrd="0" destOrd="0" presId="urn:microsoft.com/office/officeart/2005/8/layout/vList6"/>
    <dgm:cxn modelId="{546C1FD4-9D33-4237-A875-F33ED9D9EB32}" type="presParOf" srcId="{26C8B185-66FB-4663-926C-DB622F6991DA}" destId="{EFC8D43C-0EF8-4EE7-875B-163A3FFF8FB1}" srcOrd="1" destOrd="0" presId="urn:microsoft.com/office/officeart/2005/8/layout/vList6"/>
    <dgm:cxn modelId="{8A29BD1A-7A5A-4017-A288-106287FC7E71}" type="presParOf" srcId="{139A5ACA-7753-4AFE-B3A4-6E282A2A8267}" destId="{73590D31-5989-4064-8FF5-E3158FB08F6C}" srcOrd="1" destOrd="0" presId="urn:microsoft.com/office/officeart/2005/8/layout/vList6"/>
    <dgm:cxn modelId="{5A887F6A-97A1-4678-9949-EE2EF84CA412}" type="presParOf" srcId="{139A5ACA-7753-4AFE-B3A4-6E282A2A8267}" destId="{16E4781F-6729-47A9-8AC4-80F81DA99CA5}" srcOrd="2" destOrd="0" presId="urn:microsoft.com/office/officeart/2005/8/layout/vList6"/>
    <dgm:cxn modelId="{010B5944-E822-436B-B6AD-ED19B2DECA05}" type="presParOf" srcId="{16E4781F-6729-47A9-8AC4-80F81DA99CA5}" destId="{C61217D4-ACB7-4DE6-84F1-EBD38A75032F}" srcOrd="0" destOrd="0" presId="urn:microsoft.com/office/officeart/2005/8/layout/vList6"/>
    <dgm:cxn modelId="{9532E16C-5F34-43B7-BF94-0AE41E23D9A3}" type="presParOf" srcId="{16E4781F-6729-47A9-8AC4-80F81DA99CA5}" destId="{F86398BA-DAFF-4535-AF0C-639B7C8172DF}" srcOrd="1" destOrd="0" presId="urn:microsoft.com/office/officeart/2005/8/layout/vList6"/>
    <dgm:cxn modelId="{B298B94A-6BE3-4A83-9C1E-C770EE5CBAEA}" type="presParOf" srcId="{139A5ACA-7753-4AFE-B3A4-6E282A2A8267}" destId="{D288A890-3135-40A7-B43D-9B43272FB04D}" srcOrd="3" destOrd="0" presId="urn:microsoft.com/office/officeart/2005/8/layout/vList6"/>
    <dgm:cxn modelId="{E7EB49B9-D0DA-4B1D-A2ED-29850383D756}" type="presParOf" srcId="{139A5ACA-7753-4AFE-B3A4-6E282A2A8267}" destId="{3A5626E8-712B-43E5-ADB6-675D8BF18741}" srcOrd="4" destOrd="0" presId="urn:microsoft.com/office/officeart/2005/8/layout/vList6"/>
    <dgm:cxn modelId="{50136F39-E805-4D92-9F45-B2F54F6323D6}" type="presParOf" srcId="{3A5626E8-712B-43E5-ADB6-675D8BF18741}" destId="{AED38D7C-8DF3-40A8-9FFC-132CF615911D}" srcOrd="0" destOrd="0" presId="urn:microsoft.com/office/officeart/2005/8/layout/vList6"/>
    <dgm:cxn modelId="{D819B9D6-89E4-4DD8-9FC6-65068ADE16A7}" type="presParOf" srcId="{3A5626E8-712B-43E5-ADB6-675D8BF18741}" destId="{B276F184-8DA2-408A-8C01-3D6DB478B6E9}" srcOrd="1" destOrd="0" presId="urn:microsoft.com/office/officeart/2005/8/layout/vList6"/>
    <dgm:cxn modelId="{5D181915-9ABC-41D5-B5D8-C320806C6BD1}" type="presParOf" srcId="{139A5ACA-7753-4AFE-B3A4-6E282A2A8267}" destId="{86F09CB9-BA71-4566-AF3F-376CF33F734A}" srcOrd="5" destOrd="0" presId="urn:microsoft.com/office/officeart/2005/8/layout/vList6"/>
    <dgm:cxn modelId="{DDAED6BC-B23D-4BF5-A2FD-E61948F464FB}" type="presParOf" srcId="{139A5ACA-7753-4AFE-B3A4-6E282A2A8267}" destId="{DD50C7D8-BC98-4852-81E4-CBAFA182A012}" srcOrd="6" destOrd="0" presId="urn:microsoft.com/office/officeart/2005/8/layout/vList6"/>
    <dgm:cxn modelId="{C5627349-AD19-4A6B-B58C-606CDE69A251}" type="presParOf" srcId="{DD50C7D8-BC98-4852-81E4-CBAFA182A012}" destId="{4941E670-D6C1-4880-888F-F12659DE4854}" srcOrd="0" destOrd="0" presId="urn:microsoft.com/office/officeart/2005/8/layout/vList6"/>
    <dgm:cxn modelId="{FF2A9F73-2BD7-4A27-9C4C-16E544237B60}" type="presParOf" srcId="{DD50C7D8-BC98-4852-81E4-CBAFA182A012}" destId="{9B89FC2A-6A7F-4F9B-B096-D1D7988B0BF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8E03-A516-4935-AA4F-B4A7A08E1A8A}">
      <dsp:nvSpPr>
        <dsp:cNvPr id="0" name=""/>
        <dsp:cNvSpPr/>
      </dsp:nvSpPr>
      <dsp:spPr>
        <a:xfrm rot="5400000">
          <a:off x="4188569" y="134163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B9660-F0E8-4D6B-B428-1EA195C30EBF}">
      <dsp:nvSpPr>
        <dsp:cNvPr id="0" name=""/>
        <dsp:cNvSpPr/>
      </dsp:nvSpPr>
      <dsp:spPr>
        <a:xfrm>
          <a:off x="3876406" y="3552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Montserrat" panose="02000505000000020004" pitchFamily="2" charset="0"/>
            </a:rPr>
            <a:t>Raw Data</a:t>
          </a:r>
        </a:p>
      </dsp:txBody>
      <dsp:txXfrm>
        <a:off x="3944192" y="103310"/>
        <a:ext cx="1847895" cy="1252791"/>
      </dsp:txXfrm>
    </dsp:sp>
    <dsp:sp modelId="{40F669E3-B077-4E26-84F9-C46F5FDADBF8}">
      <dsp:nvSpPr>
        <dsp:cNvPr id="0" name=""/>
        <dsp:cNvSpPr/>
      </dsp:nvSpPr>
      <dsp:spPr>
        <a:xfrm>
          <a:off x="5859874" y="167936"/>
          <a:ext cx="1442585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4CC20-6D60-4F0A-9CEB-E50861FA3D0D}">
      <dsp:nvSpPr>
        <dsp:cNvPr id="0" name=""/>
        <dsp:cNvSpPr/>
      </dsp:nvSpPr>
      <dsp:spPr>
        <a:xfrm rot="5400000">
          <a:off x="5833075" y="290122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21313-19F7-4AFA-B3F8-DA2C03536F9D}">
      <dsp:nvSpPr>
        <dsp:cNvPr id="0" name=""/>
        <dsp:cNvSpPr/>
      </dsp:nvSpPr>
      <dsp:spPr>
        <a:xfrm>
          <a:off x="5520912" y="159511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Montserrat" panose="02000505000000020004" pitchFamily="2" charset="0"/>
            </a:rPr>
            <a:t>Cleaning and preprocessing</a:t>
          </a:r>
          <a:endParaRPr lang="en-GB" sz="1200" kern="1200" dirty="0">
            <a:latin typeface="Montserrat" panose="02000505000000020004" pitchFamily="2" charset="0"/>
          </a:endParaRPr>
        </a:p>
      </dsp:txBody>
      <dsp:txXfrm>
        <a:off x="5588698" y="1662900"/>
        <a:ext cx="1847895" cy="1252791"/>
      </dsp:txXfrm>
    </dsp:sp>
    <dsp:sp modelId="{F2AD5BFF-2E3D-4B49-A589-260C64EE5907}">
      <dsp:nvSpPr>
        <dsp:cNvPr id="0" name=""/>
        <dsp:cNvSpPr/>
      </dsp:nvSpPr>
      <dsp:spPr>
        <a:xfrm>
          <a:off x="7504380" y="1727526"/>
          <a:ext cx="1442585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Drop duplicates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Categorical to numerical variables</a:t>
          </a:r>
        </a:p>
      </dsp:txBody>
      <dsp:txXfrm>
        <a:off x="7504380" y="1727526"/>
        <a:ext cx="1442585" cy="1122136"/>
      </dsp:txXfrm>
    </dsp:sp>
    <dsp:sp modelId="{FD5CB5AA-C1C5-49DE-B6B9-E17A49D2AA85}">
      <dsp:nvSpPr>
        <dsp:cNvPr id="0" name=""/>
        <dsp:cNvSpPr/>
      </dsp:nvSpPr>
      <dsp:spPr>
        <a:xfrm rot="5400000">
          <a:off x="7477580" y="4460810"/>
          <a:ext cx="1178243" cy="13413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EE02C-85F8-4494-ACF1-946B2496AC9D}">
      <dsp:nvSpPr>
        <dsp:cNvPr id="0" name=""/>
        <dsp:cNvSpPr/>
      </dsp:nvSpPr>
      <dsp:spPr>
        <a:xfrm>
          <a:off x="7165417" y="315470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Montserrat" panose="02000505000000020004" pitchFamily="2" charset="0"/>
            </a:rPr>
            <a:t>Training and testing</a:t>
          </a:r>
        </a:p>
      </dsp:txBody>
      <dsp:txXfrm>
        <a:off x="7233203" y="3222490"/>
        <a:ext cx="1847895" cy="1252791"/>
      </dsp:txXfrm>
    </dsp:sp>
    <dsp:sp modelId="{DDF08EAB-B3D9-4037-94AF-920D6EA35BC3}">
      <dsp:nvSpPr>
        <dsp:cNvPr id="0" name=""/>
        <dsp:cNvSpPr/>
      </dsp:nvSpPr>
      <dsp:spPr>
        <a:xfrm>
          <a:off x="9148885" y="3287116"/>
          <a:ext cx="1442585" cy="112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XGBR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>
              <a:latin typeface="Montserrat" panose="02000505000000020004" pitchFamily="2" charset="0"/>
            </a:rPr>
            <a:t>GBM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Montserrat" panose="02000505000000020004" pitchFamily="2" charset="0"/>
            </a:rPr>
            <a:t>Random Forest</a:t>
          </a:r>
        </a:p>
      </dsp:txBody>
      <dsp:txXfrm>
        <a:off x="9148885" y="3287116"/>
        <a:ext cx="1442585" cy="1122136"/>
      </dsp:txXfrm>
    </dsp:sp>
    <dsp:sp modelId="{3333734C-1309-4C1E-832A-38BED0AF2264}">
      <dsp:nvSpPr>
        <dsp:cNvPr id="0" name=""/>
        <dsp:cNvSpPr/>
      </dsp:nvSpPr>
      <dsp:spPr>
        <a:xfrm>
          <a:off x="8809923" y="4714294"/>
          <a:ext cx="1983467" cy="138836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Montserrat" panose="02000505000000020004" pitchFamily="2" charset="0"/>
            </a:rPr>
            <a:t>Validation</a:t>
          </a:r>
          <a:endParaRPr lang="en-GB" sz="1400" kern="1200" dirty="0">
            <a:latin typeface="Montserrat" panose="02000505000000020004" pitchFamily="2" charset="0"/>
          </a:endParaRPr>
        </a:p>
      </dsp:txBody>
      <dsp:txXfrm>
        <a:off x="8877709" y="4782080"/>
        <a:ext cx="1847895" cy="1252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8D43C-0EF8-4EE7-875B-163A3FFF8FB1}">
      <dsp:nvSpPr>
        <dsp:cNvPr id="0" name=""/>
        <dsp:cNvSpPr/>
      </dsp:nvSpPr>
      <dsp:spPr>
        <a:xfrm>
          <a:off x="2745739" y="1548"/>
          <a:ext cx="4118610" cy="12286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Montserrat Medium" pitchFamily="2" charset="0"/>
            </a:rPr>
            <a:t>remote_ratio</a:t>
          </a:r>
          <a:endParaRPr lang="en-GB" sz="1100" kern="1200" dirty="0">
            <a:latin typeface="Montserrat Medium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Montserrat Medium" pitchFamily="2" charset="0"/>
            </a:rPr>
            <a:t>salary</a:t>
          </a:r>
          <a:endParaRPr lang="en-GB" sz="1100" kern="1200" dirty="0">
            <a:latin typeface="Montserrat Medium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Montserrat Medium" pitchFamily="2" charset="0"/>
            </a:rPr>
            <a:t>company_location</a:t>
          </a:r>
          <a:endParaRPr lang="en-GB" sz="1100" kern="1200" dirty="0">
            <a:latin typeface="Montserrat Medium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Montserrat Medium" pitchFamily="2" charset="0"/>
            </a:rPr>
            <a:t>salary_currency</a:t>
          </a:r>
          <a:endParaRPr lang="en-GB" sz="1100" kern="1200" dirty="0">
            <a:latin typeface="Montserrat Medium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Montserrat Medium" pitchFamily="2" charset="0"/>
            </a:rPr>
            <a:t>work_year</a:t>
          </a:r>
          <a:endParaRPr lang="en-GB" sz="1100" kern="1200" dirty="0">
            <a:latin typeface="Montserrat Medium" pitchFamily="2" charset="0"/>
          </a:endParaRPr>
        </a:p>
      </dsp:txBody>
      <dsp:txXfrm>
        <a:off x="2745739" y="155132"/>
        <a:ext cx="3657859" cy="921501"/>
      </dsp:txXfrm>
    </dsp:sp>
    <dsp:sp modelId="{1274FA8D-819D-4713-8AD9-8FFFFD678ED8}">
      <dsp:nvSpPr>
        <dsp:cNvPr id="0" name=""/>
        <dsp:cNvSpPr/>
      </dsp:nvSpPr>
      <dsp:spPr>
        <a:xfrm>
          <a:off x="0" y="1548"/>
          <a:ext cx="2745740" cy="12286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Montserrat Medium" pitchFamily="2" charset="0"/>
            </a:rPr>
            <a:t>5 cols erased</a:t>
          </a:r>
        </a:p>
      </dsp:txBody>
      <dsp:txXfrm>
        <a:off x="59979" y="61527"/>
        <a:ext cx="2625782" cy="1108711"/>
      </dsp:txXfrm>
    </dsp:sp>
    <dsp:sp modelId="{F86398BA-DAFF-4535-AF0C-639B7C8172DF}">
      <dsp:nvSpPr>
        <dsp:cNvPr id="0" name=""/>
        <dsp:cNvSpPr/>
      </dsp:nvSpPr>
      <dsp:spPr>
        <a:xfrm>
          <a:off x="2745739" y="1353085"/>
          <a:ext cx="4118610" cy="12286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Montserrat Medium" pitchFamily="2" charset="0"/>
            </a:rPr>
            <a:t>Employment Type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Montserrat Medium" pitchFamily="2" charset="0"/>
            </a:rPr>
            <a:t>Company Size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Montserrat Medium" pitchFamily="2" charset="0"/>
            </a:rPr>
            <a:t>Experience level</a:t>
          </a:r>
        </a:p>
      </dsp:txBody>
      <dsp:txXfrm>
        <a:off x="2745739" y="1506669"/>
        <a:ext cx="3657859" cy="921501"/>
      </dsp:txXfrm>
    </dsp:sp>
    <dsp:sp modelId="{C61217D4-ACB7-4DE6-84F1-EBD38A75032F}">
      <dsp:nvSpPr>
        <dsp:cNvPr id="0" name=""/>
        <dsp:cNvSpPr/>
      </dsp:nvSpPr>
      <dsp:spPr>
        <a:xfrm>
          <a:off x="0" y="1353085"/>
          <a:ext cx="2745740" cy="12286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Montserrat Medium" pitchFamily="2" charset="0"/>
            </a:rPr>
            <a:t>Label encoder custom</a:t>
          </a:r>
        </a:p>
      </dsp:txBody>
      <dsp:txXfrm>
        <a:off x="59979" y="1413064"/>
        <a:ext cx="2625782" cy="1108711"/>
      </dsp:txXfrm>
    </dsp:sp>
    <dsp:sp modelId="{B276F184-8DA2-408A-8C01-3D6DB478B6E9}">
      <dsp:nvSpPr>
        <dsp:cNvPr id="0" name=""/>
        <dsp:cNvSpPr/>
      </dsp:nvSpPr>
      <dsp:spPr>
        <a:xfrm>
          <a:off x="2745739" y="2704621"/>
          <a:ext cx="4118610" cy="12286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38D7C-8DF3-40A8-9FFC-132CF615911D}">
      <dsp:nvSpPr>
        <dsp:cNvPr id="0" name=""/>
        <dsp:cNvSpPr/>
      </dsp:nvSpPr>
      <dsp:spPr>
        <a:xfrm>
          <a:off x="0" y="2704621"/>
          <a:ext cx="2745740" cy="12286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Montserrat Medium" pitchFamily="2" charset="0"/>
            </a:rPr>
            <a:t>Join DF to transform data</a:t>
          </a:r>
        </a:p>
      </dsp:txBody>
      <dsp:txXfrm>
        <a:off x="59979" y="2764600"/>
        <a:ext cx="2625782" cy="1108711"/>
      </dsp:txXfrm>
    </dsp:sp>
    <dsp:sp modelId="{9B89FC2A-6A7F-4F9B-B096-D1D7988B0BFE}">
      <dsp:nvSpPr>
        <dsp:cNvPr id="0" name=""/>
        <dsp:cNvSpPr/>
      </dsp:nvSpPr>
      <dsp:spPr>
        <a:xfrm>
          <a:off x="2745739" y="4056157"/>
          <a:ext cx="4118610" cy="12286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Montserrat Medium" pitchFamily="2" charset="0"/>
            </a:rPr>
            <a:t>Job title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Montserrat Medium" pitchFamily="2" charset="0"/>
            </a:rPr>
            <a:t>Employee residence</a:t>
          </a:r>
        </a:p>
      </dsp:txBody>
      <dsp:txXfrm>
        <a:off x="2745739" y="4209741"/>
        <a:ext cx="3657859" cy="921501"/>
      </dsp:txXfrm>
    </dsp:sp>
    <dsp:sp modelId="{4941E670-D6C1-4880-888F-F12659DE4854}">
      <dsp:nvSpPr>
        <dsp:cNvPr id="0" name=""/>
        <dsp:cNvSpPr/>
      </dsp:nvSpPr>
      <dsp:spPr>
        <a:xfrm>
          <a:off x="0" y="4056157"/>
          <a:ext cx="2745740" cy="12286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Montserrat Medium" pitchFamily="2" charset="0"/>
            </a:rPr>
            <a:t>Label encoder random</a:t>
          </a:r>
        </a:p>
      </dsp:txBody>
      <dsp:txXfrm>
        <a:off x="59979" y="4116136"/>
        <a:ext cx="2625782" cy="11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0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9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4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1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4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7E24E-88D8-4E8F-AC96-F2D674CB9009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3ADD51-5734-4C01-B9A0-616152D188E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416BF-CED4-474F-A53F-8AB4F3E8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" y="317241"/>
            <a:ext cx="10058400" cy="1009572"/>
          </a:xfrm>
        </p:spPr>
        <p:txBody>
          <a:bodyPr/>
          <a:lstStyle/>
          <a:p>
            <a:pPr algn="ctr"/>
            <a:r>
              <a:rPr lang="en-GB" dirty="0">
                <a:latin typeface="Montserrat" panose="02000505000000020004" pitchFamily="2" charset="0"/>
              </a:rPr>
              <a:t>Salary Predictor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2120A-AC42-4063-82CF-03CAB9C94B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13722" y="5715000"/>
            <a:ext cx="10058400" cy="1143000"/>
          </a:xfrm>
        </p:spPr>
        <p:txBody>
          <a:bodyPr/>
          <a:lstStyle/>
          <a:p>
            <a:pPr algn="r"/>
            <a:r>
              <a:rPr lang="en-GB" spc="-150" dirty="0">
                <a:latin typeface="Montserrat" panose="02000505000000020004" pitchFamily="2" charset="0"/>
              </a:rPr>
              <a:t>Irene Aguerri</a:t>
            </a:r>
          </a:p>
        </p:txBody>
      </p:sp>
      <p:pic>
        <p:nvPicPr>
          <p:cNvPr id="4" name="Picture 2" descr="Salary Estimate Calculator | Find Out Your Exact Worth">
            <a:extLst>
              <a:ext uri="{FF2B5EF4-FFF2-40B4-BE49-F238E27FC236}">
                <a16:creationId xmlns:a16="http://schemas.microsoft.com/office/drawing/2014/main" id="{6AF38CBB-23CE-47B8-8999-961D1E07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1900238"/>
            <a:ext cx="4929187" cy="37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F269-9765-441D-A08A-C46FED567A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462" y="279918"/>
            <a:ext cx="10058400" cy="822325"/>
          </a:xfrm>
        </p:spPr>
        <p:txBody>
          <a:bodyPr/>
          <a:lstStyle/>
          <a:p>
            <a:r>
              <a:rPr lang="en-GB" sz="4000" dirty="0">
                <a:latin typeface="Montserrat Medium" pitchFamily="2" charset="0"/>
              </a:rPr>
              <a:t>Feature</a:t>
            </a:r>
            <a:r>
              <a:rPr lang="en-GB" dirty="0">
                <a:latin typeface="Montserrat Medium" pitchFamily="2" charset="0"/>
              </a:rPr>
              <a:t> Analysis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CC91F-6E59-4E32-862A-AD80F3DBDED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1887" y="1230441"/>
            <a:ext cx="4938713" cy="4022725"/>
          </a:xfrm>
        </p:spPr>
        <p:txBody>
          <a:bodyPr/>
          <a:lstStyle/>
          <a:p>
            <a:r>
              <a:rPr lang="en-GB" sz="1600" dirty="0">
                <a:latin typeface="Montserrat Medium" pitchFamily="2" charset="0"/>
              </a:rPr>
              <a:t>Salaries Data</a:t>
            </a:r>
          </a:p>
          <a:p>
            <a:pPr marL="0" indent="0">
              <a:buNone/>
            </a:pPr>
            <a:endParaRPr lang="en-GB" dirty="0">
              <a:latin typeface="Montserrat Medium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39B13B7-065C-4B11-86DD-04E69341E7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66247" y="4038956"/>
            <a:ext cx="4937125" cy="4022725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Montserrat Medium" pitchFamily="2" charset="0"/>
              </a:rPr>
              <a:t>Test Data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4098F-2905-49E3-9E7E-6B9F9CD0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1" y="1140107"/>
            <a:ext cx="8845420" cy="21298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98FE8B-0417-4D32-A2E0-C4649E48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82" y="3694441"/>
            <a:ext cx="9471299" cy="195058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2493550-471F-42C1-B1E5-F02DF723DD7B}"/>
              </a:ext>
            </a:extLst>
          </p:cNvPr>
          <p:cNvSpPr/>
          <p:nvPr/>
        </p:nvSpPr>
        <p:spPr>
          <a:xfrm>
            <a:off x="6783355" y="1119673"/>
            <a:ext cx="755780" cy="218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6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CDC05-1363-43DA-B214-A5B73F08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40" y="2297274"/>
            <a:ext cx="3200400" cy="799632"/>
          </a:xfrm>
        </p:spPr>
        <p:txBody>
          <a:bodyPr/>
          <a:lstStyle/>
          <a:p>
            <a:r>
              <a:rPr lang="en-GB" dirty="0">
                <a:latin typeface="Montserrat Medium" pitchFamily="2" charset="0"/>
              </a:rPr>
              <a:t>Objective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BCD45-4D48-4BC3-84AD-73E80BF4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737" y="558864"/>
            <a:ext cx="6955387" cy="2174811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</a:schemeClr>
                </a:solidFill>
                <a:latin typeface="Montserrat" panose="02000505000000020004" pitchFamily="2" charset="0"/>
              </a:rPr>
              <a:t>Predict the salary for Data Science positions according to data from period 2020-2022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914CD-2559-48A7-940F-1427C9A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38" y="3049752"/>
            <a:ext cx="4592896" cy="38082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18DFE5-C118-41E6-839D-272E2C30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934" y="3886784"/>
            <a:ext cx="3063250" cy="22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8604CAD-9F4F-4922-B856-9150903F0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6831"/>
              </p:ext>
            </p:extLst>
          </p:nvPr>
        </p:nvGraphicFramePr>
        <p:xfrm>
          <a:off x="-1490697" y="104775"/>
          <a:ext cx="14669798" cy="613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F288C7F4-E7FE-424E-9A62-E487F2CDB420}"/>
              </a:ext>
            </a:extLst>
          </p:cNvPr>
          <p:cNvSpPr/>
          <p:nvPr/>
        </p:nvSpPr>
        <p:spPr>
          <a:xfrm>
            <a:off x="7553326" y="3162300"/>
            <a:ext cx="1981200" cy="1676400"/>
          </a:xfrm>
          <a:prstGeom prst="curvedLeftArrow">
            <a:avLst>
              <a:gd name="adj1" fmla="val 10836"/>
              <a:gd name="adj2" fmla="val 32112"/>
              <a:gd name="adj3" fmla="val 29255"/>
            </a:avLst>
          </a:prstGeom>
          <a:solidFill>
            <a:srgbClr val="BCD3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EEB93B-E1C3-4C8E-8181-29B71C99BDE2}"/>
              </a:ext>
            </a:extLst>
          </p:cNvPr>
          <p:cNvGrpSpPr/>
          <p:nvPr/>
        </p:nvGrpSpPr>
        <p:grpSpPr>
          <a:xfrm>
            <a:off x="379474" y="246625"/>
            <a:ext cx="2670053" cy="1868950"/>
            <a:chOff x="5028901" y="2134615"/>
            <a:chExt cx="2670053" cy="186895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90045C0-1085-4990-B6B7-221429FEEB54}"/>
                </a:ext>
              </a:extLst>
            </p:cNvPr>
            <p:cNvSpPr/>
            <p:nvPr/>
          </p:nvSpPr>
          <p:spPr>
            <a:xfrm>
              <a:off x="5028901" y="2134615"/>
              <a:ext cx="2670053" cy="186895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: esquinas redondeadas 4">
              <a:extLst>
                <a:ext uri="{FF2B5EF4-FFF2-40B4-BE49-F238E27FC236}">
                  <a16:creationId xmlns:a16="http://schemas.microsoft.com/office/drawing/2014/main" id="{2A455383-701C-4E62-8AE0-37971497B023}"/>
                </a:ext>
              </a:extLst>
            </p:cNvPr>
            <p:cNvSpPr txBox="1"/>
            <p:nvPr/>
          </p:nvSpPr>
          <p:spPr>
            <a:xfrm>
              <a:off x="5120152" y="2225866"/>
              <a:ext cx="2487551" cy="1686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latin typeface="Montserrat" panose="02000505000000020004" pitchFamily="2" charset="0"/>
                </a:rPr>
                <a:t>Cleaning and preprocessing</a:t>
              </a:r>
              <a:endParaRPr lang="en-GB" sz="1200" kern="1200" dirty="0">
                <a:latin typeface="Montserrat" panose="02000505000000020004" pitchFamily="2" charset="0"/>
              </a:endParaRPr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DF957AD-D679-47DB-939C-B1ED03CA3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80690"/>
              </p:ext>
            </p:extLst>
          </p:nvPr>
        </p:nvGraphicFramePr>
        <p:xfrm>
          <a:off x="3813175" y="371475"/>
          <a:ext cx="6864350" cy="528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5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EEB93B-E1C3-4C8E-8181-29B71C99BDE2}"/>
              </a:ext>
            </a:extLst>
          </p:cNvPr>
          <p:cNvGrpSpPr/>
          <p:nvPr/>
        </p:nvGrpSpPr>
        <p:grpSpPr>
          <a:xfrm>
            <a:off x="379474" y="246625"/>
            <a:ext cx="2754251" cy="1010675"/>
            <a:chOff x="5028901" y="2134615"/>
            <a:chExt cx="2670053" cy="186895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90045C0-1085-4990-B6B7-221429FEEB54}"/>
                </a:ext>
              </a:extLst>
            </p:cNvPr>
            <p:cNvSpPr/>
            <p:nvPr/>
          </p:nvSpPr>
          <p:spPr>
            <a:xfrm>
              <a:off x="5028901" y="2134615"/>
              <a:ext cx="2670053" cy="186895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: esquinas redondeadas 4">
              <a:extLst>
                <a:ext uri="{FF2B5EF4-FFF2-40B4-BE49-F238E27FC236}">
                  <a16:creationId xmlns:a16="http://schemas.microsoft.com/office/drawing/2014/main" id="{2A455383-701C-4E62-8AE0-37971497B023}"/>
                </a:ext>
              </a:extLst>
            </p:cNvPr>
            <p:cNvSpPr txBox="1"/>
            <p:nvPr/>
          </p:nvSpPr>
          <p:spPr>
            <a:xfrm>
              <a:off x="5120152" y="2225866"/>
              <a:ext cx="2487551" cy="1686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latin typeface="Montserrat" panose="02000505000000020004" pitchFamily="2" charset="0"/>
                </a:rPr>
                <a:t>Training and Testing</a:t>
              </a:r>
              <a:endParaRPr lang="en-GB" sz="1200" kern="1200" dirty="0">
                <a:latin typeface="Montserrat" panose="02000505000000020004" pitchFamily="2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0F86DA2-CAF1-4B90-840C-9E0474109B0D}"/>
              </a:ext>
            </a:extLst>
          </p:cNvPr>
          <p:cNvSpPr txBox="1"/>
          <p:nvPr/>
        </p:nvSpPr>
        <p:spPr>
          <a:xfrm>
            <a:off x="3921772" y="358451"/>
            <a:ext cx="635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 Medium" pitchFamily="2" charset="0"/>
              </a:rPr>
              <a:t>Test with all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 Medium" pitchFamily="2" charset="0"/>
              </a:rPr>
              <a:t>Best results with Light Gradient Boosted Machine (LGBM)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8A4018-5FEB-4101-8668-A952F941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77" y="4202275"/>
            <a:ext cx="4759973" cy="21155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3241E3-83AD-4A4C-B2D6-CDC19D73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8262"/>
            <a:ext cx="3943350" cy="9810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A99D1A-7165-4147-A01F-5A8F20C23322}"/>
              </a:ext>
            </a:extLst>
          </p:cNvPr>
          <p:cNvSpPr txBox="1"/>
          <p:nvPr/>
        </p:nvSpPr>
        <p:spPr>
          <a:xfrm>
            <a:off x="304800" y="1524000"/>
            <a:ext cx="287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Train Salaries data</a:t>
            </a:r>
          </a:p>
          <a:p>
            <a:pPr marL="342900" indent="-342900">
              <a:buAutoNum type="arabicPeriod"/>
            </a:pP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Choose Model</a:t>
            </a:r>
          </a:p>
          <a:p>
            <a:pPr marL="342900" indent="-342900">
              <a:buAutoNum type="arabicPeriod"/>
            </a:pPr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Predict Test data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F9E3DB-290E-40BA-926C-1F700A3D23C9}"/>
              </a:ext>
            </a:extLst>
          </p:cNvPr>
          <p:cNvSpPr txBox="1"/>
          <p:nvPr/>
        </p:nvSpPr>
        <p:spPr>
          <a:xfrm>
            <a:off x="342900" y="3629025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4"/>
                </a:solidFill>
                <a:latin typeface="Montserrat Medium" pitchFamily="2" charset="0"/>
              </a:rPr>
              <a:t>H20</a:t>
            </a:r>
          </a:p>
          <a:p>
            <a:endParaRPr lang="en-GB" i="1" dirty="0">
              <a:solidFill>
                <a:schemeClr val="accent4"/>
              </a:solidFill>
              <a:latin typeface="Montserrat Medium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18A0A7-24A0-4AF4-BE24-9BFA62C73740}"/>
              </a:ext>
            </a:extLst>
          </p:cNvPr>
          <p:cNvSpPr txBox="1"/>
          <p:nvPr/>
        </p:nvSpPr>
        <p:spPr>
          <a:xfrm>
            <a:off x="2035822" y="3177851"/>
            <a:ext cx="384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 Medium" pitchFamily="2" charset="0"/>
              </a:rPr>
              <a:t>Model: GBM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Montserrat Medium" pitchFamily="2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8717D0-0210-4406-82AB-55B2F6DB43D5}"/>
              </a:ext>
            </a:extLst>
          </p:cNvPr>
          <p:cNvCxnSpPr/>
          <p:nvPr/>
        </p:nvCxnSpPr>
        <p:spPr>
          <a:xfrm>
            <a:off x="0" y="2981325"/>
            <a:ext cx="12192000" cy="0"/>
          </a:xfrm>
          <a:prstGeom prst="line">
            <a:avLst/>
          </a:prstGeom>
          <a:ln w="38100">
            <a:solidFill>
              <a:srgbClr val="029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412D33BB-0076-4124-AA83-5BE27640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3271837"/>
            <a:ext cx="3281131" cy="295751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B5B74AB-D982-4A81-9B0E-557D840A0CD4}"/>
              </a:ext>
            </a:extLst>
          </p:cNvPr>
          <p:cNvSpPr txBox="1"/>
          <p:nvPr/>
        </p:nvSpPr>
        <p:spPr>
          <a:xfrm>
            <a:off x="8804367" y="2264229"/>
            <a:ext cx="2586445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Montserrat" panose="02000505000000020004" pitchFamily="2" charset="0"/>
              </a:rPr>
              <a:t>RMSE </a:t>
            </a:r>
            <a:r>
              <a:rPr lang="en-GB" dirty="0">
                <a:latin typeface="Montserrat" panose="02000505000000020004" pitchFamily="2" charset="0"/>
                <a:sym typeface="Wingdings" panose="05000000000000000000" pitchFamily="2" charset="2"/>
              </a:rPr>
              <a:t> </a:t>
            </a:r>
            <a:r>
              <a:rPr lang="en-GB">
                <a:latin typeface="Montserrat" panose="02000505000000020004" pitchFamily="2" charset="0"/>
                <a:sym typeface="Wingdings" panose="05000000000000000000" pitchFamily="2" charset="2"/>
              </a:rPr>
              <a:t>48923,41 $</a:t>
            </a:r>
            <a:endParaRPr lang="en-GB" dirty="0">
              <a:latin typeface="Montserrat" panose="02000505000000020004" pitchFamily="2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86968AD-C5EB-4413-83A9-37CA48566C3D}"/>
              </a:ext>
            </a:extLst>
          </p:cNvPr>
          <p:cNvSpPr/>
          <p:nvPr/>
        </p:nvSpPr>
        <p:spPr>
          <a:xfrm>
            <a:off x="8264434" y="5434149"/>
            <a:ext cx="2046515" cy="209005"/>
          </a:xfrm>
          <a:prstGeom prst="roundRect">
            <a:avLst/>
          </a:prstGeom>
          <a:noFill/>
          <a:ln>
            <a:solidFill>
              <a:srgbClr val="029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7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0EEB93B-E1C3-4C8E-8181-29B71C99BDE2}"/>
              </a:ext>
            </a:extLst>
          </p:cNvPr>
          <p:cNvGrpSpPr/>
          <p:nvPr/>
        </p:nvGrpSpPr>
        <p:grpSpPr>
          <a:xfrm>
            <a:off x="379474" y="246625"/>
            <a:ext cx="2670053" cy="1868950"/>
            <a:chOff x="5028901" y="2134615"/>
            <a:chExt cx="2670053" cy="1868950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90045C0-1085-4990-B6B7-221429FEEB54}"/>
                </a:ext>
              </a:extLst>
            </p:cNvPr>
            <p:cNvSpPr/>
            <p:nvPr/>
          </p:nvSpPr>
          <p:spPr>
            <a:xfrm>
              <a:off x="5028901" y="2134615"/>
              <a:ext cx="2670053" cy="1868950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: esquinas redondeadas 4">
              <a:extLst>
                <a:ext uri="{FF2B5EF4-FFF2-40B4-BE49-F238E27FC236}">
                  <a16:creationId xmlns:a16="http://schemas.microsoft.com/office/drawing/2014/main" id="{2A455383-701C-4E62-8AE0-37971497B023}"/>
                </a:ext>
              </a:extLst>
            </p:cNvPr>
            <p:cNvSpPr txBox="1"/>
            <p:nvPr/>
          </p:nvSpPr>
          <p:spPr>
            <a:xfrm>
              <a:off x="5120152" y="2225866"/>
              <a:ext cx="2487551" cy="1686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>
                  <a:latin typeface="Montserrat" panose="02000505000000020004" pitchFamily="2" charset="0"/>
                </a:rPr>
                <a:t>Validation</a:t>
              </a:r>
              <a:endParaRPr lang="en-GB" sz="1200" kern="1200" dirty="0">
                <a:latin typeface="Montserrat" panose="02000505000000020004" pitchFamily="2" charset="0"/>
              </a:endParaRP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59B12EAB-74D4-4DB9-837B-EDC28D187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56"/>
          <a:stretch/>
        </p:blipFill>
        <p:spPr>
          <a:xfrm>
            <a:off x="1528762" y="2828924"/>
            <a:ext cx="9901238" cy="733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3D6509-FA1B-4FC9-A962-FF23CB132161}"/>
              </a:ext>
            </a:extLst>
          </p:cNvPr>
          <p:cNvSpPr txBox="1"/>
          <p:nvPr/>
        </p:nvSpPr>
        <p:spPr>
          <a:xfrm>
            <a:off x="4632961" y="4476206"/>
            <a:ext cx="2542901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Montserrat" panose="02000505000000020004" pitchFamily="2" charset="0"/>
              </a:rPr>
              <a:t>RMSE </a:t>
            </a:r>
            <a:r>
              <a:rPr lang="en-GB" dirty="0">
                <a:latin typeface="Montserrat" panose="02000505000000020004" pitchFamily="2" charset="0"/>
                <a:sym typeface="Wingdings" panose="05000000000000000000" pitchFamily="2" charset="2"/>
              </a:rPr>
              <a:t> 48700,3 $</a:t>
            </a:r>
            <a:endParaRPr lang="en-GB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6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50FB81-1DF3-4AE9-ACD5-0FB8A326E551}"/>
              </a:ext>
            </a:extLst>
          </p:cNvPr>
          <p:cNvSpPr txBox="1"/>
          <p:nvPr/>
        </p:nvSpPr>
        <p:spPr>
          <a:xfrm>
            <a:off x="2211355" y="1679510"/>
            <a:ext cx="75951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latin typeface="Montserrat Medium" pitchFamily="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1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692</TotalTime>
  <Words>124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Montserrat Medium</vt:lpstr>
      <vt:lpstr>Retrospección</vt:lpstr>
      <vt:lpstr>Salary Predictor</vt:lpstr>
      <vt:lpstr>Feature Analysis</vt:lpstr>
      <vt:lpstr>Objective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Predictor</dc:title>
  <dc:creator>Irene Aguerri Vallino</dc:creator>
  <cp:lastModifiedBy>Irene Aguerri Vallino</cp:lastModifiedBy>
  <cp:revision>20</cp:revision>
  <dcterms:created xsi:type="dcterms:W3CDTF">2022-07-18T16:43:54Z</dcterms:created>
  <dcterms:modified xsi:type="dcterms:W3CDTF">2022-07-20T09:23:50Z</dcterms:modified>
</cp:coreProperties>
</file>