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 Perez Vera" userId="e7dff7873a1b0176" providerId="LiveId" clId="{42C73C26-92FF-4224-887D-1BE7CD8DDC38}"/>
    <pc:docChg chg="undo custSel addSld modSld sldOrd">
      <pc:chgData name="Javi Perez Vera" userId="e7dff7873a1b0176" providerId="LiveId" clId="{42C73C26-92FF-4224-887D-1BE7CD8DDC38}" dt="2022-07-20T07:16:23.736" v="50" actId="207"/>
      <pc:docMkLst>
        <pc:docMk/>
      </pc:docMkLst>
      <pc:sldChg chg="addSp modSp mod setBg">
        <pc:chgData name="Javi Perez Vera" userId="e7dff7873a1b0176" providerId="LiveId" clId="{42C73C26-92FF-4224-887D-1BE7CD8DDC38}" dt="2022-07-20T06:53:51.991" v="0" actId="26606"/>
        <pc:sldMkLst>
          <pc:docMk/>
          <pc:sldMk cId="2960201995" sldId="256"/>
        </pc:sldMkLst>
        <pc:spChg chg="mod">
          <ac:chgData name="Javi Perez Vera" userId="e7dff7873a1b0176" providerId="LiveId" clId="{42C73C26-92FF-4224-887D-1BE7CD8DDC38}" dt="2022-07-20T06:53:51.991" v="0" actId="26606"/>
          <ac:spMkLst>
            <pc:docMk/>
            <pc:sldMk cId="2960201995" sldId="256"/>
            <ac:spMk id="2" creationId="{D426DAC7-CBDE-A3B7-15BA-F408A66149D8}"/>
          </ac:spMkLst>
        </pc:spChg>
        <pc:spChg chg="mod">
          <ac:chgData name="Javi Perez Vera" userId="e7dff7873a1b0176" providerId="LiveId" clId="{42C73C26-92FF-4224-887D-1BE7CD8DDC38}" dt="2022-07-20T06:53:51.991" v="0" actId="26606"/>
          <ac:spMkLst>
            <pc:docMk/>
            <pc:sldMk cId="2960201995" sldId="256"/>
            <ac:spMk id="3" creationId="{D1FB08AB-9AF8-63A2-04AC-A442F0430592}"/>
          </ac:spMkLst>
        </pc:spChg>
        <pc:spChg chg="add">
          <ac:chgData name="Javi Perez Vera" userId="e7dff7873a1b0176" providerId="LiveId" clId="{42C73C26-92FF-4224-887D-1BE7CD8DDC38}" dt="2022-07-20T06:53:51.991" v="0" actId="26606"/>
          <ac:spMkLst>
            <pc:docMk/>
            <pc:sldMk cId="2960201995" sldId="256"/>
            <ac:spMk id="8" creationId="{FFD48BC7-DC40-47DE-87EE-9F4B6ECB9ABB}"/>
          </ac:spMkLst>
        </pc:spChg>
        <pc:spChg chg="add">
          <ac:chgData name="Javi Perez Vera" userId="e7dff7873a1b0176" providerId="LiveId" clId="{42C73C26-92FF-4224-887D-1BE7CD8DDC38}" dt="2022-07-20T06:53:51.991" v="0" actId="26606"/>
          <ac:spMkLst>
            <pc:docMk/>
            <pc:sldMk cId="2960201995" sldId="256"/>
            <ac:spMk id="10" creationId="{E502BBC7-2C76-46F3-BC24-5985BC13DB88}"/>
          </ac:spMkLst>
        </pc:spChg>
        <pc:spChg chg="add">
          <ac:chgData name="Javi Perez Vera" userId="e7dff7873a1b0176" providerId="LiveId" clId="{42C73C26-92FF-4224-887D-1BE7CD8DDC38}" dt="2022-07-20T06:53:51.991" v="0" actId="26606"/>
          <ac:spMkLst>
            <pc:docMk/>
            <pc:sldMk cId="2960201995" sldId="256"/>
            <ac:spMk id="12" creationId="{C7F28D52-2A5F-4D23-81AE-7CB8B591C7AF}"/>
          </ac:spMkLst>
        </pc:spChg>
        <pc:spChg chg="add">
          <ac:chgData name="Javi Perez Vera" userId="e7dff7873a1b0176" providerId="LiveId" clId="{42C73C26-92FF-4224-887D-1BE7CD8DDC38}" dt="2022-07-20T06:53:51.991" v="0" actId="26606"/>
          <ac:spMkLst>
            <pc:docMk/>
            <pc:sldMk cId="2960201995" sldId="256"/>
            <ac:spMk id="14" creationId="{3629484E-3792-4B3D-89AD-7C8A1ED0E0D4}"/>
          </ac:spMkLst>
        </pc:spChg>
      </pc:sldChg>
      <pc:sldChg chg="addSp delSp modSp mod setBg">
        <pc:chgData name="Javi Perez Vera" userId="e7dff7873a1b0176" providerId="LiveId" clId="{42C73C26-92FF-4224-887D-1BE7CD8DDC38}" dt="2022-07-20T07:16:23.736" v="50" actId="207"/>
        <pc:sldMkLst>
          <pc:docMk/>
          <pc:sldMk cId="2073389022" sldId="257"/>
        </pc:sldMkLst>
        <pc:spChg chg="mod">
          <ac:chgData name="Javi Perez Vera" userId="e7dff7873a1b0176" providerId="LiveId" clId="{42C73C26-92FF-4224-887D-1BE7CD8DDC38}" dt="2022-07-20T07:16:23.736" v="50" actId="207"/>
          <ac:spMkLst>
            <pc:docMk/>
            <pc:sldMk cId="2073389022" sldId="257"/>
            <ac:spMk id="2" creationId="{6BFEB63C-3E72-3675-347E-8ADBBBD3BEF1}"/>
          </ac:spMkLst>
        </pc:spChg>
        <pc:spChg chg="add del">
          <ac:chgData name="Javi Perez Vera" userId="e7dff7873a1b0176" providerId="LiveId" clId="{42C73C26-92FF-4224-887D-1BE7CD8DDC38}" dt="2022-07-20T06:58:02.161" v="8" actId="26606"/>
          <ac:spMkLst>
            <pc:docMk/>
            <pc:sldMk cId="2073389022" sldId="257"/>
            <ac:spMk id="9" creationId="{0B60F63B-CD52-94D3-14D0-BFFCAD341140}"/>
          </ac:spMkLst>
        </pc:spChg>
        <pc:spChg chg="add del">
          <ac:chgData name="Javi Perez Vera" userId="e7dff7873a1b0176" providerId="LiveId" clId="{42C73C26-92FF-4224-887D-1BE7CD8DDC38}" dt="2022-07-20T07:15:27.327" v="40" actId="26606"/>
          <ac:spMkLst>
            <pc:docMk/>
            <pc:sldMk cId="2073389022" sldId="257"/>
            <ac:spMk id="10" creationId="{68AF5748-FED8-45BA-8631-26D1D10F3246}"/>
          </ac:spMkLst>
        </pc:spChg>
        <pc:spChg chg="add del">
          <ac:chgData name="Javi Perez Vera" userId="e7dff7873a1b0176" providerId="LiveId" clId="{42C73C26-92FF-4224-887D-1BE7CD8DDC38}" dt="2022-07-20T06:58:02.161" v="8" actId="26606"/>
          <ac:spMkLst>
            <pc:docMk/>
            <pc:sldMk cId="2073389022" sldId="257"/>
            <ac:spMk id="12" creationId="{5E39A796-BE83-48B1-B33F-35C4A32AAB57}"/>
          </ac:spMkLst>
        </pc:spChg>
        <pc:spChg chg="add del">
          <ac:chgData name="Javi Perez Vera" userId="e7dff7873a1b0176" providerId="LiveId" clId="{42C73C26-92FF-4224-887D-1BE7CD8DDC38}" dt="2022-07-20T06:58:02.161" v="8" actId="26606"/>
          <ac:spMkLst>
            <pc:docMk/>
            <pc:sldMk cId="2073389022" sldId="257"/>
            <ac:spMk id="14" creationId="{72F84B47-E267-4194-8194-831DB7B5547F}"/>
          </ac:spMkLst>
        </pc:spChg>
        <pc:spChg chg="add del">
          <ac:chgData name="Javi Perez Vera" userId="e7dff7873a1b0176" providerId="LiveId" clId="{42C73C26-92FF-4224-887D-1BE7CD8DDC38}" dt="2022-07-20T07:15:27.327" v="40" actId="26606"/>
          <ac:spMkLst>
            <pc:docMk/>
            <pc:sldMk cId="2073389022" sldId="257"/>
            <ac:spMk id="16" creationId="{AF2F604E-43BE-4DC3-B983-E071523364F8}"/>
          </ac:spMkLst>
        </pc:spChg>
        <pc:spChg chg="add del">
          <ac:chgData name="Javi Perez Vera" userId="e7dff7873a1b0176" providerId="LiveId" clId="{42C73C26-92FF-4224-887D-1BE7CD8DDC38}" dt="2022-07-20T07:15:27.327" v="40" actId="26606"/>
          <ac:spMkLst>
            <pc:docMk/>
            <pc:sldMk cId="2073389022" sldId="257"/>
            <ac:spMk id="17" creationId="{08C9B587-E65E-4B52-B37C-ABEBB6E87928}"/>
          </ac:spMkLst>
        </pc:spChg>
        <pc:spChg chg="add">
          <ac:chgData name="Javi Perez Vera" userId="e7dff7873a1b0176" providerId="LiveId" clId="{42C73C26-92FF-4224-887D-1BE7CD8DDC38}" dt="2022-07-20T07:15:27.327" v="40" actId="26606"/>
          <ac:spMkLst>
            <pc:docMk/>
            <pc:sldMk cId="2073389022" sldId="257"/>
            <ac:spMk id="22" creationId="{5DCB5928-DC7D-4612-9922-441966E15627}"/>
          </ac:spMkLst>
        </pc:spChg>
        <pc:spChg chg="add">
          <ac:chgData name="Javi Perez Vera" userId="e7dff7873a1b0176" providerId="LiveId" clId="{42C73C26-92FF-4224-887D-1BE7CD8DDC38}" dt="2022-07-20T07:15:27.327" v="40" actId="26606"/>
          <ac:spMkLst>
            <pc:docMk/>
            <pc:sldMk cId="2073389022" sldId="257"/>
            <ac:spMk id="24" creationId="{682C1161-1736-45EC-99B7-33F3CAE9D517}"/>
          </ac:spMkLst>
        </pc:spChg>
        <pc:spChg chg="add">
          <ac:chgData name="Javi Perez Vera" userId="e7dff7873a1b0176" providerId="LiveId" clId="{42C73C26-92FF-4224-887D-1BE7CD8DDC38}" dt="2022-07-20T07:15:27.327" v="40" actId="26606"/>
          <ac:spMkLst>
            <pc:docMk/>
            <pc:sldMk cId="2073389022" sldId="257"/>
            <ac:spMk id="26" creationId="{84D4DDB8-B68F-45B0-9F62-C4279996F672}"/>
          </ac:spMkLst>
        </pc:spChg>
        <pc:spChg chg="add">
          <ac:chgData name="Javi Perez Vera" userId="e7dff7873a1b0176" providerId="LiveId" clId="{42C73C26-92FF-4224-887D-1BE7CD8DDC38}" dt="2022-07-20T07:15:27.327" v="40" actId="26606"/>
          <ac:spMkLst>
            <pc:docMk/>
            <pc:sldMk cId="2073389022" sldId="257"/>
            <ac:spMk id="28" creationId="{AF2F604E-43BE-4DC3-B983-E071523364F8}"/>
          </ac:spMkLst>
        </pc:spChg>
        <pc:spChg chg="add">
          <ac:chgData name="Javi Perez Vera" userId="e7dff7873a1b0176" providerId="LiveId" clId="{42C73C26-92FF-4224-887D-1BE7CD8DDC38}" dt="2022-07-20T07:15:27.327" v="40" actId="26606"/>
          <ac:spMkLst>
            <pc:docMk/>
            <pc:sldMk cId="2073389022" sldId="257"/>
            <ac:spMk id="30" creationId="{08C9B587-E65E-4B52-B37C-ABEBB6E87928}"/>
          </ac:spMkLst>
        </pc:spChg>
        <pc:picChg chg="mod">
          <ac:chgData name="Javi Perez Vera" userId="e7dff7873a1b0176" providerId="LiveId" clId="{42C73C26-92FF-4224-887D-1BE7CD8DDC38}" dt="2022-07-20T07:15:27.327" v="40" actId="26606"/>
          <ac:picMkLst>
            <pc:docMk/>
            <pc:sldMk cId="2073389022" sldId="257"/>
            <ac:picMk id="5" creationId="{8E174BA9-B7E7-8FF5-7CB8-E7E166A6BFF9}"/>
          </ac:picMkLst>
        </pc:picChg>
      </pc:sldChg>
      <pc:sldChg chg="addSp modSp mod setBg">
        <pc:chgData name="Javi Perez Vera" userId="e7dff7873a1b0176" providerId="LiveId" clId="{42C73C26-92FF-4224-887D-1BE7CD8DDC38}" dt="2022-07-20T07:16:11.808" v="46" actId="113"/>
        <pc:sldMkLst>
          <pc:docMk/>
          <pc:sldMk cId="3612625085" sldId="258"/>
        </pc:sldMkLst>
        <pc:spChg chg="mod">
          <ac:chgData name="Javi Perez Vera" userId="e7dff7873a1b0176" providerId="LiveId" clId="{42C73C26-92FF-4224-887D-1BE7CD8DDC38}" dt="2022-07-20T07:16:11.808" v="46" actId="113"/>
          <ac:spMkLst>
            <pc:docMk/>
            <pc:sldMk cId="3612625085" sldId="258"/>
            <ac:spMk id="2" creationId="{BAC3AD5D-7245-ACC6-F20A-BF8E822680B3}"/>
          </ac:spMkLst>
        </pc:spChg>
        <pc:spChg chg="mod">
          <ac:chgData name="Javi Perez Vera" userId="e7dff7873a1b0176" providerId="LiveId" clId="{42C73C26-92FF-4224-887D-1BE7CD8DDC38}" dt="2022-07-20T06:54:00.211" v="1" actId="26606"/>
          <ac:spMkLst>
            <pc:docMk/>
            <pc:sldMk cId="3612625085" sldId="258"/>
            <ac:spMk id="6" creationId="{A645A328-0A0D-2287-5FD0-A7BB9B7B9302}"/>
          </ac:spMkLst>
        </pc:spChg>
        <pc:spChg chg="add">
          <ac:chgData name="Javi Perez Vera" userId="e7dff7873a1b0176" providerId="LiveId" clId="{42C73C26-92FF-4224-887D-1BE7CD8DDC38}" dt="2022-07-20T06:54:00.211" v="1" actId="26606"/>
          <ac:spMkLst>
            <pc:docMk/>
            <pc:sldMk cId="3612625085" sldId="258"/>
            <ac:spMk id="11" creationId="{5E39A796-BE83-48B1-B33F-35C4A32AAB57}"/>
          </ac:spMkLst>
        </pc:spChg>
        <pc:spChg chg="add">
          <ac:chgData name="Javi Perez Vera" userId="e7dff7873a1b0176" providerId="LiveId" clId="{42C73C26-92FF-4224-887D-1BE7CD8DDC38}" dt="2022-07-20T06:54:00.211" v="1" actId="26606"/>
          <ac:spMkLst>
            <pc:docMk/>
            <pc:sldMk cId="3612625085" sldId="258"/>
            <ac:spMk id="13" creationId="{72F84B47-E267-4194-8194-831DB7B5547F}"/>
          </ac:spMkLst>
        </pc:spChg>
        <pc:picChg chg="mod ord">
          <ac:chgData name="Javi Perez Vera" userId="e7dff7873a1b0176" providerId="LiveId" clId="{42C73C26-92FF-4224-887D-1BE7CD8DDC38}" dt="2022-07-20T06:54:00.211" v="1" actId="26606"/>
          <ac:picMkLst>
            <pc:docMk/>
            <pc:sldMk cId="3612625085" sldId="258"/>
            <ac:picMk id="5" creationId="{21CA289A-9B9C-D4DB-A38F-51A39E3A791E}"/>
          </ac:picMkLst>
        </pc:picChg>
      </pc:sldChg>
      <pc:sldChg chg="addSp modSp mod ord setBg">
        <pc:chgData name="Javi Perez Vera" userId="e7dff7873a1b0176" providerId="LiveId" clId="{42C73C26-92FF-4224-887D-1BE7CD8DDC38}" dt="2022-07-20T07:16:06.832" v="44" actId="207"/>
        <pc:sldMkLst>
          <pc:docMk/>
          <pc:sldMk cId="3976412016" sldId="259"/>
        </pc:sldMkLst>
        <pc:spChg chg="mod">
          <ac:chgData name="Javi Perez Vera" userId="e7dff7873a1b0176" providerId="LiveId" clId="{42C73C26-92FF-4224-887D-1BE7CD8DDC38}" dt="2022-07-20T07:16:06.832" v="44" actId="207"/>
          <ac:spMkLst>
            <pc:docMk/>
            <pc:sldMk cId="3976412016" sldId="259"/>
            <ac:spMk id="2" creationId="{0D910B53-3DDE-7DE2-8520-FAC1FF6C0596}"/>
          </ac:spMkLst>
        </pc:spChg>
        <pc:spChg chg="mod">
          <ac:chgData name="Javi Perez Vera" userId="e7dff7873a1b0176" providerId="LiveId" clId="{42C73C26-92FF-4224-887D-1BE7CD8DDC38}" dt="2022-07-20T06:54:03.400" v="2" actId="26606"/>
          <ac:spMkLst>
            <pc:docMk/>
            <pc:sldMk cId="3976412016" sldId="259"/>
            <ac:spMk id="6" creationId="{2B9FBD90-7838-3F79-6D88-73CEA78E5F1A}"/>
          </ac:spMkLst>
        </pc:spChg>
        <pc:spChg chg="add">
          <ac:chgData name="Javi Perez Vera" userId="e7dff7873a1b0176" providerId="LiveId" clId="{42C73C26-92FF-4224-887D-1BE7CD8DDC38}" dt="2022-07-20T06:54:03.400" v="2" actId="26606"/>
          <ac:spMkLst>
            <pc:docMk/>
            <pc:sldMk cId="3976412016" sldId="259"/>
            <ac:spMk id="11" creationId="{5E39A796-BE83-48B1-B33F-35C4A32AAB57}"/>
          </ac:spMkLst>
        </pc:spChg>
        <pc:spChg chg="add">
          <ac:chgData name="Javi Perez Vera" userId="e7dff7873a1b0176" providerId="LiveId" clId="{42C73C26-92FF-4224-887D-1BE7CD8DDC38}" dt="2022-07-20T06:54:03.400" v="2" actId="26606"/>
          <ac:spMkLst>
            <pc:docMk/>
            <pc:sldMk cId="3976412016" sldId="259"/>
            <ac:spMk id="13" creationId="{72F84B47-E267-4194-8194-831DB7B5547F}"/>
          </ac:spMkLst>
        </pc:spChg>
        <pc:picChg chg="mod ord">
          <ac:chgData name="Javi Perez Vera" userId="e7dff7873a1b0176" providerId="LiveId" clId="{42C73C26-92FF-4224-887D-1BE7CD8DDC38}" dt="2022-07-20T06:54:03.400" v="2" actId="26606"/>
          <ac:picMkLst>
            <pc:docMk/>
            <pc:sldMk cId="3976412016" sldId="259"/>
            <ac:picMk id="5" creationId="{15F72C46-BB1B-FBF2-94B8-B6CEEB6A37DE}"/>
          </ac:picMkLst>
        </pc:picChg>
      </pc:sldChg>
      <pc:sldChg chg="modSp mod">
        <pc:chgData name="Javi Perez Vera" userId="e7dff7873a1b0176" providerId="LiveId" clId="{42C73C26-92FF-4224-887D-1BE7CD8DDC38}" dt="2022-07-20T07:16:02.233" v="42" actId="207"/>
        <pc:sldMkLst>
          <pc:docMk/>
          <pc:sldMk cId="3848570618" sldId="260"/>
        </pc:sldMkLst>
        <pc:spChg chg="mod">
          <ac:chgData name="Javi Perez Vera" userId="e7dff7873a1b0176" providerId="LiveId" clId="{42C73C26-92FF-4224-887D-1BE7CD8DDC38}" dt="2022-07-20T07:16:02.233" v="42" actId="207"/>
          <ac:spMkLst>
            <pc:docMk/>
            <pc:sldMk cId="3848570618" sldId="260"/>
            <ac:spMk id="2" creationId="{0301486E-87FE-FBC5-6EA3-3BA656F5A5F6}"/>
          </ac:spMkLst>
        </pc:spChg>
        <pc:spChg chg="mod">
          <ac:chgData name="Javi Perez Vera" userId="e7dff7873a1b0176" providerId="LiveId" clId="{42C73C26-92FF-4224-887D-1BE7CD8DDC38}" dt="2022-07-20T06:58:42.270" v="12" actId="1076"/>
          <ac:spMkLst>
            <pc:docMk/>
            <pc:sldMk cId="3848570618" sldId="260"/>
            <ac:spMk id="9" creationId="{43D0AB26-6B4D-EDC2-53FE-AAC90719B5DD}"/>
          </ac:spMkLst>
        </pc:spChg>
        <pc:picChg chg="mod">
          <ac:chgData name="Javi Perez Vera" userId="e7dff7873a1b0176" providerId="LiveId" clId="{42C73C26-92FF-4224-887D-1BE7CD8DDC38}" dt="2022-07-20T06:54:14.336" v="5" actId="14100"/>
          <ac:picMkLst>
            <pc:docMk/>
            <pc:sldMk cId="3848570618" sldId="260"/>
            <ac:picMk id="7" creationId="{D76FC400-E214-EF58-46BE-57C75317E1BC}"/>
          </ac:picMkLst>
        </pc:picChg>
      </pc:sldChg>
      <pc:sldChg chg="addSp delSp modSp new mod">
        <pc:chgData name="Javi Perez Vera" userId="e7dff7873a1b0176" providerId="LiveId" clId="{42C73C26-92FF-4224-887D-1BE7CD8DDC38}" dt="2022-07-20T07:16:15.747" v="48" actId="207"/>
        <pc:sldMkLst>
          <pc:docMk/>
          <pc:sldMk cId="1162241764" sldId="261"/>
        </pc:sldMkLst>
        <pc:spChg chg="mod">
          <ac:chgData name="Javi Perez Vera" userId="e7dff7873a1b0176" providerId="LiveId" clId="{42C73C26-92FF-4224-887D-1BE7CD8DDC38}" dt="2022-07-20T07:16:15.747" v="48" actId="207"/>
          <ac:spMkLst>
            <pc:docMk/>
            <pc:sldMk cId="1162241764" sldId="261"/>
            <ac:spMk id="2" creationId="{CD935341-E50A-26E1-137B-1EFD93C488D4}"/>
          </ac:spMkLst>
        </pc:spChg>
        <pc:spChg chg="del">
          <ac:chgData name="Javi Perez Vera" userId="e7dff7873a1b0176" providerId="LiveId" clId="{42C73C26-92FF-4224-887D-1BE7CD8DDC38}" dt="2022-07-20T07:00:53.371" v="30" actId="22"/>
          <ac:spMkLst>
            <pc:docMk/>
            <pc:sldMk cId="1162241764" sldId="261"/>
            <ac:spMk id="3" creationId="{BC0C7FA1-2699-2786-115C-2E2FC512285F}"/>
          </ac:spMkLst>
        </pc:spChg>
        <pc:picChg chg="add mod ord modCrop">
          <ac:chgData name="Javi Perez Vera" userId="e7dff7873a1b0176" providerId="LiveId" clId="{42C73C26-92FF-4224-887D-1BE7CD8DDC38}" dt="2022-07-20T07:02:26.795" v="37" actId="14100"/>
          <ac:picMkLst>
            <pc:docMk/>
            <pc:sldMk cId="1162241764" sldId="261"/>
            <ac:picMk id="5" creationId="{2DAF6331-05E5-A8E1-5215-3313D58C72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11952-212C-2D93-03C9-CCEFCB7DB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0A2329-7334-EC56-CE41-3536C1659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90946-E5C4-AFED-8B31-F5AB935A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BAABB-6AC1-DA7E-78C3-98B1B3CA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96AC2-4ED7-39F6-9F1C-39F4F336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9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6F626-F1D6-4AD9-F15A-DC2806F3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74EAC6-1AF8-38A8-0602-F8E6156D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E0135-CDC5-45F0-3F97-5469B47C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DC583-4344-590B-0C51-C159D4FC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E1C80-9AF2-72F5-DCEC-FD41A0DF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83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BDE691-B5A4-C734-9955-989F16D4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EE652-C7C9-E0DD-66BF-93175FF69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9D524-C863-9FB5-77F8-86044797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B2D38-4052-5FD1-644E-5025FE1B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E08525-96E5-FA59-D832-CAEEFB93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50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90B5-6F04-1F18-8765-0347B722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EE20D-AEC7-AEA6-14D1-5850EB6E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74B22-175A-EA5D-89D7-C47820CF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26E59-2B64-2BC6-C83E-4685C644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3EC211-2EAF-DFEA-E60C-B403B1E8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33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8AC4-4C4A-C3AC-BB40-D8A2BBF9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62FDC4-64E2-E1AB-E665-F0FBD972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6B281D-DDA2-256A-8A94-96043282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BD47D-D687-C530-66EF-782C4609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08492-7426-4AEA-BDD4-D2435131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70B1F-7381-AF5C-F4E0-688C090A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C34A0-256F-155E-6375-B7076F27E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897D76-A2F3-EE5D-D509-C00CCE8E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1449F4-282C-BF8A-A995-16B80DD9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FB652-DE90-292E-C86B-B053FC24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DFF174-FFCE-140B-75A4-ADD78D52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60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5DACA-EF9B-0764-E4C5-6B8A2816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A73EE3-52A9-30E4-1939-1830F7E8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D98B12-121B-8172-38C4-22D4C0ED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AE665D-0B74-C4E8-05D9-3C101D609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5DCF99-033A-F8E4-F860-DBC31A16A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898B80-9351-DD14-6A5D-6695F81A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1D021C-B245-96F8-78D3-CB0D3CCD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D970B4-D0E2-61E2-DD69-6C393673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71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C5809-61A6-E624-29DB-D3A866A4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44F4CA-12A3-5EEC-86AC-A6A15E77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2F3B2B-BCB1-77B9-AC6D-D07A9C5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A0302E-5AC4-C5AA-BEB4-2E921598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34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57D25C-16A5-46C2-AA82-3F9538D1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8680FD-8D84-2C4B-F748-C775F407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5F2BA8-B0E2-76C8-7520-3FA05C81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7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3A90B-5A5A-E8EB-ACDD-BDF2B479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FD1941-DBA7-4575-9056-C17083D7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E4E8D8-6A09-8C1F-37A2-9BEA477F7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687444-5BE9-89BC-366D-052064D2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F1F86D-88FA-5956-3A5B-5F25F4FD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19B766-7D80-FDE4-F040-69733AD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36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9A466-CCDF-0259-1278-4813DA9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B55C60-3EA7-13EF-2116-159866AD9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10FCAA-BACB-A2BD-D9DD-4A07C58C3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7D5E10-93AE-DDC5-E6F0-A07D87BB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9E0CD-BCA4-B6DB-1844-15D0E50A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51730-2E3E-2A83-5A0D-2A944065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46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EC9AFA-017A-F789-EBF3-AD2B1431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0F23F9-7A74-20A4-F5CA-DAF5E622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C6C64-D2EA-2392-D207-82F1183DD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016E3-344E-4ADA-9565-E54C0FBF5E47}" type="datetimeFigureOut">
              <a:rPr lang="es-ES" smtClean="0"/>
              <a:t>20/07/2022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5400D9-826D-0BD7-1F11-5E5883353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9AEC8-7FF2-D43D-50CE-C0374CD82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3EBC-BC5F-4EB0-9E92-3F6360C999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75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6DAC7-CBDE-A3B7-15BA-F408A6614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ES" sz="7200"/>
              <a:t>COMPETENCIA KAGGLE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FB08AB-9AF8-63A2-04AC-A442F0430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s-ES" sz="2800"/>
              <a:t>Javier Pérez Vera</a:t>
            </a:r>
          </a:p>
          <a:p>
            <a:endParaRPr lang="es-E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20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10B53-3DDE-7DE2-8520-FAC1FF6C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PROCEDIMIENTO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9FBD90-7838-3F79-6D88-73CEA78E5F1A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Tabla 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F72C46-BB1B-FBF2-94B8-B6CEEB6A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50" t="29726" r="15326" b="13535"/>
          <a:stretch/>
        </p:blipFill>
        <p:spPr>
          <a:xfrm>
            <a:off x="5405862" y="1931744"/>
            <a:ext cx="6019331" cy="299126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641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AD5D-7245-ACC6-F20A-BF8E8226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PROCEDIMIENTO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45A328-0A0D-2287-5FD0-A7BB9B7B9302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Tabla Test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CA289A-9B9C-D4DB-A38F-51A39E3A7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86" t="30193" r="16640" b="11434"/>
          <a:stretch/>
        </p:blipFill>
        <p:spPr>
          <a:xfrm>
            <a:off x="5405862" y="1863099"/>
            <a:ext cx="6019331" cy="31285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26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5341-E50A-26E1-137B-1EFD93C4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5"/>
                </a:solidFill>
              </a:rPr>
              <a:t>PROCEDEMIENTO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AF6331-05E5-A8E1-5215-3313D58C7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85" t="33929" r="3638" b="16804"/>
          <a:stretch/>
        </p:blipFill>
        <p:spPr>
          <a:xfrm>
            <a:off x="711200" y="1828800"/>
            <a:ext cx="10515600" cy="4165599"/>
          </a:xfrm>
        </p:spPr>
      </p:pic>
    </p:spTree>
    <p:extLst>
      <p:ext uri="{BB962C8B-B14F-4D97-AF65-F5344CB8AC3E}">
        <p14:creationId xmlns:p14="http://schemas.microsoft.com/office/powerpoint/2010/main" val="116224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1486E-87FE-FBC5-6EA3-3BA656F5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5"/>
                </a:solidFill>
              </a:rPr>
              <a:t>RESULTADO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15E941F-56CA-E4C1-CDCC-E0CB4F2B7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58" t="34863" r="69569" b="19606"/>
          <a:stretch/>
        </p:blipFill>
        <p:spPr>
          <a:xfrm>
            <a:off x="1524000" y="2216935"/>
            <a:ext cx="2082800" cy="356268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76FC400-E214-EF58-46BE-57C75317E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33" t="34370" r="60167" b="20741"/>
          <a:stretch/>
        </p:blipFill>
        <p:spPr>
          <a:xfrm>
            <a:off x="7475220" y="2216934"/>
            <a:ext cx="2733042" cy="3442185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B782F6F3-8DB7-AA01-D21A-F46E035BEDB6}"/>
              </a:ext>
            </a:extLst>
          </p:cNvPr>
          <p:cNvSpPr/>
          <p:nvPr/>
        </p:nvSpPr>
        <p:spPr>
          <a:xfrm>
            <a:off x="4013200" y="3606800"/>
            <a:ext cx="2865120" cy="69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D0AB26-6B4D-EDC2-53FE-AAC90719B5DD}"/>
              </a:ext>
            </a:extLst>
          </p:cNvPr>
          <p:cNvSpPr txBox="1"/>
          <p:nvPr/>
        </p:nvSpPr>
        <p:spPr>
          <a:xfrm>
            <a:off x="3939540" y="342900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Convertir en </a:t>
            </a:r>
            <a:r>
              <a:rPr lang="es-ES" dirty="0" err="1"/>
              <a:t>Dataframe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57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FEB63C-3E72-3675-347E-8ADBBBD3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CLASIFICACIÓN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174BA9-B7E7-8FF5-7CB8-E7E166A6B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57" t="36381" r="4425" b="8632"/>
          <a:stretch/>
        </p:blipFill>
        <p:spPr>
          <a:xfrm>
            <a:off x="5414356" y="1963638"/>
            <a:ext cx="6408836" cy="27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89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COMPETENCIA KAGGLE</vt:lpstr>
      <vt:lpstr>PROCEDIMIENTO</vt:lpstr>
      <vt:lpstr>PROCEDIMIENTO</vt:lpstr>
      <vt:lpstr>PROCEDEMIENTO</vt:lpstr>
      <vt:lpstr>RESULTADO</vt:lpstr>
      <vt:lpstr>CLASIFICACIÓN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 KAGGLE</dc:title>
  <dc:creator>Javi Perez Vera</dc:creator>
  <cp:lastModifiedBy>Javi Perez Vera</cp:lastModifiedBy>
  <cp:revision>1</cp:revision>
  <dcterms:created xsi:type="dcterms:W3CDTF">2022-07-20T06:04:05Z</dcterms:created>
  <dcterms:modified xsi:type="dcterms:W3CDTF">2022-07-20T07:16:25Z</dcterms:modified>
</cp:coreProperties>
</file>