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4A2958-F7FD-4B3A-B1FF-500095BCA8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NFL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FAF96B-B07C-4BBB-B5A5-BF86B0708B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12/11/2023 00:48:56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FL" id="2" name="slide2">
            <a:extLst>
              <a:ext uri="{FF2B5EF4-FFF2-40B4-BE49-F238E27FC236}">
                <a16:creationId xmlns:a16="http://schemas.microsoft.com/office/drawing/2014/main" id="{26C00527-DFA9-4E1E-99E8-4E326F36B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2023-11-11T23:48:56Z</dcterms:created>
  <dcterms:modified xsi:type="dcterms:W3CDTF">2023-11-11T23:48:56Z</dcterms:modified>
</cp:coreProperties>
</file>