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59" r:id="rId5"/>
    <p:sldId id="258" r:id="rId6"/>
    <p:sldId id="261" r:id="rId7"/>
    <p:sldId id="269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E5CAC-5B45-4D9B-805D-13F880DDE2F2}" v="129" dt="2023-05-13T11:14:3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stillo" userId="2cb6c776319d8a16" providerId="LiveId" clId="{B91E5CAC-5B45-4D9B-805D-13F880DDE2F2}"/>
    <pc:docChg chg="undo redo custSel addSld modSld sldOrd">
      <pc:chgData name="Daniel castillo" userId="2cb6c776319d8a16" providerId="LiveId" clId="{B91E5CAC-5B45-4D9B-805D-13F880DDE2F2}" dt="2023-05-13T11:24:53.628" v="557" actId="20577"/>
      <pc:docMkLst>
        <pc:docMk/>
      </pc:docMkLst>
      <pc:sldChg chg="addSp modSp mod modAnim">
        <pc:chgData name="Daniel castillo" userId="2cb6c776319d8a16" providerId="LiveId" clId="{B91E5CAC-5B45-4D9B-805D-13F880DDE2F2}" dt="2023-05-13T11:11:30.122" v="538" actId="1076"/>
        <pc:sldMkLst>
          <pc:docMk/>
          <pc:sldMk cId="2709108693" sldId="256"/>
        </pc:sldMkLst>
        <pc:spChg chg="add mod">
          <ac:chgData name="Daniel castillo" userId="2cb6c776319d8a16" providerId="LiveId" clId="{B91E5CAC-5B45-4D9B-805D-13F880DDE2F2}" dt="2023-05-13T11:11:27.629" v="537" actId="1076"/>
          <ac:spMkLst>
            <pc:docMk/>
            <pc:sldMk cId="2709108693" sldId="256"/>
            <ac:spMk id="3" creationId="{B8E2F4E0-765D-7B3B-3F47-06EA5A949137}"/>
          </ac:spMkLst>
        </pc:spChg>
        <pc:spChg chg="mod">
          <ac:chgData name="Daniel castillo" userId="2cb6c776319d8a16" providerId="LiveId" clId="{B91E5CAC-5B45-4D9B-805D-13F880DDE2F2}" dt="2023-05-13T11:11:30.122" v="538" actId="1076"/>
          <ac:spMkLst>
            <pc:docMk/>
            <pc:sldMk cId="2709108693" sldId="256"/>
            <ac:spMk id="5" creationId="{FB0B4D2A-A6B0-96B7-E71A-9D4AB1D927D3}"/>
          </ac:spMkLst>
        </pc:spChg>
      </pc:sldChg>
      <pc:sldChg chg="modSp mod">
        <pc:chgData name="Daniel castillo" userId="2cb6c776319d8a16" providerId="LiveId" clId="{B91E5CAC-5B45-4D9B-805D-13F880DDE2F2}" dt="2023-05-13T10:00:20.151" v="117" actId="20577"/>
        <pc:sldMkLst>
          <pc:docMk/>
          <pc:sldMk cId="411987559" sldId="258"/>
        </pc:sldMkLst>
        <pc:spChg chg="mod">
          <ac:chgData name="Daniel castillo" userId="2cb6c776319d8a16" providerId="LiveId" clId="{B91E5CAC-5B45-4D9B-805D-13F880DDE2F2}" dt="2023-05-13T10:00:20.151" v="117" actId="20577"/>
          <ac:spMkLst>
            <pc:docMk/>
            <pc:sldMk cId="411987559" sldId="258"/>
            <ac:spMk id="3" creationId="{28720E74-C1D9-486F-4C73-CAE0BAE766C1}"/>
          </ac:spMkLst>
        </pc:spChg>
      </pc:sldChg>
      <pc:sldChg chg="addSp delSp modSp mod modAnim">
        <pc:chgData name="Daniel castillo" userId="2cb6c776319d8a16" providerId="LiveId" clId="{B91E5CAC-5B45-4D9B-805D-13F880DDE2F2}" dt="2023-05-13T10:34:50.425" v="305"/>
        <pc:sldMkLst>
          <pc:docMk/>
          <pc:sldMk cId="3967971723" sldId="261"/>
        </pc:sldMkLst>
        <pc:spChg chg="add del mod">
          <ac:chgData name="Daniel castillo" userId="2cb6c776319d8a16" providerId="LiveId" clId="{B91E5CAC-5B45-4D9B-805D-13F880DDE2F2}" dt="2023-05-13T10:15:21.126" v="145" actId="478"/>
          <ac:spMkLst>
            <pc:docMk/>
            <pc:sldMk cId="3967971723" sldId="261"/>
            <ac:spMk id="27" creationId="{1D77F22A-DABA-3789-BDB5-0547241F392B}"/>
          </ac:spMkLst>
        </pc:spChg>
        <pc:spChg chg="add del">
          <ac:chgData name="Daniel castillo" userId="2cb6c776319d8a16" providerId="LiveId" clId="{B91E5CAC-5B45-4D9B-805D-13F880DDE2F2}" dt="2023-05-13T10:15:22.762" v="146" actId="478"/>
          <ac:spMkLst>
            <pc:docMk/>
            <pc:sldMk cId="3967971723" sldId="261"/>
            <ac:spMk id="28" creationId="{5D4E4AF1-187D-B7E8-CCA2-2A34B4979513}"/>
          </ac:spMkLst>
        </pc:spChg>
        <pc:spChg chg="add mod">
          <ac:chgData name="Daniel castillo" userId="2cb6c776319d8a16" providerId="LiveId" clId="{B91E5CAC-5B45-4D9B-805D-13F880DDE2F2}" dt="2023-05-13T10:16:21.470" v="159" actId="207"/>
          <ac:spMkLst>
            <pc:docMk/>
            <pc:sldMk cId="3967971723" sldId="261"/>
            <ac:spMk id="29" creationId="{AC721A6A-8551-9998-D8EA-BEF98AAC48AE}"/>
          </ac:spMkLst>
        </pc:spChg>
        <pc:spChg chg="add mod">
          <ac:chgData name="Daniel castillo" userId="2cb6c776319d8a16" providerId="LiveId" clId="{B91E5CAC-5B45-4D9B-805D-13F880DDE2F2}" dt="2023-05-13T10:17:09.132" v="188" actId="1076"/>
          <ac:spMkLst>
            <pc:docMk/>
            <pc:sldMk cId="3967971723" sldId="261"/>
            <ac:spMk id="30" creationId="{0BE72CDF-CA1D-3D77-ABD5-8C18B1B1F175}"/>
          </ac:spMkLst>
        </pc:spChg>
        <pc:picChg chg="mod">
          <ac:chgData name="Daniel castillo" userId="2cb6c776319d8a16" providerId="LiveId" clId="{B91E5CAC-5B45-4D9B-805D-13F880DDE2F2}" dt="2023-05-13T09:51:02.658" v="75" actId="1076"/>
          <ac:picMkLst>
            <pc:docMk/>
            <pc:sldMk cId="3967971723" sldId="261"/>
            <ac:picMk id="6" creationId="{47E2C34A-8E08-B588-C63B-89599B45C341}"/>
          </ac:picMkLst>
        </pc:picChg>
        <pc:picChg chg="mod">
          <ac:chgData name="Daniel castillo" userId="2cb6c776319d8a16" providerId="LiveId" clId="{B91E5CAC-5B45-4D9B-805D-13F880DDE2F2}" dt="2023-05-13T09:51:05.954" v="76" actId="1076"/>
          <ac:picMkLst>
            <pc:docMk/>
            <pc:sldMk cId="3967971723" sldId="261"/>
            <ac:picMk id="8" creationId="{AF089A81-9DA5-64EF-F1D7-D8F6672F2801}"/>
          </ac:picMkLst>
        </pc:picChg>
        <pc:picChg chg="del">
          <ac:chgData name="Daniel castillo" userId="2cb6c776319d8a16" providerId="LiveId" clId="{B91E5CAC-5B45-4D9B-805D-13F880DDE2F2}" dt="2023-05-13T09:48:31.407" v="65" actId="478"/>
          <ac:picMkLst>
            <pc:docMk/>
            <pc:sldMk cId="3967971723" sldId="261"/>
            <ac:picMk id="17" creationId="{F96BE9F6-3561-D0CB-F00E-7DFA7C707912}"/>
          </ac:picMkLst>
        </pc:picChg>
        <pc:picChg chg="add del">
          <ac:chgData name="Daniel castillo" userId="2cb6c776319d8a16" providerId="LiveId" clId="{B91E5CAC-5B45-4D9B-805D-13F880DDE2F2}" dt="2023-05-13T09:49:14.127" v="67" actId="22"/>
          <ac:picMkLst>
            <pc:docMk/>
            <pc:sldMk cId="3967971723" sldId="261"/>
            <ac:picMk id="21" creationId="{ADE58BC3-5293-0F7A-FADC-270302C7E107}"/>
          </ac:picMkLst>
        </pc:picChg>
        <pc:picChg chg="add del mod">
          <ac:chgData name="Daniel castillo" userId="2cb6c776319d8a16" providerId="LiveId" clId="{B91E5CAC-5B45-4D9B-805D-13F880DDE2F2}" dt="2023-05-13T09:50:51.721" v="72" actId="478"/>
          <ac:picMkLst>
            <pc:docMk/>
            <pc:sldMk cId="3967971723" sldId="261"/>
            <ac:picMk id="25" creationId="{6F3488FE-2D11-F8B7-6ED1-8B995F335013}"/>
          </ac:picMkLst>
        </pc:picChg>
      </pc:sldChg>
      <pc:sldChg chg="addSp delSp modSp mod ord modAnim">
        <pc:chgData name="Daniel castillo" userId="2cb6c776319d8a16" providerId="LiveId" clId="{B91E5CAC-5B45-4D9B-805D-13F880DDE2F2}" dt="2023-05-13T10:35:44.327" v="317"/>
        <pc:sldMkLst>
          <pc:docMk/>
          <pc:sldMk cId="1781068270" sldId="266"/>
        </pc:sldMkLst>
        <pc:spChg chg="mod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2" creationId="{CF450198-8FE9-20CC-38F5-96C67D4EA904}"/>
          </ac:spMkLst>
        </pc:spChg>
        <pc:spChg chg="add del mod">
          <ac:chgData name="Daniel castillo" userId="2cb6c776319d8a16" providerId="LiveId" clId="{B91E5CAC-5B45-4D9B-805D-13F880DDE2F2}" dt="2023-05-13T10:22:00.757" v="210" actId="27636"/>
          <ac:spMkLst>
            <pc:docMk/>
            <pc:sldMk cId="1781068270" sldId="266"/>
            <ac:spMk id="3" creationId="{F0A5D6BB-D46F-9A13-BE38-4E41C6416788}"/>
          </ac:spMkLst>
        </pc:spChg>
        <pc:spChg chg="add del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54" creationId="{F94AA2BD-2E3F-4B1D-8127-5744B8115311}"/>
          </ac:spMkLst>
        </pc:spChg>
        <pc:spChg chg="add del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56" creationId="{4BD02261-2DC8-4AA8-9E16-7751AE892445}"/>
          </ac:spMkLst>
        </pc:spChg>
        <pc:spChg chg="add del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58" creationId="{3D752CF2-2291-40B5-B462-C17B174C10BC}"/>
          </ac:spMkLst>
        </pc:spChg>
        <pc:spChg chg="add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62" creationId="{201CC55D-ED54-4C5C-95E6-10947BD1103B}"/>
          </ac:spMkLst>
        </pc:spChg>
        <pc:spChg chg="add del">
          <ac:chgData name="Daniel castillo" userId="2cb6c776319d8a16" providerId="LiveId" clId="{B91E5CAC-5B45-4D9B-805D-13F880DDE2F2}" dt="2023-05-13T10:21:17.389" v="191" actId="26606"/>
          <ac:spMkLst>
            <pc:docMk/>
            <pc:sldMk cId="1781068270" sldId="266"/>
            <ac:spMk id="163" creationId="{FD25506F-F092-4BA1-AF55-918C50933B2E}"/>
          </ac:spMkLst>
        </pc:spChg>
        <pc:spChg chg="add del">
          <ac:chgData name="Daniel castillo" userId="2cb6c776319d8a16" providerId="LiveId" clId="{B91E5CAC-5B45-4D9B-805D-13F880DDE2F2}" dt="2023-05-13T10:21:17.389" v="191" actId="26606"/>
          <ac:spMkLst>
            <pc:docMk/>
            <pc:sldMk cId="1781068270" sldId="266"/>
            <ac:spMk id="165" creationId="{53DDC01D-1457-421B-91B7-A37911A142C6}"/>
          </ac:spMkLst>
        </pc:spChg>
        <pc:spChg chg="add del">
          <ac:chgData name="Daniel castillo" userId="2cb6c776319d8a16" providerId="LiveId" clId="{B91E5CAC-5B45-4D9B-805D-13F880DDE2F2}" dt="2023-05-13T10:21:17.389" v="191" actId="26606"/>
          <ac:spMkLst>
            <pc:docMk/>
            <pc:sldMk cId="1781068270" sldId="266"/>
            <ac:spMk id="169" creationId="{FB154F73-29A0-4CF8-939B-DD0DDA2295A6}"/>
          </ac:spMkLst>
        </pc:spChg>
        <pc:spChg chg="add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70" creationId="{3873B707-463F-40B0-8227-E8CC6C67EB25}"/>
          </ac:spMkLst>
        </pc:spChg>
        <pc:spChg chg="add del">
          <ac:chgData name="Daniel castillo" userId="2cb6c776319d8a16" providerId="LiveId" clId="{B91E5CAC-5B45-4D9B-805D-13F880DDE2F2}" dt="2023-05-13T10:21:17.389" v="191" actId="26606"/>
          <ac:spMkLst>
            <pc:docMk/>
            <pc:sldMk cId="1781068270" sldId="266"/>
            <ac:spMk id="171" creationId="{9B0011D9-F7F7-406C-9DF8-6E5D0404D61A}"/>
          </ac:spMkLst>
        </pc:spChg>
        <pc:spChg chg="add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72" creationId="{C13237C8-E62C-4F0D-A318-BD6FB6C2D138}"/>
          </ac:spMkLst>
        </pc:spChg>
        <pc:spChg chg="add del">
          <ac:chgData name="Daniel castillo" userId="2cb6c776319d8a16" providerId="LiveId" clId="{B91E5CAC-5B45-4D9B-805D-13F880DDE2F2}" dt="2023-05-13T10:21:31.666" v="194" actId="26606"/>
          <ac:spMkLst>
            <pc:docMk/>
            <pc:sldMk cId="1781068270" sldId="266"/>
            <ac:spMk id="173" creationId="{F94AA2BD-2E3F-4B1D-8127-5744B8115311}"/>
          </ac:spMkLst>
        </pc:spChg>
        <pc:spChg chg="add del">
          <ac:chgData name="Daniel castillo" userId="2cb6c776319d8a16" providerId="LiveId" clId="{B91E5CAC-5B45-4D9B-805D-13F880DDE2F2}" dt="2023-05-13T10:21:31.666" v="194" actId="26606"/>
          <ac:spMkLst>
            <pc:docMk/>
            <pc:sldMk cId="1781068270" sldId="266"/>
            <ac:spMk id="174" creationId="{4BD02261-2DC8-4AA8-9E16-7751AE892445}"/>
          </ac:spMkLst>
        </pc:spChg>
        <pc:spChg chg="add del">
          <ac:chgData name="Daniel castillo" userId="2cb6c776319d8a16" providerId="LiveId" clId="{B91E5CAC-5B45-4D9B-805D-13F880DDE2F2}" dt="2023-05-13T10:21:31.666" v="194" actId="26606"/>
          <ac:spMkLst>
            <pc:docMk/>
            <pc:sldMk cId="1781068270" sldId="266"/>
            <ac:spMk id="175" creationId="{3D752CF2-2291-40B5-B462-C17B174C10BC}"/>
          </ac:spMkLst>
        </pc:spChg>
        <pc:spChg chg="add">
          <ac:chgData name="Daniel castillo" userId="2cb6c776319d8a16" providerId="LiveId" clId="{B91E5CAC-5B45-4D9B-805D-13F880DDE2F2}" dt="2023-05-13T10:21:50.350" v="197" actId="26606"/>
          <ac:spMkLst>
            <pc:docMk/>
            <pc:sldMk cId="1781068270" sldId="266"/>
            <ac:spMk id="176" creationId="{19C9EAEA-39D0-4B0E-A0EB-51E7B26740B1}"/>
          </ac:spMkLst>
        </pc:spChg>
        <pc:grpChg chg="add">
          <ac:chgData name="Daniel castillo" userId="2cb6c776319d8a16" providerId="LiveId" clId="{B91E5CAC-5B45-4D9B-805D-13F880DDE2F2}" dt="2023-05-13T10:21:50.350" v="197" actId="26606"/>
          <ac:grpSpMkLst>
            <pc:docMk/>
            <pc:sldMk cId="1781068270" sldId="266"/>
            <ac:grpSpMk id="164" creationId="{1DE889C7-FAD6-4397-98E2-05D503484459}"/>
          </ac:grpSpMkLst>
        </pc:grpChg>
        <pc:graphicFrameChg chg="add del mod">
          <ac:chgData name="Daniel castillo" userId="2cb6c776319d8a16" providerId="LiveId" clId="{B91E5CAC-5B45-4D9B-805D-13F880DDE2F2}" dt="2023-05-13T10:21:31.666" v="194" actId="26606"/>
          <ac:graphicFrameMkLst>
            <pc:docMk/>
            <pc:sldMk cId="1781068270" sldId="266"/>
            <ac:graphicFrameMk id="160" creationId="{46C7E6A5-6714-9A45-EC58-B74CA900AE31}"/>
          </ac:graphicFrameMkLst>
        </pc:graphicFrameChg>
        <pc:graphicFrameChg chg="add del">
          <ac:chgData name="Daniel castillo" userId="2cb6c776319d8a16" providerId="LiveId" clId="{B91E5CAC-5B45-4D9B-805D-13F880DDE2F2}" dt="2023-05-13T10:21:43.160" v="196" actId="26606"/>
          <ac:graphicFrameMkLst>
            <pc:docMk/>
            <pc:sldMk cId="1781068270" sldId="266"/>
            <ac:graphicFrameMk id="161" creationId="{FBE5D925-B674-B2BF-3BAF-490320363CDA}"/>
          </ac:graphicFrameMkLst>
        </pc:graphicFrameChg>
        <pc:picChg chg="mod ord">
          <ac:chgData name="Daniel castillo" userId="2cb6c776319d8a16" providerId="LiveId" clId="{B91E5CAC-5B45-4D9B-805D-13F880DDE2F2}" dt="2023-05-13T10:21:50.350" v="197" actId="26606"/>
          <ac:picMkLst>
            <pc:docMk/>
            <pc:sldMk cId="1781068270" sldId="266"/>
            <ac:picMk id="6" creationId="{DB97EBF5-5710-29CA-CAF4-7AA01368CB64}"/>
          </ac:picMkLst>
        </pc:picChg>
        <pc:picChg chg="add del">
          <ac:chgData name="Daniel castillo" userId="2cb6c776319d8a16" providerId="LiveId" clId="{B91E5CAC-5B45-4D9B-805D-13F880DDE2F2}" dt="2023-05-13T10:21:17.389" v="191" actId="26606"/>
          <ac:picMkLst>
            <pc:docMk/>
            <pc:sldMk cId="1781068270" sldId="266"/>
            <ac:picMk id="167" creationId="{62D6955C-623F-4E24-BDCB-C554684CBFD8}"/>
          </ac:picMkLst>
        </pc:picChg>
      </pc:sldChg>
      <pc:sldChg chg="modSp mod">
        <pc:chgData name="Daniel castillo" userId="2cb6c776319d8a16" providerId="LiveId" clId="{B91E5CAC-5B45-4D9B-805D-13F880DDE2F2}" dt="2023-05-13T11:24:53.628" v="557" actId="20577"/>
        <pc:sldMkLst>
          <pc:docMk/>
          <pc:sldMk cId="536374980" sldId="267"/>
        </pc:sldMkLst>
        <pc:spChg chg="mod">
          <ac:chgData name="Daniel castillo" userId="2cb6c776319d8a16" providerId="LiveId" clId="{B91E5CAC-5B45-4D9B-805D-13F880DDE2F2}" dt="2023-05-13T11:24:53.628" v="557" actId="20577"/>
          <ac:spMkLst>
            <pc:docMk/>
            <pc:sldMk cId="536374980" sldId="267"/>
            <ac:spMk id="5" creationId="{D61E217E-6936-051C-1C27-95895C322056}"/>
          </ac:spMkLst>
        </pc:spChg>
      </pc:sldChg>
      <pc:sldChg chg="addSp delSp modSp mod setBg modAnim">
        <pc:chgData name="Daniel castillo" userId="2cb6c776319d8a16" providerId="LiveId" clId="{B91E5CAC-5B45-4D9B-805D-13F880DDE2F2}" dt="2023-05-13T11:07:28.863" v="435" actId="403"/>
        <pc:sldMkLst>
          <pc:docMk/>
          <pc:sldMk cId="3185657861" sldId="268"/>
        </pc:sldMkLst>
        <pc:spChg chg="mod">
          <ac:chgData name="Daniel castillo" userId="2cb6c776319d8a16" providerId="LiveId" clId="{B91E5CAC-5B45-4D9B-805D-13F880DDE2F2}" dt="2023-05-13T10:29:57.003" v="294" actId="20577"/>
          <ac:spMkLst>
            <pc:docMk/>
            <pc:sldMk cId="3185657861" sldId="268"/>
            <ac:spMk id="2" creationId="{E0828F7E-560E-403C-2380-E712656C1464}"/>
          </ac:spMkLst>
        </pc:spChg>
        <pc:spChg chg="del mod">
          <ac:chgData name="Daniel castillo" userId="2cb6c776319d8a16" providerId="LiveId" clId="{B91E5CAC-5B45-4D9B-805D-13F880DDE2F2}" dt="2023-05-13T10:23:40.350" v="213" actId="26606"/>
          <ac:spMkLst>
            <pc:docMk/>
            <pc:sldMk cId="3185657861" sldId="268"/>
            <ac:spMk id="3" creationId="{5E1C95C8-4104-3DC1-F215-FC9DA2E5F8FE}"/>
          </ac:spMkLst>
        </pc:spChg>
        <pc:spChg chg="add del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8" creationId="{E8A8EAB8-D2FF-444D-B34B-7D32F106AD0E}"/>
          </ac:spMkLst>
        </pc:spChg>
        <pc:spChg chg="add del">
          <ac:chgData name="Daniel castillo" userId="2cb6c776319d8a16" providerId="LiveId" clId="{B91E5CAC-5B45-4D9B-805D-13F880DDE2F2}" dt="2023-05-13T10:23:40.333" v="212" actId="26606"/>
          <ac:spMkLst>
            <pc:docMk/>
            <pc:sldMk cId="3185657861" sldId="268"/>
            <ac:spMk id="9" creationId="{E8A8EAB8-D2FF-444D-B34B-7D32F106AD0E}"/>
          </ac:spMkLst>
        </pc:spChg>
        <pc:spChg chg="add del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10" creationId="{9DD005C1-8C51-42D6-9BEE-B9B83849743D}"/>
          </ac:spMkLst>
        </pc:spChg>
        <pc:spChg chg="add del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15" creationId="{C61F2F60-14E3-4196-B7CE-175E46F04481}"/>
          </ac:spMkLst>
        </pc:spChg>
        <pc:spChg chg="add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20" creationId="{E8A8EAB8-D2FF-444D-B34B-7D32F106AD0E}"/>
          </ac:spMkLst>
        </pc:spChg>
        <pc:spChg chg="add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22" creationId="{9DD005C1-8C51-42D6-9BEE-B9B83849743D}"/>
          </ac:spMkLst>
        </pc:spChg>
        <pc:spChg chg="add">
          <ac:chgData name="Daniel castillo" userId="2cb6c776319d8a16" providerId="LiveId" clId="{B91E5CAC-5B45-4D9B-805D-13F880DDE2F2}" dt="2023-05-13T10:26:32.418" v="241" actId="26606"/>
          <ac:spMkLst>
            <pc:docMk/>
            <pc:sldMk cId="3185657861" sldId="268"/>
            <ac:spMk id="24" creationId="{C61F2F60-14E3-4196-B7CE-175E46F04481}"/>
          </ac:spMkLst>
        </pc:spChg>
        <pc:grpChg chg="add del">
          <ac:chgData name="Daniel castillo" userId="2cb6c776319d8a16" providerId="LiveId" clId="{B91E5CAC-5B45-4D9B-805D-13F880DDE2F2}" dt="2023-05-13T10:23:40.333" v="212" actId="26606"/>
          <ac:grpSpMkLst>
            <pc:docMk/>
            <pc:sldMk cId="3185657861" sldId="268"/>
            <ac:grpSpMk id="13" creationId="{9D20816A-53A8-414B-9615-2877C1081698}"/>
          </ac:grpSpMkLst>
        </pc:grpChg>
        <pc:graphicFrameChg chg="add mod modGraphic">
          <ac:chgData name="Daniel castillo" userId="2cb6c776319d8a16" providerId="LiveId" clId="{B91E5CAC-5B45-4D9B-805D-13F880DDE2F2}" dt="2023-05-13T11:07:28.863" v="435" actId="403"/>
          <ac:graphicFrameMkLst>
            <pc:docMk/>
            <pc:sldMk cId="3185657861" sldId="268"/>
            <ac:graphicFrameMk id="6" creationId="{220DCF01-2E3F-2B9B-40D5-A6358F7664D4}"/>
          </ac:graphicFrameMkLst>
        </pc:graphicFrameChg>
        <pc:picChg chg="add mod ord">
          <ac:chgData name="Daniel castillo" userId="2cb6c776319d8a16" providerId="LiveId" clId="{B91E5CAC-5B45-4D9B-805D-13F880DDE2F2}" dt="2023-05-13T10:27:53.391" v="262" actId="14100"/>
          <ac:picMkLst>
            <pc:docMk/>
            <pc:sldMk cId="3185657861" sldId="268"/>
            <ac:picMk id="4" creationId="{0F6F9422-C817-5B80-6036-6156AD3D53AD}"/>
          </ac:picMkLst>
        </pc:picChg>
        <pc:cxnChg chg="add del">
          <ac:chgData name="Daniel castillo" userId="2cb6c776319d8a16" providerId="LiveId" clId="{B91E5CAC-5B45-4D9B-805D-13F880DDE2F2}" dt="2023-05-13T10:23:40.333" v="212" actId="26606"/>
          <ac:cxnSpMkLst>
            <pc:docMk/>
            <pc:sldMk cId="3185657861" sldId="268"/>
            <ac:cxnSpMk id="11" creationId="{DAE05351-315A-4BA9-A90A-FE5C949522D1}"/>
          </ac:cxnSpMkLst>
        </pc:cxnChg>
      </pc:sldChg>
      <pc:sldChg chg="addSp delSp modSp new mod">
        <pc:chgData name="Daniel castillo" userId="2cb6c776319d8a16" providerId="LiveId" clId="{B91E5CAC-5B45-4D9B-805D-13F880DDE2F2}" dt="2023-05-13T10:33:53.833" v="302" actId="14100"/>
        <pc:sldMkLst>
          <pc:docMk/>
          <pc:sldMk cId="2222311988" sldId="269"/>
        </pc:sldMkLst>
        <pc:spChg chg="del">
          <ac:chgData name="Daniel castillo" userId="2cb6c776319d8a16" providerId="LiveId" clId="{B91E5CAC-5B45-4D9B-805D-13F880DDE2F2}" dt="2023-05-13T10:33:42.340" v="296" actId="931"/>
          <ac:spMkLst>
            <pc:docMk/>
            <pc:sldMk cId="2222311988" sldId="269"/>
            <ac:spMk id="3" creationId="{98637F43-0621-125D-7850-34C276D939D1}"/>
          </ac:spMkLst>
        </pc:spChg>
        <pc:picChg chg="add mod">
          <ac:chgData name="Daniel castillo" userId="2cb6c776319d8a16" providerId="LiveId" clId="{B91E5CAC-5B45-4D9B-805D-13F880DDE2F2}" dt="2023-05-13T10:33:53.833" v="302" actId="14100"/>
          <ac:picMkLst>
            <pc:docMk/>
            <pc:sldMk cId="2222311988" sldId="269"/>
            <ac:picMk id="5" creationId="{36E94AED-EDCA-46EF-A3BB-C2DBAC5E99EF}"/>
          </ac:picMkLst>
        </pc:picChg>
      </pc:sldChg>
      <pc:sldChg chg="addSp delSp modSp new mod setBg modClrScheme addAnim delAnim modAnim setClrOvrMap chgLayout">
        <pc:chgData name="Daniel castillo" userId="2cb6c776319d8a16" providerId="LiveId" clId="{B91E5CAC-5B45-4D9B-805D-13F880DDE2F2}" dt="2023-05-13T11:14:43.503" v="541" actId="1076"/>
        <pc:sldMkLst>
          <pc:docMk/>
          <pc:sldMk cId="2781144511" sldId="270"/>
        </pc:sldMkLst>
        <pc:spChg chg="mod ord">
          <ac:chgData name="Daniel castillo" userId="2cb6c776319d8a16" providerId="LiveId" clId="{B91E5CAC-5B45-4D9B-805D-13F880DDE2F2}" dt="2023-05-13T11:14:43.503" v="541" actId="1076"/>
          <ac:spMkLst>
            <pc:docMk/>
            <pc:sldMk cId="2781144511" sldId="270"/>
            <ac:spMk id="2" creationId="{A9BAD046-E929-EEA9-CA5A-BAFA0B012094}"/>
          </ac:spMkLst>
        </pc:spChg>
        <pc:spChg chg="del">
          <ac:chgData name="Daniel castillo" userId="2cb6c776319d8a16" providerId="LiveId" clId="{B91E5CAC-5B45-4D9B-805D-13F880DDE2F2}" dt="2023-05-13T10:53:07.303" v="319" actId="931"/>
          <ac:spMkLst>
            <pc:docMk/>
            <pc:sldMk cId="2781144511" sldId="270"/>
            <ac:spMk id="3" creationId="{08BC24C4-BBA0-B146-947B-59BE0DBE3A13}"/>
          </ac:spMkLst>
        </pc:spChg>
        <pc:spChg chg="add del mod ord">
          <ac:chgData name="Daniel castillo" userId="2cb6c776319d8a16" providerId="LiveId" clId="{B91E5CAC-5B45-4D9B-805D-13F880DDE2F2}" dt="2023-05-13T10:54:03.460" v="369" actId="478"/>
          <ac:spMkLst>
            <pc:docMk/>
            <pc:sldMk cId="2781144511" sldId="270"/>
            <ac:spMk id="6" creationId="{49CC7C5C-255E-9A75-A342-434F15A37BF6}"/>
          </ac:spMkLst>
        </pc:spChg>
        <pc:spChg chg="add del">
          <ac:chgData name="Daniel castillo" userId="2cb6c776319d8a16" providerId="LiveId" clId="{B91E5CAC-5B45-4D9B-805D-13F880DDE2F2}" dt="2023-05-13T10:53:48.108" v="360" actId="26606"/>
          <ac:spMkLst>
            <pc:docMk/>
            <pc:sldMk cId="2781144511" sldId="270"/>
            <ac:spMk id="11" creationId="{0671A8AE-40A1-4631-A6B8-581AFF065482}"/>
          </ac:spMkLst>
        </pc:spChg>
        <pc:spChg chg="add del">
          <ac:chgData name="Daniel castillo" userId="2cb6c776319d8a16" providerId="LiveId" clId="{B91E5CAC-5B45-4D9B-805D-13F880DDE2F2}" dt="2023-05-13T10:53:48.108" v="360" actId="26606"/>
          <ac:spMkLst>
            <pc:docMk/>
            <pc:sldMk cId="2781144511" sldId="270"/>
            <ac:spMk id="13" creationId="{AB58EF07-17C2-48CF-ABB0-EEF1F17CB8F0}"/>
          </ac:spMkLst>
        </pc:spChg>
        <pc:spChg chg="add del">
          <ac:chgData name="Daniel castillo" userId="2cb6c776319d8a16" providerId="LiveId" clId="{B91E5CAC-5B45-4D9B-805D-13F880DDE2F2}" dt="2023-05-13T10:53:48.108" v="360" actId="26606"/>
          <ac:spMkLst>
            <pc:docMk/>
            <pc:sldMk cId="2781144511" sldId="270"/>
            <ac:spMk id="15" creationId="{AF2F604E-43BE-4DC3-B983-E071523364F8}"/>
          </ac:spMkLst>
        </pc:spChg>
        <pc:spChg chg="add del">
          <ac:chgData name="Daniel castillo" userId="2cb6c776319d8a16" providerId="LiveId" clId="{B91E5CAC-5B45-4D9B-805D-13F880DDE2F2}" dt="2023-05-13T10:53:48.108" v="360" actId="26606"/>
          <ac:spMkLst>
            <pc:docMk/>
            <pc:sldMk cId="2781144511" sldId="270"/>
            <ac:spMk id="17" creationId="{08C9B587-E65E-4B52-B37C-ABEBB6E87928}"/>
          </ac:spMkLst>
        </pc:spChg>
        <pc:spChg chg="add del">
          <ac:chgData name="Daniel castillo" userId="2cb6c776319d8a16" providerId="LiveId" clId="{B91E5CAC-5B45-4D9B-805D-13F880DDE2F2}" dt="2023-05-13T10:53:51.317" v="363" actId="26606"/>
          <ac:spMkLst>
            <pc:docMk/>
            <pc:sldMk cId="2781144511" sldId="270"/>
            <ac:spMk id="19" creationId="{71B2258F-86CA-4D4D-8270-BC05FCDEBFB3}"/>
          </ac:spMkLst>
        </pc:spChg>
        <pc:spChg chg="add del">
          <ac:chgData name="Daniel castillo" userId="2cb6c776319d8a16" providerId="LiveId" clId="{B91E5CAC-5B45-4D9B-805D-13F880DDE2F2}" dt="2023-05-13T10:53:52.380" v="365" actId="26606"/>
          <ac:spMkLst>
            <pc:docMk/>
            <pc:sldMk cId="2781144511" sldId="270"/>
            <ac:spMk id="21" creationId="{FB5B0058-AF13-4859-B429-4EDDE2A26F7F}"/>
          </ac:spMkLst>
        </pc:spChg>
        <pc:spChg chg="add del">
          <ac:chgData name="Daniel castillo" userId="2cb6c776319d8a16" providerId="LiveId" clId="{B91E5CAC-5B45-4D9B-805D-13F880DDE2F2}" dt="2023-05-13T10:53:52.380" v="365" actId="26606"/>
          <ac:spMkLst>
            <pc:docMk/>
            <pc:sldMk cId="2781144511" sldId="270"/>
            <ac:spMk id="22" creationId="{1A89CBBC-7743-43D9-A324-25CB472E9B2E}"/>
          </ac:spMkLst>
        </pc:spChg>
        <pc:spChg chg="add del">
          <ac:chgData name="Daniel castillo" userId="2cb6c776319d8a16" providerId="LiveId" clId="{B91E5CAC-5B45-4D9B-805D-13F880DDE2F2}" dt="2023-05-13T10:53:56.547" v="368" actId="26606"/>
          <ac:spMkLst>
            <pc:docMk/>
            <pc:sldMk cId="2781144511" sldId="270"/>
            <ac:spMk id="24" creationId="{71B2258F-86CA-4D4D-8270-BC05FCDEBFB3}"/>
          </ac:spMkLst>
        </pc:spChg>
        <pc:spChg chg="add">
          <ac:chgData name="Daniel castillo" userId="2cb6c776319d8a16" providerId="LiveId" clId="{B91E5CAC-5B45-4D9B-805D-13F880DDE2F2}" dt="2023-05-13T10:53:56.547" v="368" actId="26606"/>
          <ac:spMkLst>
            <pc:docMk/>
            <pc:sldMk cId="2781144511" sldId="270"/>
            <ac:spMk id="29" creationId="{C1DD1A8A-57D5-4A81-AD04-532B043C5611}"/>
          </ac:spMkLst>
        </pc:spChg>
        <pc:spChg chg="add">
          <ac:chgData name="Daniel castillo" userId="2cb6c776319d8a16" providerId="LiveId" clId="{B91E5CAC-5B45-4D9B-805D-13F880DDE2F2}" dt="2023-05-13T10:53:56.547" v="368" actId="26606"/>
          <ac:spMkLst>
            <pc:docMk/>
            <pc:sldMk cId="2781144511" sldId="270"/>
            <ac:spMk id="31" creationId="{007891EC-4501-44ED-A8C8-B11B6DB767AB}"/>
          </ac:spMkLst>
        </pc:spChg>
        <pc:picChg chg="add mod ord">
          <ac:chgData name="Daniel castillo" userId="2cb6c776319d8a16" providerId="LiveId" clId="{B91E5CAC-5B45-4D9B-805D-13F880DDE2F2}" dt="2023-05-13T10:54:25.843" v="378" actId="1076"/>
          <ac:picMkLst>
            <pc:docMk/>
            <pc:sldMk cId="2781144511" sldId="270"/>
            <ac:picMk id="5" creationId="{059542BD-7084-56B1-EAF6-D72A3C61A504}"/>
          </ac:picMkLst>
        </pc:picChg>
      </pc:sldChg>
      <pc:sldChg chg="addSp delSp modSp new mod setBg modClrScheme chgLayout">
        <pc:chgData name="Daniel castillo" userId="2cb6c776319d8a16" providerId="LiveId" clId="{B91E5CAC-5B45-4D9B-805D-13F880DDE2F2}" dt="2023-05-13T11:08:47.388" v="487" actId="27636"/>
        <pc:sldMkLst>
          <pc:docMk/>
          <pc:sldMk cId="488974281" sldId="271"/>
        </pc:sldMkLst>
        <pc:spChg chg="del">
          <ac:chgData name="Daniel castillo" userId="2cb6c776319d8a16" providerId="LiveId" clId="{B91E5CAC-5B45-4D9B-805D-13F880DDE2F2}" dt="2023-05-13T11:04:22.029" v="398" actId="478"/>
          <ac:spMkLst>
            <pc:docMk/>
            <pc:sldMk cId="488974281" sldId="271"/>
            <ac:spMk id="2" creationId="{17A38926-0014-B591-89D8-D4F4ABF94E3F}"/>
          </ac:spMkLst>
        </pc:spChg>
        <pc:spChg chg="del">
          <ac:chgData name="Daniel castillo" userId="2cb6c776319d8a16" providerId="LiveId" clId="{B91E5CAC-5B45-4D9B-805D-13F880DDE2F2}" dt="2023-05-13T11:04:32.883" v="400" actId="478"/>
          <ac:spMkLst>
            <pc:docMk/>
            <pc:sldMk cId="488974281" sldId="271"/>
            <ac:spMk id="3" creationId="{553FF893-49F1-DDDD-FBD4-B0093F3F16C5}"/>
          </ac:spMkLst>
        </pc:spChg>
        <pc:spChg chg="del">
          <ac:chgData name="Daniel castillo" userId="2cb6c776319d8a16" providerId="LiveId" clId="{B91E5CAC-5B45-4D9B-805D-13F880DDE2F2}" dt="2023-05-13T11:04:01.632" v="388" actId="931"/>
          <ac:spMkLst>
            <pc:docMk/>
            <pc:sldMk cId="488974281" sldId="271"/>
            <ac:spMk id="4" creationId="{929B0968-7269-7A42-A483-245EBBC5ABA6}"/>
          </ac:spMkLst>
        </pc:spChg>
        <pc:spChg chg="del">
          <ac:chgData name="Daniel castillo" userId="2cb6c776319d8a16" providerId="LiveId" clId="{B91E5CAC-5B45-4D9B-805D-13F880DDE2F2}" dt="2023-05-13T11:04:26.643" v="399" actId="478"/>
          <ac:spMkLst>
            <pc:docMk/>
            <pc:sldMk cId="488974281" sldId="271"/>
            <ac:spMk id="5" creationId="{0BF45960-651F-946D-4406-6DECAA144155}"/>
          </ac:spMkLst>
        </pc:spChg>
        <pc:spChg chg="del">
          <ac:chgData name="Daniel castillo" userId="2cb6c776319d8a16" providerId="LiveId" clId="{B91E5CAC-5B45-4D9B-805D-13F880DDE2F2}" dt="2023-05-13T11:04:08.221" v="391" actId="931"/>
          <ac:spMkLst>
            <pc:docMk/>
            <pc:sldMk cId="488974281" sldId="271"/>
            <ac:spMk id="6" creationId="{97EF95C3-EC20-94EF-D9C6-69CD777C4B9F}"/>
          </ac:spMkLst>
        </pc:spChg>
        <pc:spChg chg="add del mod">
          <ac:chgData name="Daniel castillo" userId="2cb6c776319d8a16" providerId="LiveId" clId="{B91E5CAC-5B45-4D9B-805D-13F880DDE2F2}" dt="2023-05-13T11:04:16.119" v="395" actId="931"/>
          <ac:spMkLst>
            <pc:docMk/>
            <pc:sldMk cId="488974281" sldId="271"/>
            <ac:spMk id="12" creationId="{EA9E7A99-31DA-6A27-55DC-0F529DFD0653}"/>
          </ac:spMkLst>
        </pc:spChg>
        <pc:spChg chg="add del mod ord">
          <ac:chgData name="Daniel castillo" userId="2cb6c776319d8a16" providerId="LiveId" clId="{B91E5CAC-5B45-4D9B-805D-13F880DDE2F2}" dt="2023-05-13T11:06:42.855" v="428" actId="478"/>
          <ac:spMkLst>
            <pc:docMk/>
            <pc:sldMk cId="488974281" sldId="271"/>
            <ac:spMk id="15" creationId="{1C8BD947-01EC-D7E6-2958-AA763A6391BF}"/>
          </ac:spMkLst>
        </pc:spChg>
        <pc:spChg chg="add del mod">
          <ac:chgData name="Daniel castillo" userId="2cb6c776319d8a16" providerId="LiveId" clId="{B91E5CAC-5B45-4D9B-805D-13F880DDE2F2}" dt="2023-05-13T11:06:46.568" v="429" actId="478"/>
          <ac:spMkLst>
            <pc:docMk/>
            <pc:sldMk cId="488974281" sldId="271"/>
            <ac:spMk id="17" creationId="{1AF14B0A-A882-8242-4BEE-A6374E6F5BA9}"/>
          </ac:spMkLst>
        </pc:spChg>
        <pc:spChg chg="add mod">
          <ac:chgData name="Daniel castillo" userId="2cb6c776319d8a16" providerId="LiveId" clId="{B91E5CAC-5B45-4D9B-805D-13F880DDE2F2}" dt="2023-05-13T11:08:47.388" v="487" actId="27636"/>
          <ac:spMkLst>
            <pc:docMk/>
            <pc:sldMk cId="488974281" sldId="271"/>
            <ac:spMk id="18" creationId="{AF24A549-EE53-571F-F487-BB03D677B02A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19" creationId="{E6A114C0-4359-9D8B-E02E-7F6CA1B0666A}"/>
          </ac:spMkLst>
        </pc:spChg>
        <pc:spChg chg="add del">
          <ac:chgData name="Daniel castillo" userId="2cb6c776319d8a16" providerId="LiveId" clId="{B91E5CAC-5B45-4D9B-805D-13F880DDE2F2}" dt="2023-05-13T11:06:20.566" v="419" actId="26606"/>
          <ac:spMkLst>
            <pc:docMk/>
            <pc:sldMk cId="488974281" sldId="271"/>
            <ac:spMk id="20" creationId="{FA69AAE0-49D5-4C8B-8BA2-55898C00E05E}"/>
          </ac:spMkLst>
        </pc:spChg>
        <pc:spChg chg="add del">
          <ac:chgData name="Daniel castillo" userId="2cb6c776319d8a16" providerId="LiveId" clId="{B91E5CAC-5B45-4D9B-805D-13F880DDE2F2}" dt="2023-05-13T11:08:30.800" v="468" actId="26606"/>
          <ac:spMkLst>
            <pc:docMk/>
            <pc:sldMk cId="488974281" sldId="271"/>
            <ac:spMk id="21" creationId="{4CBC69AF-AE9D-43C7-A183-244646418BB4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22" creationId="{63F5877B-98C7-49DD-83AB-0F6F57CB6543}"/>
          </ac:spMkLst>
        </pc:spChg>
        <pc:spChg chg="add del">
          <ac:chgData name="Daniel castillo" userId="2cb6c776319d8a16" providerId="LiveId" clId="{B91E5CAC-5B45-4D9B-805D-13F880DDE2F2}" dt="2023-05-13T11:08:30.800" v="468" actId="26606"/>
          <ac:spMkLst>
            <pc:docMk/>
            <pc:sldMk cId="488974281" sldId="271"/>
            <ac:spMk id="23" creationId="{BE64232A-D912-4882-BF58-104918115741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24" creationId="{4EA91930-66BC-4C41-B4F5-C31EB216F64B}"/>
          </ac:spMkLst>
        </pc:spChg>
        <pc:spChg chg="add del">
          <ac:chgData name="Daniel castillo" userId="2cb6c776319d8a16" providerId="LiveId" clId="{B91E5CAC-5B45-4D9B-805D-13F880DDE2F2}" dt="2023-05-13T11:06:19.667" v="418" actId="26606"/>
          <ac:spMkLst>
            <pc:docMk/>
            <pc:sldMk cId="488974281" sldId="271"/>
            <ac:spMk id="25" creationId="{FA69AAE0-49D5-4C8B-8BA2-55898C00E05E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26" creationId="{6313CF8F-B436-401E-9575-DE0F8E8B5B17}"/>
          </ac:spMkLst>
        </pc:spChg>
        <pc:spChg chg="add del">
          <ac:chgData name="Daniel castillo" userId="2cb6c776319d8a16" providerId="LiveId" clId="{B91E5CAC-5B45-4D9B-805D-13F880DDE2F2}" dt="2023-05-13T11:06:15.402" v="417" actId="26606"/>
          <ac:spMkLst>
            <pc:docMk/>
            <pc:sldMk cId="488974281" sldId="271"/>
            <ac:spMk id="27" creationId="{4CBC69AF-AE9D-43C7-A183-244646418BB4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28" creationId="{2A38CFE9-C30A-4551-ACCB-D5808FBC39CD}"/>
          </ac:spMkLst>
        </pc:spChg>
        <pc:spChg chg="add del">
          <ac:chgData name="Daniel castillo" userId="2cb6c776319d8a16" providerId="LiveId" clId="{B91E5CAC-5B45-4D9B-805D-13F880DDE2F2}" dt="2023-05-13T11:06:15.402" v="417" actId="26606"/>
          <ac:spMkLst>
            <pc:docMk/>
            <pc:sldMk cId="488974281" sldId="271"/>
            <ac:spMk id="29" creationId="{D35E4295-79A9-3CFE-0C49-72F0E3A701C6}"/>
          </ac:spMkLst>
        </pc:spChg>
        <pc:spChg chg="add del">
          <ac:chgData name="Daniel castillo" userId="2cb6c776319d8a16" providerId="LiveId" clId="{B91E5CAC-5B45-4D9B-805D-13F880DDE2F2}" dt="2023-05-13T11:04:53.518" v="403" actId="26606"/>
          <ac:spMkLst>
            <pc:docMk/>
            <pc:sldMk cId="488974281" sldId="271"/>
            <ac:spMk id="30" creationId="{67EF550F-47CE-4FB2-9DAC-12AD835C833D}"/>
          </ac:spMkLst>
        </pc:spChg>
        <pc:spChg chg="add del">
          <ac:chgData name="Daniel castillo" userId="2cb6c776319d8a16" providerId="LiveId" clId="{B91E5CAC-5B45-4D9B-805D-13F880DDE2F2}" dt="2023-05-13T11:06:15.402" v="417" actId="26606"/>
          <ac:spMkLst>
            <pc:docMk/>
            <pc:sldMk cId="488974281" sldId="271"/>
            <ac:spMk id="31" creationId="{BE64232A-D912-4882-BF58-104918115741}"/>
          </ac:spMkLst>
        </pc:spChg>
        <pc:spChg chg="add del">
          <ac:chgData name="Daniel castillo" userId="2cb6c776319d8a16" providerId="LiveId" clId="{B91E5CAC-5B45-4D9B-805D-13F880DDE2F2}" dt="2023-05-13T11:04:55.664" v="405" actId="26606"/>
          <ac:spMkLst>
            <pc:docMk/>
            <pc:sldMk cId="488974281" sldId="271"/>
            <ac:spMk id="32" creationId="{2172A0AC-3DCE-4672-BCAF-28FEF91F6020}"/>
          </ac:spMkLst>
        </pc:spChg>
        <pc:spChg chg="add del">
          <ac:chgData name="Daniel castillo" userId="2cb6c776319d8a16" providerId="LiveId" clId="{B91E5CAC-5B45-4D9B-805D-13F880DDE2F2}" dt="2023-05-13T11:04:55.664" v="405" actId="26606"/>
          <ac:spMkLst>
            <pc:docMk/>
            <pc:sldMk cId="488974281" sldId="271"/>
            <ac:spMk id="33" creationId="{AE6F1C77-EDC9-4C5F-8C1C-62DD46BDA3C3}"/>
          </ac:spMkLst>
        </pc:spChg>
        <pc:spChg chg="add del">
          <ac:chgData name="Daniel castillo" userId="2cb6c776319d8a16" providerId="LiveId" clId="{B91E5CAC-5B45-4D9B-805D-13F880DDE2F2}" dt="2023-05-13T11:04:55.664" v="405" actId="26606"/>
          <ac:spMkLst>
            <pc:docMk/>
            <pc:sldMk cId="488974281" sldId="271"/>
            <ac:spMk id="34" creationId="{1EC0C6E7-22DD-E0EB-AEF5-E6466B544EE3}"/>
          </ac:spMkLst>
        </pc:spChg>
        <pc:spChg chg="add del">
          <ac:chgData name="Daniel castillo" userId="2cb6c776319d8a16" providerId="LiveId" clId="{B91E5CAC-5B45-4D9B-805D-13F880DDE2F2}" dt="2023-05-13T11:06:15.402" v="417" actId="26606"/>
          <ac:spMkLst>
            <pc:docMk/>
            <pc:sldMk cId="488974281" sldId="271"/>
            <ac:spMk id="35" creationId="{E8E4E9D8-6D9C-4646-83A2-11844D84EAE4}"/>
          </ac:spMkLst>
        </pc:spChg>
        <pc:spChg chg="add del">
          <ac:chgData name="Daniel castillo" userId="2cb6c776319d8a16" providerId="LiveId" clId="{B91E5CAC-5B45-4D9B-805D-13F880DDE2F2}" dt="2023-05-13T11:04:57.395" v="407" actId="26606"/>
          <ac:spMkLst>
            <pc:docMk/>
            <pc:sldMk cId="488974281" sldId="271"/>
            <ac:spMk id="36" creationId="{2DAA6C16-BF9B-4A3E-BC70-EE6015D4F967}"/>
          </ac:spMkLst>
        </pc:spChg>
        <pc:spChg chg="add del">
          <ac:chgData name="Daniel castillo" userId="2cb6c776319d8a16" providerId="LiveId" clId="{B91E5CAC-5B45-4D9B-805D-13F880DDE2F2}" dt="2023-05-13T11:08:30.800" v="468" actId="26606"/>
          <ac:spMkLst>
            <pc:docMk/>
            <pc:sldMk cId="488974281" sldId="271"/>
            <ac:spMk id="38" creationId="{E8E4E9D8-6D9C-4646-83A2-11844D84EAE4}"/>
          </ac:spMkLst>
        </pc:spChg>
        <pc:spChg chg="add del">
          <ac:chgData name="Daniel castillo" userId="2cb6c776319d8a16" providerId="LiveId" clId="{B91E5CAC-5B45-4D9B-805D-13F880DDE2F2}" dt="2023-05-13T11:04:57.395" v="407" actId="26606"/>
          <ac:spMkLst>
            <pc:docMk/>
            <pc:sldMk cId="488974281" sldId="271"/>
            <ac:spMk id="39" creationId="{43DA813D-B0C7-4342-A2E6-5D9F5FF154C1}"/>
          </ac:spMkLst>
        </pc:spChg>
        <pc:spChg chg="add del">
          <ac:chgData name="Daniel castillo" userId="2cb6c776319d8a16" providerId="LiveId" clId="{B91E5CAC-5B45-4D9B-805D-13F880DDE2F2}" dt="2023-05-13T11:08:30.800" v="468" actId="26606"/>
          <ac:spMkLst>
            <pc:docMk/>
            <pc:sldMk cId="488974281" sldId="271"/>
            <ac:spMk id="40" creationId="{8CAAD42E-937D-745D-BC05-4E6577C77A7D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1" creationId="{0D7B6173-1D58-48E2-83CF-37350F315F75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2" creationId="{2F36CA75-CFBF-4844-B719-8FE9EBADA9AF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3" creationId="{3D4A84B9-E564-4DD0-97F8-DBF1C460C28A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5" creationId="{102382E0-0A09-46AE-B955-B911CAFE7F00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6" creationId="{7DE75D4A-0965-4973-BE75-DECCAC9A9614}"/>
          </ac:spMkLst>
        </pc:spChg>
        <pc:spChg chg="add del">
          <ac:chgData name="Daniel castillo" userId="2cb6c776319d8a16" providerId="LiveId" clId="{B91E5CAC-5B45-4D9B-805D-13F880DDE2F2}" dt="2023-05-13T11:05:00.111" v="409" actId="26606"/>
          <ac:spMkLst>
            <pc:docMk/>
            <pc:sldMk cId="488974281" sldId="271"/>
            <ac:spMk id="47" creationId="{EA657774-18BF-9A30-12C5-881E241F5F5A}"/>
          </ac:spMkLst>
        </pc:spChg>
        <pc:spChg chg="add">
          <ac:chgData name="Daniel castillo" userId="2cb6c776319d8a16" providerId="LiveId" clId="{B91E5CAC-5B45-4D9B-805D-13F880DDE2F2}" dt="2023-05-13T11:08:34.288" v="469" actId="26606"/>
          <ac:spMkLst>
            <pc:docMk/>
            <pc:sldMk cId="488974281" sldId="271"/>
            <ac:spMk id="48" creationId="{FA69AAE0-49D5-4C8B-8BA2-55898C00E05E}"/>
          </ac:spMkLst>
        </pc:spChg>
        <pc:grpChg chg="add del">
          <ac:chgData name="Daniel castillo" userId="2cb6c776319d8a16" providerId="LiveId" clId="{B91E5CAC-5B45-4D9B-805D-13F880DDE2F2}" dt="2023-05-13T11:04:57.395" v="407" actId="26606"/>
          <ac:grpSpMkLst>
            <pc:docMk/>
            <pc:sldMk cId="488974281" sldId="271"/>
            <ac:grpSpMk id="37" creationId="{A4AE1828-51FD-4AD7-BCF6-9AF5C696CE5D}"/>
          </ac:grpSpMkLst>
        </pc:grpChg>
        <pc:picChg chg="add mod ord">
          <ac:chgData name="Daniel castillo" userId="2cb6c776319d8a16" providerId="LiveId" clId="{B91E5CAC-5B45-4D9B-805D-13F880DDE2F2}" dt="2023-05-13T11:08:34.288" v="469" actId="26606"/>
          <ac:picMkLst>
            <pc:docMk/>
            <pc:sldMk cId="488974281" sldId="271"/>
            <ac:picMk id="8" creationId="{8074C392-7C89-BE4D-C2ED-C5C6376C8597}"/>
          </ac:picMkLst>
        </pc:picChg>
        <pc:picChg chg="add del mod">
          <ac:chgData name="Daniel castillo" userId="2cb6c776319d8a16" providerId="LiveId" clId="{B91E5CAC-5B45-4D9B-805D-13F880DDE2F2}" dt="2023-05-13T11:04:10.497" v="394" actId="478"/>
          <ac:picMkLst>
            <pc:docMk/>
            <pc:sldMk cId="488974281" sldId="271"/>
            <ac:picMk id="10" creationId="{A4B607FB-E7F0-2BC5-890D-06D4461CCA83}"/>
          </ac:picMkLst>
        </pc:picChg>
        <pc:picChg chg="add mod ord">
          <ac:chgData name="Daniel castillo" userId="2cb6c776319d8a16" providerId="LiveId" clId="{B91E5CAC-5B45-4D9B-805D-13F880DDE2F2}" dt="2023-05-13T11:08:34.288" v="469" actId="26606"/>
          <ac:picMkLst>
            <pc:docMk/>
            <pc:sldMk cId="488974281" sldId="271"/>
            <ac:picMk id="14" creationId="{0F5FCEB6-F89B-6FDE-7155-C5B788A55CD2}"/>
          </ac:picMkLst>
        </pc:picChg>
        <pc:picChg chg="add del">
          <ac:chgData name="Daniel castillo" userId="2cb6c776319d8a16" providerId="LiveId" clId="{B91E5CAC-5B45-4D9B-805D-13F880DDE2F2}" dt="2023-05-13T11:05:00.111" v="409" actId="26606"/>
          <ac:picMkLst>
            <pc:docMk/>
            <pc:sldMk cId="488974281" sldId="271"/>
            <ac:picMk id="44" creationId="{4A599609-F5C2-4A0B-A992-913F814A631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83D5-0139-43A8-A2D4-BDA5154146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470F01-6307-4909-9387-9D72FA791807}">
      <dgm:prSet/>
      <dgm:spPr/>
      <dgm:t>
        <a:bodyPr/>
        <a:lstStyle/>
        <a:p>
          <a:r>
            <a:rPr lang="es-ES" b="0" dirty="0"/>
            <a:t>El precio del alquiler en Barcelona fluctúa acorde al nivel de turismo en la ciudad</a:t>
          </a:r>
          <a:endParaRPr lang="en-US" dirty="0"/>
        </a:p>
      </dgm:t>
    </dgm:pt>
    <dgm:pt modelId="{7E729DA4-0A06-4D1D-8BC0-3A2B9D61D873}" type="parTrans" cxnId="{0CD11FC2-E91F-4410-A01A-4D537290D975}">
      <dgm:prSet/>
      <dgm:spPr/>
      <dgm:t>
        <a:bodyPr/>
        <a:lstStyle/>
        <a:p>
          <a:endParaRPr lang="en-US"/>
        </a:p>
      </dgm:t>
    </dgm:pt>
    <dgm:pt modelId="{86D8B2FF-27B1-41D0-A947-7B3BF2327E23}" type="sibTrans" cxnId="{0CD11FC2-E91F-4410-A01A-4D537290D975}">
      <dgm:prSet/>
      <dgm:spPr/>
      <dgm:t>
        <a:bodyPr/>
        <a:lstStyle/>
        <a:p>
          <a:endParaRPr lang="en-US"/>
        </a:p>
      </dgm:t>
    </dgm:pt>
    <dgm:pt modelId="{06833A99-D0F9-4882-80B5-FF57D1448576}" type="pres">
      <dgm:prSet presAssocID="{252683D5-0139-43A8-A2D4-BDA5154146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9EA589-2098-4C98-966D-43936C0876CF}" type="pres">
      <dgm:prSet presAssocID="{E1470F01-6307-4909-9387-9D72FA791807}" presName="hierRoot1" presStyleCnt="0"/>
      <dgm:spPr/>
    </dgm:pt>
    <dgm:pt modelId="{650FB1E0-B3CC-4F97-816C-30DA5BA0A632}" type="pres">
      <dgm:prSet presAssocID="{E1470F01-6307-4909-9387-9D72FA791807}" presName="composite" presStyleCnt="0"/>
      <dgm:spPr/>
    </dgm:pt>
    <dgm:pt modelId="{79F067D9-8767-4AD0-9B30-B39F107636CC}" type="pres">
      <dgm:prSet presAssocID="{E1470F01-6307-4909-9387-9D72FA791807}" presName="background" presStyleLbl="node0" presStyleIdx="0" presStyleCnt="1"/>
      <dgm:spPr/>
    </dgm:pt>
    <dgm:pt modelId="{44F9994A-7744-4C94-9D66-756A2FB7B481}" type="pres">
      <dgm:prSet presAssocID="{E1470F01-6307-4909-9387-9D72FA791807}" presName="text" presStyleLbl="fgAcc0" presStyleIdx="0" presStyleCnt="1" custLinFactNeighborX="92607" custLinFactNeighborY="-1624">
        <dgm:presLayoutVars>
          <dgm:chPref val="3"/>
        </dgm:presLayoutVars>
      </dgm:prSet>
      <dgm:spPr/>
    </dgm:pt>
    <dgm:pt modelId="{708834D3-708B-4BCF-88F0-43771BACEA6D}" type="pres">
      <dgm:prSet presAssocID="{E1470F01-6307-4909-9387-9D72FA791807}" presName="hierChild2" presStyleCnt="0"/>
      <dgm:spPr/>
    </dgm:pt>
  </dgm:ptLst>
  <dgm:cxnLst>
    <dgm:cxn modelId="{7E8C7C0C-4DFD-485E-960D-B7EF17A6D799}" type="presOf" srcId="{E1470F01-6307-4909-9387-9D72FA791807}" destId="{44F9994A-7744-4C94-9D66-756A2FB7B481}" srcOrd="0" destOrd="0" presId="urn:microsoft.com/office/officeart/2005/8/layout/hierarchy1"/>
    <dgm:cxn modelId="{CE02B216-F25A-4D8B-B852-6ADF575ECD83}" type="presOf" srcId="{252683D5-0139-43A8-A2D4-BDA5154146E0}" destId="{06833A99-D0F9-4882-80B5-FF57D1448576}" srcOrd="0" destOrd="0" presId="urn:microsoft.com/office/officeart/2005/8/layout/hierarchy1"/>
    <dgm:cxn modelId="{0CD11FC2-E91F-4410-A01A-4D537290D975}" srcId="{252683D5-0139-43A8-A2D4-BDA5154146E0}" destId="{E1470F01-6307-4909-9387-9D72FA791807}" srcOrd="0" destOrd="0" parTransId="{7E729DA4-0A06-4D1D-8BC0-3A2B9D61D873}" sibTransId="{86D8B2FF-27B1-41D0-A947-7B3BF2327E23}"/>
    <dgm:cxn modelId="{C2626B4B-5A89-4537-AC7C-D11129249BF3}" type="presParOf" srcId="{06833A99-D0F9-4882-80B5-FF57D1448576}" destId="{EB9EA589-2098-4C98-966D-43936C0876CF}" srcOrd="0" destOrd="0" presId="urn:microsoft.com/office/officeart/2005/8/layout/hierarchy1"/>
    <dgm:cxn modelId="{D5FB2BD1-FFEA-43BD-9D02-00EB5B5D9D80}" type="presParOf" srcId="{EB9EA589-2098-4C98-966D-43936C0876CF}" destId="{650FB1E0-B3CC-4F97-816C-30DA5BA0A632}" srcOrd="0" destOrd="0" presId="urn:microsoft.com/office/officeart/2005/8/layout/hierarchy1"/>
    <dgm:cxn modelId="{1C862A56-9B0B-4FEE-8E89-82CC78E17DE4}" type="presParOf" srcId="{650FB1E0-B3CC-4F97-816C-30DA5BA0A632}" destId="{79F067D9-8767-4AD0-9B30-B39F107636CC}" srcOrd="0" destOrd="0" presId="urn:microsoft.com/office/officeart/2005/8/layout/hierarchy1"/>
    <dgm:cxn modelId="{6529823A-C752-4C9A-A2FB-F96738C504B0}" type="presParOf" srcId="{650FB1E0-B3CC-4F97-816C-30DA5BA0A632}" destId="{44F9994A-7744-4C94-9D66-756A2FB7B481}" srcOrd="1" destOrd="0" presId="urn:microsoft.com/office/officeart/2005/8/layout/hierarchy1"/>
    <dgm:cxn modelId="{44E701E8-8EA2-4D57-8E10-4DCB2E3AEC2A}" type="presParOf" srcId="{EB9EA589-2098-4C98-966D-43936C0876CF}" destId="{708834D3-708B-4BCF-88F0-43771BACE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F52C6-FD2C-4910-8FB1-A938BC988FB5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9C8777-2743-4041-891C-F255542A9A89}">
      <dgm:prSet custT="1"/>
      <dgm:spPr/>
      <dgm:t>
        <a:bodyPr/>
        <a:lstStyle/>
        <a:p>
          <a:r>
            <a:rPr lang="es-ES" sz="2400" b="0" i="0" dirty="0"/>
            <a:t>El precio de los alquileres esta ligado al flujo de turistas.</a:t>
          </a:r>
        </a:p>
        <a:p>
          <a:endParaRPr lang="es-ES" sz="1600" b="0" i="0" dirty="0"/>
        </a:p>
      </dgm:t>
    </dgm:pt>
    <dgm:pt modelId="{8DB06BCF-88A0-4F8F-9C76-87EC4E076C3E}" type="parTrans" cxnId="{DE63DA69-766B-4A40-8BCE-3BCC0A062FE9}">
      <dgm:prSet/>
      <dgm:spPr/>
      <dgm:t>
        <a:bodyPr/>
        <a:lstStyle/>
        <a:p>
          <a:endParaRPr lang="en-US"/>
        </a:p>
      </dgm:t>
    </dgm:pt>
    <dgm:pt modelId="{63E2A1E4-F4A3-41E5-9B26-9979F2C050F9}" type="sibTrans" cxnId="{DE63DA69-766B-4A40-8BCE-3BCC0A062FE9}">
      <dgm:prSet/>
      <dgm:spPr/>
      <dgm:t>
        <a:bodyPr/>
        <a:lstStyle/>
        <a:p>
          <a:endParaRPr lang="en-US"/>
        </a:p>
      </dgm:t>
    </dgm:pt>
    <dgm:pt modelId="{6977BA13-90A6-4673-AFAF-73D184089B86}">
      <dgm:prSet custT="1"/>
      <dgm:spPr/>
      <dgm:t>
        <a:bodyPr/>
        <a:lstStyle/>
        <a:p>
          <a:r>
            <a:rPr lang="es-ES" sz="1600" b="0" i="0" dirty="0"/>
            <a:t>Lo cual corrobora mi hipótesis mencionada al comienzo de la investigación</a:t>
          </a:r>
          <a:endParaRPr lang="en-US" sz="1600" dirty="0"/>
        </a:p>
      </dgm:t>
    </dgm:pt>
    <dgm:pt modelId="{E01FA6AF-3A10-4117-B6BC-12DB62606078}" type="parTrans" cxnId="{F63F785B-3BF6-4EB4-8B35-AA64E1DAF8EF}">
      <dgm:prSet/>
      <dgm:spPr/>
      <dgm:t>
        <a:bodyPr/>
        <a:lstStyle/>
        <a:p>
          <a:endParaRPr lang="en-US"/>
        </a:p>
      </dgm:t>
    </dgm:pt>
    <dgm:pt modelId="{30359B5A-9872-4C69-AF62-5B02694711AC}" type="sibTrans" cxnId="{F63F785B-3BF6-4EB4-8B35-AA64E1DAF8EF}">
      <dgm:prSet/>
      <dgm:spPr/>
      <dgm:t>
        <a:bodyPr/>
        <a:lstStyle/>
        <a:p>
          <a:endParaRPr lang="en-US"/>
        </a:p>
      </dgm:t>
    </dgm:pt>
    <dgm:pt modelId="{4215CD17-A126-4EAA-8742-657340C6059A}" type="pres">
      <dgm:prSet presAssocID="{935F52C6-FD2C-4910-8FB1-A938BC988FB5}" presName="diagram" presStyleCnt="0">
        <dgm:presLayoutVars>
          <dgm:dir/>
          <dgm:resizeHandles val="exact"/>
        </dgm:presLayoutVars>
      </dgm:prSet>
      <dgm:spPr/>
    </dgm:pt>
    <dgm:pt modelId="{648FCDC8-0F70-4AD4-A3AC-9CFDEDCC1634}" type="pres">
      <dgm:prSet presAssocID="{E39C8777-2743-4041-891C-F255542A9A89}" presName="arrow" presStyleLbl="node1" presStyleIdx="0" presStyleCnt="2" custScaleX="126430" custScaleY="138586">
        <dgm:presLayoutVars>
          <dgm:bulletEnabled val="1"/>
        </dgm:presLayoutVars>
      </dgm:prSet>
      <dgm:spPr/>
    </dgm:pt>
    <dgm:pt modelId="{D8502CBA-BEE9-48ED-A986-15879639D15D}" type="pres">
      <dgm:prSet presAssocID="{6977BA13-90A6-4673-AFAF-73D184089B86}" presName="arrow" presStyleLbl="node1" presStyleIdx="1" presStyleCnt="2" custScaleY="88560" custRadScaleRad="133320" custRadScaleInc="-492">
        <dgm:presLayoutVars>
          <dgm:bulletEnabled val="1"/>
        </dgm:presLayoutVars>
      </dgm:prSet>
      <dgm:spPr/>
    </dgm:pt>
  </dgm:ptLst>
  <dgm:cxnLst>
    <dgm:cxn modelId="{F9D97519-9FA5-4FD5-9B1F-8CA856F4C3C1}" type="presOf" srcId="{E39C8777-2743-4041-891C-F255542A9A89}" destId="{648FCDC8-0F70-4AD4-A3AC-9CFDEDCC1634}" srcOrd="0" destOrd="0" presId="urn:microsoft.com/office/officeart/2005/8/layout/arrow5"/>
    <dgm:cxn modelId="{F63F785B-3BF6-4EB4-8B35-AA64E1DAF8EF}" srcId="{935F52C6-FD2C-4910-8FB1-A938BC988FB5}" destId="{6977BA13-90A6-4673-AFAF-73D184089B86}" srcOrd="1" destOrd="0" parTransId="{E01FA6AF-3A10-4117-B6BC-12DB62606078}" sibTransId="{30359B5A-9872-4C69-AF62-5B02694711AC}"/>
    <dgm:cxn modelId="{DE63DA69-766B-4A40-8BCE-3BCC0A062FE9}" srcId="{935F52C6-FD2C-4910-8FB1-A938BC988FB5}" destId="{E39C8777-2743-4041-891C-F255542A9A89}" srcOrd="0" destOrd="0" parTransId="{8DB06BCF-88A0-4F8F-9C76-87EC4E076C3E}" sibTransId="{63E2A1E4-F4A3-41E5-9B26-9979F2C050F9}"/>
    <dgm:cxn modelId="{8429A86B-BC11-4E38-A12C-1B8DBFC7C7D2}" type="presOf" srcId="{935F52C6-FD2C-4910-8FB1-A938BC988FB5}" destId="{4215CD17-A126-4EAA-8742-657340C6059A}" srcOrd="0" destOrd="0" presId="urn:microsoft.com/office/officeart/2005/8/layout/arrow5"/>
    <dgm:cxn modelId="{A4E492F0-E3DC-4A80-A665-1C755F98C2A5}" type="presOf" srcId="{6977BA13-90A6-4673-AFAF-73D184089B86}" destId="{D8502CBA-BEE9-48ED-A986-15879639D15D}" srcOrd="0" destOrd="0" presId="urn:microsoft.com/office/officeart/2005/8/layout/arrow5"/>
    <dgm:cxn modelId="{878A5D05-0230-4EDD-B1A8-BFC4D38ACEB9}" type="presParOf" srcId="{4215CD17-A126-4EAA-8742-657340C6059A}" destId="{648FCDC8-0F70-4AD4-A3AC-9CFDEDCC1634}" srcOrd="0" destOrd="0" presId="urn:microsoft.com/office/officeart/2005/8/layout/arrow5"/>
    <dgm:cxn modelId="{72C2B1C5-026D-4B83-82FA-579B3926C8D2}" type="presParOf" srcId="{4215CD17-A126-4EAA-8742-657340C6059A}" destId="{D8502CBA-BEE9-48ED-A986-15879639D15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067D9-8767-4AD0-9B30-B39F107636CC}">
      <dsp:nvSpPr>
        <dsp:cNvPr id="0" name=""/>
        <dsp:cNvSpPr/>
      </dsp:nvSpPr>
      <dsp:spPr>
        <a:xfrm>
          <a:off x="568931" y="-35300"/>
          <a:ext cx="3521246" cy="2235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9994A-7744-4C94-9D66-756A2FB7B481}">
      <dsp:nvSpPr>
        <dsp:cNvPr id="0" name=""/>
        <dsp:cNvSpPr/>
      </dsp:nvSpPr>
      <dsp:spPr>
        <a:xfrm>
          <a:off x="960180" y="336386"/>
          <a:ext cx="3521246" cy="2235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kern="1200" dirty="0"/>
            <a:t>El precio del alquiler en Barcelona fluctúa acorde al nivel de turismo en la ciudad</a:t>
          </a:r>
          <a:endParaRPr lang="en-US" sz="2900" kern="1200" dirty="0"/>
        </a:p>
      </dsp:txBody>
      <dsp:txXfrm>
        <a:off x="1025670" y="401876"/>
        <a:ext cx="3390266" cy="2105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CDC8-0F70-4AD4-A3AC-9CFDEDCC1634}">
      <dsp:nvSpPr>
        <dsp:cNvPr id="0" name=""/>
        <dsp:cNvSpPr/>
      </dsp:nvSpPr>
      <dsp:spPr>
        <a:xfrm rot="16200000">
          <a:off x="-169843" y="1879"/>
          <a:ext cx="3268031" cy="35822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El precio de los alquileres esta ligado al flujo de turistas.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i="0" kern="1200" dirty="0"/>
        </a:p>
      </dsp:txBody>
      <dsp:txXfrm rot="5400000">
        <a:off x="-326950" y="975994"/>
        <a:ext cx="3010341" cy="1634015"/>
      </dsp:txXfrm>
    </dsp:sp>
    <dsp:sp modelId="{D8502CBA-BEE9-48ED-A986-15879639D15D}">
      <dsp:nvSpPr>
        <dsp:cNvPr id="0" name=""/>
        <dsp:cNvSpPr/>
      </dsp:nvSpPr>
      <dsp:spPr>
        <a:xfrm rot="5400000">
          <a:off x="3151531" y="617728"/>
          <a:ext cx="2584854" cy="228914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Lo cual corrobora mi hipótesis mencionada al comienzo de la investigación</a:t>
          </a:r>
          <a:endParaRPr lang="en-US" sz="1600" kern="1200" dirty="0"/>
        </a:p>
      </dsp:txBody>
      <dsp:txXfrm rot="-5400000">
        <a:off x="3699986" y="1116088"/>
        <a:ext cx="1888546" cy="1292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0D839-C876-398B-70B6-521B18505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D91F76-D277-F983-03B3-FBEA8A40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CC049-6E9E-ACA6-727C-B4F5154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3799D-1D80-9045-DC61-47090F22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1E91F-A9B4-BC7B-5110-95737E0C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7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148DF-2E6B-57AC-A36A-9486012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8AE41C-424B-E29B-D986-C9328DC7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132949-13B1-4018-25CC-06931CEF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B2567B-D081-CFFE-4BDD-0253E518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250205-B9C5-0E37-2DB7-075F5A7C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5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DD64D9-6724-C7CB-46EE-BB080C0A0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F8FBD-31EF-2399-E9BF-23F078E8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11271-A478-E19D-E398-0FDEF797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2F9AD-9316-CDAF-8DBC-6BAB3FD1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00ACF-E985-6274-B300-808D0C8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6561F-AEF5-1A49-9C09-CF4B414E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543C70-6711-1C84-FF14-A8485F29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7CF43-C4AD-68D3-D2F8-830F4B6B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D38131-F2F7-C475-4240-0CE4B2AD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65831A-0506-1823-3E44-61BC9FF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86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8BF2A-8D92-8D1E-772C-912BF7E1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C78B20-7423-7448-611C-F0CDF571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D302CB-0A2B-A64B-1E0E-A9FAD116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9A7693-19A2-BA26-2868-2DFCB941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EE7BD-0236-BFCC-5D15-FEB92E6B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31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D18B7-E7D2-FB92-26A1-E3D1740D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FC25D-30C2-7630-072C-E88DAEE4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84724F-75CC-E8A5-D0B7-9776C10A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3FAC44-1F5F-56F6-B39E-FC23E70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470714-86C2-268A-E56F-B53518C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C9E046-CCF5-8ADB-955C-7482A24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4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8C03E-D498-5745-9622-3973935A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D768B8-C6C8-5486-C3D8-193FE400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26A7E6-0FFC-7848-29E1-29840280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E5C053-676B-94D6-0754-04A23D64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278716D-2194-D896-7FF0-3436214FA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D6C233-7883-BE6E-B17E-9D08B749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074736-663C-10B5-EAC5-1DBCA0B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8E5728-F777-4F45-3D0E-603EA90B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1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8FC9C-4FE3-329B-DBFE-61E8F035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FFE44F-D7F0-46BF-AE37-7EAB1CBA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48C72-AF12-CF32-94BF-293DB83E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1968FC-9F5B-3C23-8D31-B4B1F9F9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5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A86B3-3221-B092-3EAC-1950E39C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4284F3-78AB-E997-310A-128DA867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8BE394-EECD-14D4-279B-97A312E7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2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766ED-2E5C-50CB-8274-D711E213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7F095-C7BB-E547-5510-9A958CE1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752460-4538-3FD4-7AB3-2BBD79B2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DF8660-A499-C04D-27EC-0582EF88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7C84F1-EEF3-A7CB-2DC6-CCD875A8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3253C6-627D-8CFA-E6EC-31599E8F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2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92C54-F80A-6A16-EC17-908CD4D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E6AB8F-A486-3D36-9177-10A29E514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CDC3D4-EC1B-70B8-025F-00633D7F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1365AC-2699-AC4F-8B9F-FC6911C3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B255D-3637-0D52-9BFA-84BEA51F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E529CB-7E3F-C98E-33C1-E44063F1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4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1520B7-CE59-2D2D-66F3-4F607C49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896E7D-9C32-AFBE-EA5C-8C71D839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10BFBB-7E94-51AF-66CC-B7E7F8E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EA38-F886-404D-A01F-C6A42967EFF7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0B020-3DBD-350E-019A-9FE143D1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DE9AC-2E6E-BC0A-BD89-241B9521C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7C19-A70B-4D0E-92F7-DA6E5945D9F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3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print of style of a map">
            <a:extLst>
              <a:ext uri="{FF2B5EF4-FFF2-40B4-BE49-F238E27FC236}">
                <a16:creationId xmlns:a16="http://schemas.microsoft.com/office/drawing/2014/main" id="{5FAD2FAB-3E8E-EAFB-645E-EB444DE10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2" r="2509"/>
          <a:stretch/>
        </p:blipFill>
        <p:spPr>
          <a:xfrm>
            <a:off x="-1" y="-159779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43D42A-C0F8-F871-8534-AD9CF704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6" y="159789"/>
            <a:ext cx="4227484" cy="4153593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Alquileres</a:t>
            </a:r>
            <a:r>
              <a:rPr lang="en-US" sz="44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  <a:r>
              <a:rPr lang="en-US" sz="44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en</a:t>
            </a:r>
            <a:r>
              <a:rPr lang="en-US" sz="44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BARCELONA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0B4D2A-A6B0-96B7-E71A-9D4AB1D927D3}"/>
              </a:ext>
            </a:extLst>
          </p:cNvPr>
          <p:cNvSpPr txBox="1">
            <a:spLocks/>
          </p:cNvSpPr>
          <p:nvPr/>
        </p:nvSpPr>
        <p:spPr>
          <a:xfrm>
            <a:off x="9054426" y="993913"/>
            <a:ext cx="2203797" cy="2027384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El COVID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8E2F4E0-765D-7B3B-3F47-06EA5A949137}"/>
              </a:ext>
            </a:extLst>
          </p:cNvPr>
          <p:cNvSpPr txBox="1">
            <a:spLocks/>
          </p:cNvSpPr>
          <p:nvPr/>
        </p:nvSpPr>
        <p:spPr>
          <a:xfrm>
            <a:off x="9740226" y="4521922"/>
            <a:ext cx="2203797" cy="2027384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Y </a:t>
            </a:r>
            <a:r>
              <a:rPr lang="en-US" sz="28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el</a:t>
            </a:r>
            <a:r>
              <a:rPr lang="en-US" sz="28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turismo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0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1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61007-EB45-D15E-1961-E6BAA92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485" y="513327"/>
            <a:ext cx="6161004" cy="88637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ESTADISTICA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8F1D5E7B-F856-EEDE-BAB5-8AC7D247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r="9048"/>
          <a:stretch/>
        </p:blipFill>
        <p:spPr>
          <a:xfrm>
            <a:off x="1125326" y="2643808"/>
            <a:ext cx="4399443" cy="18486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1E217E-6936-051C-1C27-95895C32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solidFill>
                  <a:schemeClr val="bg1"/>
                </a:solidFill>
                <a:effectLst/>
              </a:rPr>
              <a:t>Realize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una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prueba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estadistica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ADF (Augmented Dickey Fuller Test) que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prueba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si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una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serie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de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tiempo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determinada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es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estacionaria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o no</a:t>
            </a:r>
          </a:p>
          <a:p>
            <a:pPr marL="0" indent="0">
              <a:buNone/>
            </a:pPr>
            <a:endParaRPr lang="en-US" sz="2200" b="1" i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s-ES" sz="2200" b="1" i="0" dirty="0">
                <a:solidFill>
                  <a:schemeClr val="bg1"/>
                </a:solidFill>
                <a:effectLst/>
              </a:rPr>
              <a:t> Estable o no a lo largo del tiempo…..</a:t>
            </a:r>
            <a:endParaRPr lang="en-US" sz="2200" b="1" i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2200" b="1" i="0" dirty="0">
              <a:solidFill>
                <a:schemeClr val="bg1"/>
              </a:solidFill>
              <a:effectLst/>
            </a:endParaRPr>
          </a:p>
          <a:p>
            <a:pPr marL="0" lvl="0" indent="0">
              <a:buNone/>
            </a:pPr>
            <a:r>
              <a:rPr lang="es-ES" sz="2200" dirty="0">
                <a:solidFill>
                  <a:schemeClr val="bg1"/>
                </a:solidFill>
                <a:latin typeface="+mj-lt"/>
              </a:rPr>
              <a:t>El valor p obtenido es mayor que el nivel de significación de 0,05 y el estadístico ADF es mayor que cualquiera de los valores críticos. No hay razón para rechazar la hipótesis nula, es decir que es no estacionaria.</a:t>
            </a:r>
          </a:p>
          <a:p>
            <a:endParaRPr lang="es-CO" sz="2200" dirty="0">
              <a:solidFill>
                <a:schemeClr val="bg1"/>
              </a:solidFill>
            </a:endParaRP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37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28F7E-560E-403C-2380-E712656C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45" y="869219"/>
            <a:ext cx="4707671" cy="1225650"/>
          </a:xfrm>
        </p:spPr>
        <p:txBody>
          <a:bodyPr anchor="b">
            <a:normAutofit/>
          </a:bodyPr>
          <a:lstStyle/>
          <a:p>
            <a:r>
              <a:rPr lang="es-CO" sz="38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3" descr="A picture containing diagram, plot, line, design&#10;&#10;Description automatically generated">
            <a:extLst>
              <a:ext uri="{FF2B5EF4-FFF2-40B4-BE49-F238E27FC236}">
                <a16:creationId xmlns:a16="http://schemas.microsoft.com/office/drawing/2014/main" id="{0F6F9422-C817-5B80-6036-6156AD3D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68" y="1159669"/>
            <a:ext cx="4854072" cy="44624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20DCF01-2E3F-2B9B-40D5-A6358F766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645295"/>
              </p:ext>
            </p:extLst>
          </p:nvPr>
        </p:nvGraphicFramePr>
        <p:xfrm>
          <a:off x="1168923" y="2207139"/>
          <a:ext cx="5566543" cy="358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65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2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ollage of different images of buildings&#10;&#10;Description automatically generated with low confidence">
            <a:extLst>
              <a:ext uri="{FF2B5EF4-FFF2-40B4-BE49-F238E27FC236}">
                <a16:creationId xmlns:a16="http://schemas.microsoft.com/office/drawing/2014/main" id="{8074C392-7C89-BE4D-C2ED-C5C6376C85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r="2" b="2536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24A549-EE53-571F-F487-BB03D677B02A}"/>
              </a:ext>
            </a:extLst>
          </p:cNvPr>
          <p:cNvSpPr txBox="1"/>
          <p:nvPr/>
        </p:nvSpPr>
        <p:spPr>
          <a:xfrm>
            <a:off x="6686186" y="4892751"/>
            <a:ext cx="5505814" cy="169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 un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generando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burbuja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precios</a:t>
            </a:r>
            <a:r>
              <a:rPr lang="en-US" sz="4400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no </a:t>
            </a:r>
            <a:r>
              <a:rPr lang="en-US" sz="4400" b="1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parar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A picture containing pc game, cartoon, strategy video game, video game software&#10;&#10;Description automatically generated">
            <a:extLst>
              <a:ext uri="{FF2B5EF4-FFF2-40B4-BE49-F238E27FC236}">
                <a16:creationId xmlns:a16="http://schemas.microsoft.com/office/drawing/2014/main" id="{0F5FCEB6-F89B-6FDE-7155-C5B788A55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r="-1" b="13453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89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per house in yellow paint wall">
            <a:extLst>
              <a:ext uri="{FF2B5EF4-FFF2-40B4-BE49-F238E27FC236}">
                <a16:creationId xmlns:a16="http://schemas.microsoft.com/office/drawing/2014/main" id="{50F773E4-EE70-6F0E-D639-BB676A1E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5" t="9091" r="11933"/>
          <a:stretch/>
        </p:blipFill>
        <p:spPr>
          <a:xfrm>
            <a:off x="-21552" y="0"/>
            <a:ext cx="866849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548C91-95C4-116B-2F44-24674B85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61C753-E8EC-ACF6-597E-F73DD2F3A267}"/>
              </a:ext>
            </a:extLst>
          </p:cNvPr>
          <p:cNvSpPr txBox="1"/>
          <p:nvPr/>
        </p:nvSpPr>
        <p:spPr>
          <a:xfrm>
            <a:off x="5527512" y="993338"/>
            <a:ext cx="659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dirty="0">
                <a:solidFill>
                  <a:srgbClr val="E6EDF3"/>
                </a:solidFill>
                <a:effectLst/>
                <a:latin typeface="-apple-system"/>
              </a:rPr>
              <a:t>EFECTOS DEL COVID Y EL TURISMO EN LOS ALQUILERES DE BARCELONA</a:t>
            </a:r>
          </a:p>
        </p:txBody>
      </p:sp>
      <p:graphicFrame>
        <p:nvGraphicFramePr>
          <p:cNvPr id="27" name="CasellaDiTesto 2">
            <a:extLst>
              <a:ext uri="{FF2B5EF4-FFF2-40B4-BE49-F238E27FC236}">
                <a16:creationId xmlns:a16="http://schemas.microsoft.com/office/drawing/2014/main" id="{9F0675C4-DC2C-D451-3B2D-08F1E0E55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117752"/>
              </p:ext>
            </p:extLst>
          </p:nvPr>
        </p:nvGraphicFramePr>
        <p:xfrm>
          <a:off x="5754255" y="3578660"/>
          <a:ext cx="4481427" cy="260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809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59542BD-7084-56B1-EAF6-D72A3C61A5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3"/>
          <a:stretch/>
        </p:blipFill>
        <p:spPr>
          <a:xfrm>
            <a:off x="-219863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AD046-E929-EEA9-CA5A-BAFA0B01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9" y="-370304"/>
            <a:ext cx="5756007" cy="25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5200" b="1" dirty="0"/>
              <a:t>TURISMO EN BARCELONA</a:t>
            </a:r>
          </a:p>
        </p:txBody>
      </p:sp>
    </p:spTree>
    <p:extLst>
      <p:ext uri="{BB962C8B-B14F-4D97-AF65-F5344CB8AC3E}">
        <p14:creationId xmlns:p14="http://schemas.microsoft.com/office/powerpoint/2010/main" val="278114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rvy buildings">
            <a:extLst>
              <a:ext uri="{FF2B5EF4-FFF2-40B4-BE49-F238E27FC236}">
                <a16:creationId xmlns:a16="http://schemas.microsoft.com/office/drawing/2014/main" id="{6E3AC485-CA76-618D-1C65-E6F736360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92" r="-1" b="773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511755-8F22-B68A-B127-6C62A2F3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86" y="-11938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latin typeface="+mj-lt"/>
                <a:ea typeface="+mj-ea"/>
                <a:cs typeface="+mj-cs"/>
              </a:rPr>
              <a:t>BARCELONA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ottotitolo 11">
            <a:extLst>
              <a:ext uri="{FF2B5EF4-FFF2-40B4-BE49-F238E27FC236}">
                <a16:creationId xmlns:a16="http://schemas.microsoft.com/office/drawing/2014/main" id="{DE1E10C1-BA82-D887-3F29-56213C9D2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85328A-022F-C9D0-47E2-62F1BD5C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66" y="1526834"/>
            <a:ext cx="6903840" cy="48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CA242A-1CF7-476F-EB46-8D5D342FE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69243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DESARROLLO 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30488A3-C16A-7094-3A0D-2CA0BC28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983" y="223055"/>
            <a:ext cx="3114070" cy="134558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28720E74-C1D9-486F-4C73-CAE0BAE76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80" y="2288833"/>
            <a:ext cx="5800720" cy="4207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bg1"/>
                </a:solidFill>
                <a:effectLst/>
              </a:rPr>
              <a:t>Importe</a:t>
            </a:r>
            <a:r>
              <a:rPr lang="en-US" b="1" i="0" dirty="0">
                <a:solidFill>
                  <a:schemeClr val="bg1"/>
                </a:solidFill>
                <a:effectLst/>
              </a:rPr>
              <a:t> datasets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bg1"/>
                </a:solidFill>
                <a:effectLst/>
              </a:rPr>
              <a:t>Concatene</a:t>
            </a:r>
            <a:r>
              <a:rPr lang="en-US" b="1" i="0" dirty="0">
                <a:solidFill>
                  <a:schemeClr val="bg1"/>
                </a:solidFill>
                <a:effectLst/>
              </a:rPr>
              <a:t>  3 datasets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</a:rPr>
              <a:t>Cree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una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columa</a:t>
            </a:r>
            <a:r>
              <a:rPr lang="en-US" b="1" i="0" dirty="0">
                <a:solidFill>
                  <a:schemeClr val="bg1"/>
                </a:solidFill>
                <a:effectLst/>
              </a:rPr>
              <a:t> con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formato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especifico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bg1"/>
                </a:solidFill>
                <a:effectLst/>
              </a:rPr>
              <a:t>limpie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datos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bg1"/>
                </a:solidFill>
                <a:effectLst/>
              </a:rPr>
              <a:t>Converti</a:t>
            </a:r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valores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9C2633-FBDF-529B-CB23-E180C64D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38" y="4562475"/>
            <a:ext cx="5716377" cy="210422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7D381F-D365-1679-B7D6-53840AF6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3" y="1925391"/>
            <a:ext cx="5515162" cy="228033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7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3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FFDFF3-CFE3-7943-FE23-14257BB2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10047"/>
            <a:ext cx="3590793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VISUALIZACIONES</a:t>
            </a:r>
            <a:endParaRPr lang="en-US" sz="2800" b="1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950352-F27C-5AA8-BBD0-6A5CAB76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63" y="7317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Cree </a:t>
            </a:r>
            <a:r>
              <a:rPr lang="en-US" sz="1800" b="1" i="0" dirty="0" err="1">
                <a:effectLst/>
              </a:rPr>
              <a:t>graficas</a:t>
            </a:r>
            <a:r>
              <a:rPr lang="en-US" sz="1800" b="1" i="0" dirty="0">
                <a:effectLst/>
              </a:rPr>
              <a:t> para </a:t>
            </a:r>
            <a:r>
              <a:rPr lang="en-US" sz="1800" b="1" i="0" dirty="0" err="1">
                <a:effectLst/>
              </a:rPr>
              <a:t>vizualizar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los</a:t>
            </a:r>
            <a:r>
              <a:rPr lang="en-US" sz="1800" b="1" i="0" dirty="0">
                <a:effectLst/>
              </a:rPr>
              <a:t> </a:t>
            </a:r>
            <a:r>
              <a:rPr lang="en-US" sz="1800" b="1" dirty="0" err="1"/>
              <a:t>el</a:t>
            </a:r>
            <a:r>
              <a:rPr lang="en-US" sz="1800" b="1" dirty="0"/>
              <a:t> </a:t>
            </a:r>
            <a:r>
              <a:rPr lang="en-US" sz="1800" b="1" dirty="0" err="1"/>
              <a:t>numero</a:t>
            </a:r>
            <a:r>
              <a:rPr lang="en-US" sz="1800" b="1" dirty="0"/>
              <a:t> de </a:t>
            </a:r>
            <a:r>
              <a:rPr lang="en-US" sz="1800" b="1" dirty="0" err="1"/>
              <a:t>datos</a:t>
            </a:r>
            <a:r>
              <a:rPr lang="en-US" sz="1800" b="1" dirty="0"/>
              <a:t> </a:t>
            </a:r>
            <a:r>
              <a:rPr lang="en-US" sz="1800" b="1" dirty="0" err="1"/>
              <a:t>segun</a:t>
            </a:r>
            <a:r>
              <a:rPr lang="en-US" sz="1800" b="1" dirty="0"/>
              <a:t> </a:t>
            </a:r>
            <a:r>
              <a:rPr lang="en-US" sz="1800" b="1" dirty="0" err="1"/>
              <a:t>distrito</a:t>
            </a:r>
            <a:endParaRPr lang="en-US" sz="18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 err="1"/>
              <a:t>Pase</a:t>
            </a:r>
            <a:r>
              <a:rPr lang="en-US" sz="1800" b="1" dirty="0"/>
              <a:t> </a:t>
            </a:r>
            <a:r>
              <a:rPr lang="en-US" sz="1800" b="1" dirty="0" err="1"/>
              <a:t>los</a:t>
            </a:r>
            <a:r>
              <a:rPr lang="en-US" sz="1800" b="1" dirty="0"/>
              <a:t> </a:t>
            </a:r>
            <a:r>
              <a:rPr lang="en-US" sz="1800" b="1" dirty="0" err="1"/>
              <a:t>datos</a:t>
            </a:r>
            <a:r>
              <a:rPr lang="en-US" sz="1800" b="1" dirty="0"/>
              <a:t> a </a:t>
            </a:r>
            <a:r>
              <a:rPr lang="en-US" sz="1800" b="1" dirty="0" err="1"/>
              <a:t>porcentajes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la </a:t>
            </a:r>
            <a:r>
              <a:rPr lang="en-US" sz="1800" b="1" dirty="0" err="1"/>
              <a:t>muestra</a:t>
            </a:r>
            <a:endParaRPr lang="en-US" sz="18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 err="1"/>
              <a:t>Grafique</a:t>
            </a:r>
            <a:r>
              <a:rPr lang="en-US" sz="1800" b="1" dirty="0"/>
              <a:t> la media de </a:t>
            </a:r>
            <a:r>
              <a:rPr lang="en-US" sz="1800" b="1" dirty="0" err="1"/>
              <a:t>precio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toda</a:t>
            </a:r>
            <a:r>
              <a:rPr lang="en-US" sz="1800" b="1" dirty="0"/>
              <a:t> la ciudad a lo largo del las </a:t>
            </a:r>
            <a:r>
              <a:rPr lang="en-US" sz="1800" b="1" dirty="0" err="1"/>
              <a:t>fechas</a:t>
            </a:r>
            <a:endParaRPr lang="en-US" sz="18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 i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F089A81-9DA5-64EF-F1D7-D8F6672F2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" b="-4"/>
          <a:stretch/>
        </p:blipFill>
        <p:spPr>
          <a:xfrm>
            <a:off x="6519075" y="2798177"/>
            <a:ext cx="3584448" cy="3639312"/>
          </a:xfrm>
          <a:prstGeom prst="rect">
            <a:avLst/>
          </a:prstGeom>
        </p:spPr>
      </p:pic>
      <p:pic>
        <p:nvPicPr>
          <p:cNvPr id="6" name="Picture 5" descr="A picture containing text, screenshot, colorfulness, rectangle&#10;&#10;Description automatically generated">
            <a:extLst>
              <a:ext uri="{FF2B5EF4-FFF2-40B4-BE49-F238E27FC236}">
                <a16:creationId xmlns:a16="http://schemas.microsoft.com/office/drawing/2014/main" id="{47E2C34A-8E08-B588-C63B-89599B45C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r="12646" b="1"/>
          <a:stretch/>
        </p:blipFill>
        <p:spPr>
          <a:xfrm>
            <a:off x="1430612" y="2660678"/>
            <a:ext cx="3584448" cy="36393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721A6A-8551-9998-D8EA-BEF98AAC48AE}"/>
              </a:ext>
            </a:extLst>
          </p:cNvPr>
          <p:cNvSpPr txBox="1"/>
          <p:nvPr/>
        </p:nvSpPr>
        <p:spPr>
          <a:xfrm rot="16200000">
            <a:off x="4877290" y="3534803"/>
            <a:ext cx="285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50000"/>
                  </a:schemeClr>
                </a:solidFill>
              </a:rPr>
              <a:t>% de datos en la muestra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E72CDF-CA1D-3D77-ABD5-8C18B1B1F175}"/>
              </a:ext>
            </a:extLst>
          </p:cNvPr>
          <p:cNvSpPr txBox="1"/>
          <p:nvPr/>
        </p:nvSpPr>
        <p:spPr>
          <a:xfrm rot="16200000">
            <a:off x="-60879" y="3904170"/>
            <a:ext cx="212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50000"/>
                  </a:schemeClr>
                </a:solidFill>
              </a:rPr>
              <a:t>Datos en la muestra</a:t>
            </a:r>
          </a:p>
        </p:txBody>
      </p:sp>
    </p:spTree>
    <p:extLst>
      <p:ext uri="{BB962C8B-B14F-4D97-AF65-F5344CB8AC3E}">
        <p14:creationId xmlns:p14="http://schemas.microsoft.com/office/powerpoint/2010/main" val="39679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ADE-63F0-C5C5-A3C5-897FF749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Content Placeholder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36E94AED-EDCA-46EF-A3BB-C2DBAC5E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" y="184905"/>
            <a:ext cx="11764650" cy="6645320"/>
          </a:xfrm>
        </p:spPr>
      </p:pic>
    </p:spTree>
    <p:extLst>
      <p:ext uri="{BB962C8B-B14F-4D97-AF65-F5344CB8AC3E}">
        <p14:creationId xmlns:p14="http://schemas.microsoft.com/office/powerpoint/2010/main" val="22223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3A95-300A-C49D-84DF-805FB2B9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6630-B493-8FFC-96A6-3A67E7DC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Picture 4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0481CC8E-2FFB-B841-6AE6-6648010D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121298"/>
            <a:ext cx="11781455" cy="6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0198-8FE9-20CC-38F5-96C67D4E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CO" sz="4000" b="1" dirty="0"/>
              <a:t>ESTADISTICA</a:t>
            </a:r>
          </a:p>
        </p:txBody>
      </p:sp>
      <p:grpSp>
        <p:nvGrpSpPr>
          <p:cNvPr id="164" name="Group 16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D6BB-D46F-9A13-BE38-4E41C641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sz="2300" b="1" i="0" dirty="0">
                <a:effectLst/>
                <a:latin typeface="+mj-lt"/>
              </a:rPr>
              <a:t>El </a:t>
            </a:r>
            <a:r>
              <a:rPr lang="en-GB" sz="2300" b="1" i="0" dirty="0" err="1">
                <a:effectLst/>
                <a:latin typeface="+mj-lt"/>
              </a:rPr>
              <a:t>porcentaje</a:t>
            </a:r>
            <a:r>
              <a:rPr lang="en-GB" sz="2300" b="1" i="0" dirty="0">
                <a:effectLst/>
                <a:latin typeface="+mj-lt"/>
              </a:rPr>
              <a:t> de </a:t>
            </a:r>
            <a:r>
              <a:rPr lang="en-GB" sz="2300" b="1" i="0" dirty="0" err="1">
                <a:effectLst/>
                <a:latin typeface="+mj-lt"/>
              </a:rPr>
              <a:t>incremento</a:t>
            </a:r>
            <a:r>
              <a:rPr lang="en-GB" sz="2300" b="1" i="0" dirty="0">
                <a:effectLst/>
                <a:latin typeface="+mj-lt"/>
              </a:rPr>
              <a:t> total </a:t>
            </a:r>
            <a:r>
              <a:rPr lang="en-GB" sz="2300" b="1" i="0" dirty="0" err="1">
                <a:effectLst/>
                <a:latin typeface="+mj-lt"/>
              </a:rPr>
              <a:t>en</a:t>
            </a:r>
            <a:r>
              <a:rPr lang="en-GB" sz="2300" b="1" i="0" dirty="0">
                <a:effectLst/>
                <a:latin typeface="+mj-lt"/>
              </a:rPr>
              <a:t> la ciudad </a:t>
            </a:r>
            <a:r>
              <a:rPr lang="en-GB" sz="2300" b="1" i="0" dirty="0" err="1">
                <a:effectLst/>
                <a:latin typeface="+mj-lt"/>
              </a:rPr>
              <a:t>fue</a:t>
            </a:r>
            <a:r>
              <a:rPr lang="en-GB" sz="2300" b="1" i="0" dirty="0">
                <a:effectLst/>
                <a:latin typeface="+mj-lt"/>
              </a:rPr>
              <a:t> 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6.79%</a:t>
            </a:r>
          </a:p>
          <a:p>
            <a:pPr marL="0" indent="0">
              <a:buNone/>
            </a:pPr>
            <a:endParaRPr lang="en-GB" sz="2300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2300" b="1" i="0" dirty="0">
                <a:effectLst/>
                <a:latin typeface="+mj-lt"/>
              </a:rPr>
              <a:t>El </a:t>
            </a:r>
            <a:r>
              <a:rPr lang="en-GB" sz="2300" b="1" i="0" dirty="0" err="1">
                <a:effectLst/>
                <a:latin typeface="+mj-lt"/>
              </a:rPr>
              <a:t>porcentaje</a:t>
            </a:r>
            <a:r>
              <a:rPr lang="en-GB" sz="2300" b="1" i="0" dirty="0">
                <a:effectLst/>
                <a:latin typeface="+mj-lt"/>
              </a:rPr>
              <a:t> de </a:t>
            </a:r>
            <a:r>
              <a:rPr lang="en-GB" sz="2300" b="1" i="0" dirty="0" err="1">
                <a:effectLst/>
                <a:latin typeface="+mj-lt"/>
              </a:rPr>
              <a:t>incremento</a:t>
            </a:r>
            <a:r>
              <a:rPr lang="en-GB" sz="2300" b="1" i="0" dirty="0">
                <a:effectLst/>
                <a:latin typeface="+mj-lt"/>
              </a:rPr>
              <a:t> </a:t>
            </a:r>
            <a:r>
              <a:rPr lang="en-GB" sz="2300" b="1" i="0" dirty="0" err="1">
                <a:effectLst/>
                <a:latin typeface="+mj-lt"/>
              </a:rPr>
              <a:t>variO</a:t>
            </a:r>
            <a:r>
              <a:rPr lang="en-GB" sz="2300" b="1" i="0" dirty="0">
                <a:effectLst/>
                <a:latin typeface="+mj-lt"/>
              </a:rPr>
              <a:t> </a:t>
            </a:r>
            <a:r>
              <a:rPr lang="en-GB" sz="2300" b="1" i="0" dirty="0" err="1">
                <a:effectLst/>
                <a:latin typeface="+mj-lt"/>
              </a:rPr>
              <a:t>segun</a:t>
            </a:r>
            <a:r>
              <a:rPr lang="en-GB" sz="2300" b="1" i="0" dirty="0">
                <a:effectLst/>
                <a:latin typeface="+mj-lt"/>
              </a:rPr>
              <a:t> </a:t>
            </a:r>
            <a:r>
              <a:rPr lang="en-GB" sz="2300" b="1" i="0" dirty="0" err="1">
                <a:effectLst/>
                <a:latin typeface="+mj-lt"/>
              </a:rPr>
              <a:t>el</a:t>
            </a:r>
            <a:r>
              <a:rPr lang="en-GB" sz="2300" b="1" i="0" dirty="0">
                <a:effectLst/>
                <a:latin typeface="+mj-lt"/>
              </a:rPr>
              <a:t> </a:t>
            </a:r>
            <a:r>
              <a:rPr lang="en-GB" sz="2300" b="1" i="0" dirty="0" err="1">
                <a:effectLst/>
                <a:latin typeface="+mj-lt"/>
              </a:rPr>
              <a:t>distrito</a:t>
            </a:r>
            <a:r>
              <a:rPr lang="en-GB" sz="2300" b="1" i="0" dirty="0">
                <a:effectLst/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Ciutat Vella', 4.32%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Eixample', 6.12%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Sants-</a:t>
            </a:r>
            <a:r>
              <a:rPr lang="en-GB" sz="2300" b="1" i="0" dirty="0" err="1">
                <a:effectLst/>
                <a:latin typeface="+mj-lt"/>
              </a:rPr>
              <a:t>Montjuïc</a:t>
            </a:r>
            <a:r>
              <a:rPr lang="en-GB" sz="2300" b="1" i="0" dirty="0">
                <a:effectLst/>
                <a:latin typeface="+mj-lt"/>
              </a:rPr>
              <a:t>', 8.11%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Les </a:t>
            </a:r>
            <a:r>
              <a:rPr lang="en-GB" sz="2300" b="1" i="0" dirty="0" err="1">
                <a:effectLst/>
                <a:latin typeface="+mj-lt"/>
              </a:rPr>
              <a:t>Corts</a:t>
            </a:r>
            <a:r>
              <a:rPr lang="en-GB" sz="2300" b="1" i="0" dirty="0">
                <a:effectLst/>
                <a:latin typeface="+mj-lt"/>
              </a:rPr>
              <a:t>', 12.47%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 err="1">
                <a:effectLst/>
                <a:latin typeface="+mj-lt"/>
              </a:rPr>
              <a:t>Sarrià</a:t>
            </a:r>
            <a:r>
              <a:rPr lang="en-GB" sz="2300" b="1" i="0" dirty="0">
                <a:effectLst/>
                <a:latin typeface="+mj-lt"/>
              </a:rPr>
              <a:t>-Sant </a:t>
            </a:r>
            <a:r>
              <a:rPr lang="en-GB" sz="2300" b="1" i="0" dirty="0" err="1">
                <a:effectLst/>
                <a:latin typeface="+mj-lt"/>
              </a:rPr>
              <a:t>Gervasi</a:t>
            </a:r>
            <a:r>
              <a:rPr lang="en-GB" sz="2300" b="1" i="0" dirty="0">
                <a:effectLst/>
                <a:latin typeface="+mj-lt"/>
              </a:rPr>
              <a:t>', 11.63%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 err="1">
                <a:effectLst/>
                <a:latin typeface="+mj-lt"/>
              </a:rPr>
              <a:t>Gràcia</a:t>
            </a:r>
            <a:r>
              <a:rPr lang="en-GB" sz="2300" b="1" i="0" dirty="0">
                <a:effectLst/>
                <a:latin typeface="+mj-lt"/>
              </a:rPr>
              <a:t>', 7.15%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Horta-</a:t>
            </a:r>
            <a:r>
              <a:rPr lang="en-GB" sz="2300" b="1" i="0" dirty="0" err="1">
                <a:effectLst/>
                <a:latin typeface="+mj-lt"/>
              </a:rPr>
              <a:t>Guinardó</a:t>
            </a:r>
            <a:r>
              <a:rPr lang="en-GB" sz="2300" b="1" i="0" dirty="0">
                <a:effectLst/>
                <a:latin typeface="+mj-lt"/>
              </a:rPr>
              <a:t>', 3.26%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 err="1">
                <a:effectLst/>
                <a:latin typeface="+mj-lt"/>
              </a:rPr>
              <a:t>Nou</a:t>
            </a:r>
            <a:r>
              <a:rPr lang="en-GB" sz="2300" b="1" i="0" dirty="0">
                <a:effectLst/>
                <a:latin typeface="+mj-lt"/>
              </a:rPr>
              <a:t> </a:t>
            </a:r>
            <a:r>
              <a:rPr lang="en-GB" sz="2300" b="1" i="0" dirty="0" err="1">
                <a:effectLst/>
                <a:latin typeface="+mj-lt"/>
              </a:rPr>
              <a:t>Barris</a:t>
            </a:r>
            <a:r>
              <a:rPr lang="en-GB" sz="2300" b="1" i="0" dirty="0">
                <a:effectLst/>
                <a:latin typeface="+mj-lt"/>
              </a:rPr>
              <a:t>', 2.52%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Sant Andreu', 9.77%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b="1" i="0" dirty="0">
                <a:effectLst/>
                <a:latin typeface="+mj-lt"/>
              </a:rPr>
              <a:t>Sant Martí', 16.54%</a:t>
            </a:r>
          </a:p>
          <a:p>
            <a:endParaRPr lang="es-CO" sz="1100" dirty="0"/>
          </a:p>
        </p:txBody>
      </p:sp>
      <p:sp>
        <p:nvSpPr>
          <p:cNvPr id="172" name="Rectangle 17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DB97EBF5-5710-29CA-CAF4-7AA01368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r="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Tema di Office</vt:lpstr>
      <vt:lpstr>Alquileres en BARCELONA</vt:lpstr>
      <vt:lpstr> </vt:lpstr>
      <vt:lpstr>TURISMO EN BARCELONA</vt:lpstr>
      <vt:lpstr>BARCELONA  </vt:lpstr>
      <vt:lpstr>DESARROLLO </vt:lpstr>
      <vt:lpstr>VISUALIZACIONES</vt:lpstr>
      <vt:lpstr>PowerPoint Presentation</vt:lpstr>
      <vt:lpstr>PowerPoint Presentation</vt:lpstr>
      <vt:lpstr>ESTADISTICA</vt:lpstr>
      <vt:lpstr>ESTADISTICA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Alquileres en BARCELONA</dc:title>
  <dc:creator>Daniel Munevar</dc:creator>
  <cp:lastModifiedBy>Daniel castillo</cp:lastModifiedBy>
  <cp:revision>3</cp:revision>
  <dcterms:created xsi:type="dcterms:W3CDTF">2023-05-05T13:41:50Z</dcterms:created>
  <dcterms:modified xsi:type="dcterms:W3CDTF">2023-05-13T11:24:56Z</dcterms:modified>
</cp:coreProperties>
</file>