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04411-3817-41DB-9F8E-3C02D0BF4582}" v="509" dt="2022-05-09T09:34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00016-6980-4800-A463-4C4E39F2DCD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B64CA3-D052-41B4-B277-0B18F896FA16}">
      <dgm:prSet/>
      <dgm:spPr/>
      <dgm:t>
        <a:bodyPr/>
        <a:lstStyle/>
        <a:p>
          <a:r>
            <a:rPr lang="en-GB"/>
            <a:t>It supports multiple authentication schemes like login by username, or by e-mail.</a:t>
          </a:r>
          <a:endParaRPr lang="en-US"/>
        </a:p>
      </dgm:t>
    </dgm:pt>
    <dgm:pt modelId="{79862617-A665-48E4-A076-2472294F0DC2}" type="parTrans" cxnId="{B5603F70-15B7-4ABB-8A76-14CAF5656D81}">
      <dgm:prSet/>
      <dgm:spPr/>
      <dgm:t>
        <a:bodyPr/>
        <a:lstStyle/>
        <a:p>
          <a:endParaRPr lang="en-US"/>
        </a:p>
      </dgm:t>
    </dgm:pt>
    <dgm:pt modelId="{D18707D9-BF30-4A6F-BE42-36D17EBAF435}" type="sibTrans" cxnId="{B5603F70-15B7-4ABB-8A76-14CAF5656D81}">
      <dgm:prSet/>
      <dgm:spPr/>
      <dgm:t>
        <a:bodyPr/>
        <a:lstStyle/>
        <a:p>
          <a:endParaRPr lang="en-US"/>
        </a:p>
      </dgm:t>
    </dgm:pt>
    <dgm:pt modelId="{11887499-0405-4109-BFB6-D6BBD885F693}">
      <dgm:prSet/>
      <dgm:spPr/>
      <dgm:t>
        <a:bodyPr/>
        <a:lstStyle/>
        <a:p>
          <a:r>
            <a:rPr lang="en-GB"/>
            <a:t>It provides verification feature methods like email verification.</a:t>
          </a:r>
          <a:endParaRPr lang="en-US"/>
        </a:p>
      </dgm:t>
    </dgm:pt>
    <dgm:pt modelId="{559A4FB5-43AD-4660-8FD2-E990E46490BF}" type="parTrans" cxnId="{A82D0243-D5B6-4B4D-BD40-A5A5543726E7}">
      <dgm:prSet/>
      <dgm:spPr/>
      <dgm:t>
        <a:bodyPr/>
        <a:lstStyle/>
        <a:p>
          <a:endParaRPr lang="en-US"/>
        </a:p>
      </dgm:t>
    </dgm:pt>
    <dgm:pt modelId="{5D9A0CBA-DD02-44F8-83AA-ACB1C01D3292}" type="sibTrans" cxnId="{A82D0243-D5B6-4B4D-BD40-A5A5543726E7}">
      <dgm:prSet/>
      <dgm:spPr/>
      <dgm:t>
        <a:bodyPr/>
        <a:lstStyle/>
        <a:p>
          <a:endParaRPr lang="en-US"/>
        </a:p>
      </dgm:t>
    </dgm:pt>
    <dgm:pt modelId="{3C3F852A-2AA8-4711-8FAD-8C481692B3E3}">
      <dgm:prSet/>
      <dgm:spPr/>
      <dgm:t>
        <a:bodyPr/>
        <a:lstStyle/>
        <a:p>
          <a:r>
            <a:rPr lang="en-GB"/>
            <a:t>It Uses access tokens to authenticate user.</a:t>
          </a:r>
          <a:endParaRPr lang="en-US"/>
        </a:p>
      </dgm:t>
    </dgm:pt>
    <dgm:pt modelId="{A2296616-03EB-405C-9761-95B8F3761362}" type="parTrans" cxnId="{673F6D8D-C3EA-4083-82DA-E75302E262AD}">
      <dgm:prSet/>
      <dgm:spPr/>
      <dgm:t>
        <a:bodyPr/>
        <a:lstStyle/>
        <a:p>
          <a:endParaRPr lang="en-US"/>
        </a:p>
      </dgm:t>
    </dgm:pt>
    <dgm:pt modelId="{2A1D7F2D-2615-48C4-8865-E599DACEE0FC}" type="sibTrans" cxnId="{673F6D8D-C3EA-4083-82DA-E75302E262AD}">
      <dgm:prSet/>
      <dgm:spPr/>
      <dgm:t>
        <a:bodyPr/>
        <a:lstStyle/>
        <a:p>
          <a:endParaRPr lang="en-US"/>
        </a:p>
      </dgm:t>
    </dgm:pt>
    <dgm:pt modelId="{B002585D-6B1B-40B1-A284-2A6440FB31CC}" type="pres">
      <dgm:prSet presAssocID="{D9C00016-6980-4800-A463-4C4E39F2DCDB}" presName="vert0" presStyleCnt="0">
        <dgm:presLayoutVars>
          <dgm:dir/>
          <dgm:animOne val="branch"/>
          <dgm:animLvl val="lvl"/>
        </dgm:presLayoutVars>
      </dgm:prSet>
      <dgm:spPr/>
    </dgm:pt>
    <dgm:pt modelId="{5691DC3E-F25E-41C0-BEA0-39466FA08A4D}" type="pres">
      <dgm:prSet presAssocID="{F5B64CA3-D052-41B4-B277-0B18F896FA16}" presName="thickLine" presStyleLbl="alignNode1" presStyleIdx="0" presStyleCnt="3"/>
      <dgm:spPr/>
    </dgm:pt>
    <dgm:pt modelId="{1DE5C6A8-7B46-4F71-BBE3-F0512AF48CAF}" type="pres">
      <dgm:prSet presAssocID="{F5B64CA3-D052-41B4-B277-0B18F896FA16}" presName="horz1" presStyleCnt="0"/>
      <dgm:spPr/>
    </dgm:pt>
    <dgm:pt modelId="{48B5C598-F5A0-4B82-94E1-8ACF97828C61}" type="pres">
      <dgm:prSet presAssocID="{F5B64CA3-D052-41B4-B277-0B18F896FA16}" presName="tx1" presStyleLbl="revTx" presStyleIdx="0" presStyleCnt="3"/>
      <dgm:spPr/>
    </dgm:pt>
    <dgm:pt modelId="{FD982369-1BC0-422A-903D-E947B5184F43}" type="pres">
      <dgm:prSet presAssocID="{F5B64CA3-D052-41B4-B277-0B18F896FA16}" presName="vert1" presStyleCnt="0"/>
      <dgm:spPr/>
    </dgm:pt>
    <dgm:pt modelId="{F2F2B621-E85F-417A-9753-CE1CA53BEE76}" type="pres">
      <dgm:prSet presAssocID="{11887499-0405-4109-BFB6-D6BBD885F693}" presName="thickLine" presStyleLbl="alignNode1" presStyleIdx="1" presStyleCnt="3"/>
      <dgm:spPr/>
    </dgm:pt>
    <dgm:pt modelId="{3D611A55-6159-4ACA-9E7F-EC2B24DCF1A9}" type="pres">
      <dgm:prSet presAssocID="{11887499-0405-4109-BFB6-D6BBD885F693}" presName="horz1" presStyleCnt="0"/>
      <dgm:spPr/>
    </dgm:pt>
    <dgm:pt modelId="{C85EDE50-E8D0-49C0-8DD4-AD36DDC9A60A}" type="pres">
      <dgm:prSet presAssocID="{11887499-0405-4109-BFB6-D6BBD885F693}" presName="tx1" presStyleLbl="revTx" presStyleIdx="1" presStyleCnt="3"/>
      <dgm:spPr/>
    </dgm:pt>
    <dgm:pt modelId="{B0EDD2DD-BB7A-4FE7-AEAB-BEE3FFE54195}" type="pres">
      <dgm:prSet presAssocID="{11887499-0405-4109-BFB6-D6BBD885F693}" presName="vert1" presStyleCnt="0"/>
      <dgm:spPr/>
    </dgm:pt>
    <dgm:pt modelId="{415628BC-0DC3-48A7-9D8F-774C02ABC3B8}" type="pres">
      <dgm:prSet presAssocID="{3C3F852A-2AA8-4711-8FAD-8C481692B3E3}" presName="thickLine" presStyleLbl="alignNode1" presStyleIdx="2" presStyleCnt="3"/>
      <dgm:spPr/>
    </dgm:pt>
    <dgm:pt modelId="{B1BA3D4D-E967-4BF5-AE97-7BC50791E8C7}" type="pres">
      <dgm:prSet presAssocID="{3C3F852A-2AA8-4711-8FAD-8C481692B3E3}" presName="horz1" presStyleCnt="0"/>
      <dgm:spPr/>
    </dgm:pt>
    <dgm:pt modelId="{4EA6029E-CF93-45BF-B361-292107F1E7AC}" type="pres">
      <dgm:prSet presAssocID="{3C3F852A-2AA8-4711-8FAD-8C481692B3E3}" presName="tx1" presStyleLbl="revTx" presStyleIdx="2" presStyleCnt="3"/>
      <dgm:spPr/>
    </dgm:pt>
    <dgm:pt modelId="{D910B32C-538E-4907-A03E-64ECA0A4A0AA}" type="pres">
      <dgm:prSet presAssocID="{3C3F852A-2AA8-4711-8FAD-8C481692B3E3}" presName="vert1" presStyleCnt="0"/>
      <dgm:spPr/>
    </dgm:pt>
  </dgm:ptLst>
  <dgm:cxnLst>
    <dgm:cxn modelId="{A82D0243-D5B6-4B4D-BD40-A5A5543726E7}" srcId="{D9C00016-6980-4800-A463-4C4E39F2DCDB}" destId="{11887499-0405-4109-BFB6-D6BBD885F693}" srcOrd="1" destOrd="0" parTransId="{559A4FB5-43AD-4660-8FD2-E990E46490BF}" sibTransId="{5D9A0CBA-DD02-44F8-83AA-ACB1C01D3292}"/>
    <dgm:cxn modelId="{EEF4256C-0FD2-485E-A85D-E4B710CEB2E7}" type="presOf" srcId="{F5B64CA3-D052-41B4-B277-0B18F896FA16}" destId="{48B5C598-F5A0-4B82-94E1-8ACF97828C61}" srcOrd="0" destOrd="0" presId="urn:microsoft.com/office/officeart/2008/layout/LinedList"/>
    <dgm:cxn modelId="{B5603F70-15B7-4ABB-8A76-14CAF5656D81}" srcId="{D9C00016-6980-4800-A463-4C4E39F2DCDB}" destId="{F5B64CA3-D052-41B4-B277-0B18F896FA16}" srcOrd="0" destOrd="0" parTransId="{79862617-A665-48E4-A076-2472294F0DC2}" sibTransId="{D18707D9-BF30-4A6F-BE42-36D17EBAF435}"/>
    <dgm:cxn modelId="{F3111175-FBFE-486E-A74A-B3BFAD8EFDD9}" type="presOf" srcId="{D9C00016-6980-4800-A463-4C4E39F2DCDB}" destId="{B002585D-6B1B-40B1-A284-2A6440FB31CC}" srcOrd="0" destOrd="0" presId="urn:microsoft.com/office/officeart/2008/layout/LinedList"/>
    <dgm:cxn modelId="{673F6D8D-C3EA-4083-82DA-E75302E262AD}" srcId="{D9C00016-6980-4800-A463-4C4E39F2DCDB}" destId="{3C3F852A-2AA8-4711-8FAD-8C481692B3E3}" srcOrd="2" destOrd="0" parTransId="{A2296616-03EB-405C-9761-95B8F3761362}" sibTransId="{2A1D7F2D-2615-48C4-8865-E599DACEE0FC}"/>
    <dgm:cxn modelId="{BAF0F58D-E653-4C1A-8CAB-29DE4AFD9CC9}" type="presOf" srcId="{11887499-0405-4109-BFB6-D6BBD885F693}" destId="{C85EDE50-E8D0-49C0-8DD4-AD36DDC9A60A}" srcOrd="0" destOrd="0" presId="urn:microsoft.com/office/officeart/2008/layout/LinedList"/>
    <dgm:cxn modelId="{A79DD5D4-8125-4F5E-937B-52D72F69837C}" type="presOf" srcId="{3C3F852A-2AA8-4711-8FAD-8C481692B3E3}" destId="{4EA6029E-CF93-45BF-B361-292107F1E7AC}" srcOrd="0" destOrd="0" presId="urn:microsoft.com/office/officeart/2008/layout/LinedList"/>
    <dgm:cxn modelId="{2ADCC55C-B107-41A3-BD24-D53E6E0A9954}" type="presParOf" srcId="{B002585D-6B1B-40B1-A284-2A6440FB31CC}" destId="{5691DC3E-F25E-41C0-BEA0-39466FA08A4D}" srcOrd="0" destOrd="0" presId="urn:microsoft.com/office/officeart/2008/layout/LinedList"/>
    <dgm:cxn modelId="{28C612F4-0E57-44E0-95C3-C363FEA5E892}" type="presParOf" srcId="{B002585D-6B1B-40B1-A284-2A6440FB31CC}" destId="{1DE5C6A8-7B46-4F71-BBE3-F0512AF48CAF}" srcOrd="1" destOrd="0" presId="urn:microsoft.com/office/officeart/2008/layout/LinedList"/>
    <dgm:cxn modelId="{22C95075-5FFA-4FFE-B90A-30C2437C775A}" type="presParOf" srcId="{1DE5C6A8-7B46-4F71-BBE3-F0512AF48CAF}" destId="{48B5C598-F5A0-4B82-94E1-8ACF97828C61}" srcOrd="0" destOrd="0" presId="urn:microsoft.com/office/officeart/2008/layout/LinedList"/>
    <dgm:cxn modelId="{7636D81D-BBA3-4D3D-B666-D8A7BA03848A}" type="presParOf" srcId="{1DE5C6A8-7B46-4F71-BBE3-F0512AF48CAF}" destId="{FD982369-1BC0-422A-903D-E947B5184F43}" srcOrd="1" destOrd="0" presId="urn:microsoft.com/office/officeart/2008/layout/LinedList"/>
    <dgm:cxn modelId="{F171ED3E-1132-47E0-BF32-50F655B0849C}" type="presParOf" srcId="{B002585D-6B1B-40B1-A284-2A6440FB31CC}" destId="{F2F2B621-E85F-417A-9753-CE1CA53BEE76}" srcOrd="2" destOrd="0" presId="urn:microsoft.com/office/officeart/2008/layout/LinedList"/>
    <dgm:cxn modelId="{536D6624-AB8F-40D8-9811-8BDDF72A5D49}" type="presParOf" srcId="{B002585D-6B1B-40B1-A284-2A6440FB31CC}" destId="{3D611A55-6159-4ACA-9E7F-EC2B24DCF1A9}" srcOrd="3" destOrd="0" presId="urn:microsoft.com/office/officeart/2008/layout/LinedList"/>
    <dgm:cxn modelId="{69678C8B-4EA3-4A72-9F25-B0AEC629B4D7}" type="presParOf" srcId="{3D611A55-6159-4ACA-9E7F-EC2B24DCF1A9}" destId="{C85EDE50-E8D0-49C0-8DD4-AD36DDC9A60A}" srcOrd="0" destOrd="0" presId="urn:microsoft.com/office/officeart/2008/layout/LinedList"/>
    <dgm:cxn modelId="{15EB5825-5087-4491-A023-0F633D760CA2}" type="presParOf" srcId="{3D611A55-6159-4ACA-9E7F-EC2B24DCF1A9}" destId="{B0EDD2DD-BB7A-4FE7-AEAB-BEE3FFE54195}" srcOrd="1" destOrd="0" presId="urn:microsoft.com/office/officeart/2008/layout/LinedList"/>
    <dgm:cxn modelId="{4BC7B353-B929-466E-AED5-2D3C6BDA02BB}" type="presParOf" srcId="{B002585D-6B1B-40B1-A284-2A6440FB31CC}" destId="{415628BC-0DC3-48A7-9D8F-774C02ABC3B8}" srcOrd="4" destOrd="0" presId="urn:microsoft.com/office/officeart/2008/layout/LinedList"/>
    <dgm:cxn modelId="{CA4FFA00-C335-48EB-94D9-CFFFFED17542}" type="presParOf" srcId="{B002585D-6B1B-40B1-A284-2A6440FB31CC}" destId="{B1BA3D4D-E967-4BF5-AE97-7BC50791E8C7}" srcOrd="5" destOrd="0" presId="urn:microsoft.com/office/officeart/2008/layout/LinedList"/>
    <dgm:cxn modelId="{A313BD7E-7F67-4E7A-BAE9-B13F4D896065}" type="presParOf" srcId="{B1BA3D4D-E967-4BF5-AE97-7BC50791E8C7}" destId="{4EA6029E-CF93-45BF-B361-292107F1E7AC}" srcOrd="0" destOrd="0" presId="urn:microsoft.com/office/officeart/2008/layout/LinedList"/>
    <dgm:cxn modelId="{32B22A5B-EA59-488C-B7C9-73FE3B1BBFD5}" type="presParOf" srcId="{B1BA3D4D-E967-4BF5-AE97-7BC50791E8C7}" destId="{D910B32C-538E-4907-A03E-64ECA0A4A0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1DC3E-F25E-41C0-BEA0-39466FA08A4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C598-F5A0-4B82-94E1-8ACF97828C6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It supports multiple authentication schemes like login by username, or by e-mail.</a:t>
          </a:r>
          <a:endParaRPr lang="en-US" sz="3700" kern="1200"/>
        </a:p>
      </dsp:txBody>
      <dsp:txXfrm>
        <a:off x="0" y="2703"/>
        <a:ext cx="6900512" cy="1843578"/>
      </dsp:txXfrm>
    </dsp:sp>
    <dsp:sp modelId="{F2F2B621-E85F-417A-9753-CE1CA53BEE7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DE50-E8D0-49C0-8DD4-AD36DDC9A60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It provides verification feature methods like email verification.</a:t>
          </a:r>
          <a:endParaRPr lang="en-US" sz="3700" kern="1200"/>
        </a:p>
      </dsp:txBody>
      <dsp:txXfrm>
        <a:off x="0" y="1846281"/>
        <a:ext cx="6900512" cy="1843578"/>
      </dsp:txXfrm>
    </dsp:sp>
    <dsp:sp modelId="{415628BC-0DC3-48A7-9D8F-774C02ABC3B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6029E-CF93-45BF-B361-292107F1E7AC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It Uses access tokens to authenticate user.</a:t>
          </a:r>
          <a:endParaRPr lang="en-US" sz="37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Django </a:t>
            </a:r>
            <a:r>
              <a:rPr lang="en-GB" dirty="0" err="1">
                <a:cs typeface="Calibri Light"/>
              </a:rPr>
              <a:t>AllAuth</a:t>
            </a:r>
            <a:endParaRPr lang="en-GB" dirty="0" err="1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C9FD5-165A-9219-F431-7D7AC522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357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0F22-AB7D-BF7C-77AE-F05854A9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What is allauth and why we use it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1411-1FE4-ADE4-656E-61BB2633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cs typeface="Calibri"/>
              </a:rPr>
              <a:t>It is a package which enables Django application to use third party authentication via services like </a:t>
            </a:r>
            <a:r>
              <a:rPr lang="en-GB" dirty="0" err="1">
                <a:cs typeface="Calibri"/>
              </a:rPr>
              <a:t>Github</a:t>
            </a:r>
            <a:r>
              <a:rPr lang="en-GB" dirty="0">
                <a:cs typeface="Calibri"/>
              </a:rPr>
              <a:t>, Google, Facebook, Twitter,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6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373A-CBF6-FCEB-74D4-0242478C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>
                <a:cs typeface="Calibri Light"/>
              </a:rPr>
              <a:t>Features</a:t>
            </a:r>
            <a:endParaRPr lang="en-GB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A4519FB-8291-13C1-DC3D-E238EE2F5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5724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40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AA17-0A6A-5C14-FE2A-BB824944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cs typeface="Calibri Light"/>
              </a:rPr>
              <a:t>Some Settings of AllAuth</a:t>
            </a:r>
            <a:endParaRPr lang="en-GB" sz="54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DAE5-45C5-32F0-6BF6-FB312AF7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>
                <a:ea typeface="+mn-lt"/>
                <a:cs typeface="+mn-lt"/>
              </a:rPr>
              <a:t>ACCOUNT_AUTHENTICATION_METHOD(”username” | “email”)</a:t>
            </a:r>
          </a:p>
          <a:p>
            <a:pPr lvl="1"/>
            <a:r>
              <a:rPr lang="en-GB" sz="2200">
                <a:ea typeface="+mn-lt"/>
                <a:cs typeface="+mn-lt"/>
              </a:rPr>
              <a:t>Used to define which value will bu used for authentication.</a:t>
            </a:r>
            <a:endParaRPr lang="en-GB" sz="2200">
              <a:cs typeface="Calibri" panose="020F0502020204030204"/>
            </a:endParaRPr>
          </a:p>
          <a:p>
            <a:r>
              <a:rPr lang="en-GB" sz="2200">
                <a:ea typeface="+mn-lt"/>
                <a:cs typeface="+mn-lt"/>
              </a:rPr>
              <a:t>ACCOUNT_EMAIL_VERIFICATION (=”optional”)</a:t>
            </a:r>
            <a:endParaRPr lang="en-GB" sz="2200">
              <a:cs typeface="Calibri" panose="020F0502020204030204"/>
            </a:endParaRPr>
          </a:p>
          <a:p>
            <a:pPr lvl="1"/>
            <a:r>
              <a:rPr lang="en-GB" sz="2200">
                <a:ea typeface="+mn-lt"/>
                <a:cs typeface="+mn-lt"/>
              </a:rPr>
              <a:t>Determines the e-mail verification method during signup – choose one of mandatory, optional, or none.</a:t>
            </a:r>
            <a:endParaRPr lang="en-GB" sz="2200" b="1">
              <a:ea typeface="+mn-lt"/>
              <a:cs typeface="+mn-lt"/>
            </a:endParaRPr>
          </a:p>
          <a:p>
            <a:r>
              <a:rPr lang="en-GB" sz="2200">
                <a:ea typeface="+mn-lt"/>
                <a:cs typeface="+mn-lt"/>
              </a:rPr>
              <a:t>ACCOUNT_EMAIL_CONFIRMATION_EXPIRE_DAYS (no of days)</a:t>
            </a:r>
          </a:p>
          <a:p>
            <a:pPr lvl="1"/>
            <a:r>
              <a:rPr lang="en-GB" sz="2200">
                <a:ea typeface="+mn-lt"/>
                <a:cs typeface="+mn-lt"/>
              </a:rPr>
              <a:t>Determines the expiration date of the email confirmation mail.</a:t>
            </a:r>
            <a:endParaRPr lang="en-GB" sz="2200">
              <a:cs typeface="Calibri" panose="020F0502020204030204"/>
            </a:endParaRPr>
          </a:p>
          <a:p>
            <a:r>
              <a:rPr lang="en-GB" sz="2200">
                <a:ea typeface="+mn-lt"/>
                <a:cs typeface="+mn-lt"/>
              </a:rPr>
              <a:t>ACCOUNT_LOGIN_ATTEMPTS_LIMIT (=5)</a:t>
            </a:r>
          </a:p>
          <a:p>
            <a:pPr lvl="1"/>
            <a:r>
              <a:rPr lang="en-GB" sz="2200">
                <a:ea typeface="+mn-lt"/>
                <a:cs typeface="+mn-lt"/>
              </a:rPr>
              <a:t>Number of failed login attempts. When this number is exceeded, the user is prohibited from logging in for the specified seconds.</a:t>
            </a:r>
            <a:endParaRPr lang="en-GB" sz="2200"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40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0ADD-64D2-C293-4589-913327A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Settings.py after pip install </a:t>
            </a:r>
            <a:r>
              <a:rPr lang="en-GB" dirty="0" err="1">
                <a:cs typeface="Calibri Light"/>
              </a:rPr>
              <a:t>django-allauth</a:t>
            </a:r>
            <a:endParaRPr lang="en-GB" dirty="0" err="1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5231756-6141-727E-D660-C93FD9004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86" y="1720236"/>
            <a:ext cx="5362575" cy="4188303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F088954A-0E79-8244-ED19-E9C67486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11" y="1725364"/>
            <a:ext cx="5014822" cy="41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3C8AA-C4E2-777B-DD97-004800C1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Account Providers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01716-652E-8024-598D-866D69260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 every authentication we need to provide the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api_url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 authentication </a:t>
            </a:r>
            <a:r>
              <a:rPr lang="en-US" sz="2000" dirty="0">
                <a:solidFill>
                  <a:srgbClr val="FFFFFF"/>
                </a:solidFill>
              </a:rPr>
              <a:t>provider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1B1603-1E85-57E6-9A4A-0E34FD374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5177" y="3171458"/>
            <a:ext cx="10118598" cy="28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6B193-2B72-ABD5-19C4-4B1B4DFC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Some URLs provided by AllAuth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1DA4-F1E7-CFC9-0198-CF4B409B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>
                <a:ea typeface="+mn-lt"/>
                <a:cs typeface="+mn-lt"/>
              </a:rPr>
              <a:t>LoginView</a:t>
            </a:r>
            <a:r>
              <a:rPr lang="en-GB" dirty="0">
                <a:ea typeface="+mn-lt"/>
                <a:cs typeface="+mn-lt"/>
              </a:rPr>
              <a:t> with /accounts/login/ URL.</a:t>
            </a:r>
          </a:p>
          <a:p>
            <a:r>
              <a:rPr lang="en-GB" dirty="0" err="1">
                <a:ea typeface="+mn-lt"/>
                <a:cs typeface="+mn-lt"/>
              </a:rPr>
              <a:t>SignupView</a:t>
            </a:r>
            <a:r>
              <a:rPr lang="en-GB" dirty="0">
                <a:ea typeface="+mn-lt"/>
                <a:cs typeface="+mn-lt"/>
              </a:rPr>
              <a:t> with /accounts/signup/ URL.</a:t>
            </a:r>
          </a:p>
          <a:p>
            <a:r>
              <a:rPr lang="en-GB" dirty="0" err="1">
                <a:ea typeface="+mn-lt"/>
                <a:cs typeface="+mn-lt"/>
              </a:rPr>
              <a:t>LogoutView</a:t>
            </a:r>
            <a:r>
              <a:rPr lang="en-GB" dirty="0">
                <a:ea typeface="+mn-lt"/>
                <a:cs typeface="+mn-lt"/>
              </a:rPr>
              <a:t> with /accounts/logout/ URL.</a:t>
            </a:r>
          </a:p>
          <a:p>
            <a:r>
              <a:rPr lang="en-GB" dirty="0" err="1">
                <a:ea typeface="+mn-lt"/>
                <a:cs typeface="+mn-lt"/>
              </a:rPr>
              <a:t>PasswordResetView</a:t>
            </a:r>
            <a:r>
              <a:rPr lang="en-GB" dirty="0">
                <a:ea typeface="+mn-lt"/>
                <a:cs typeface="+mn-lt"/>
              </a:rPr>
              <a:t> with /accounts/password/reset/ URL.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6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DE964-5AB2-1395-D3A0-94163878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References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FF65-F9CD-66A5-1C10-15A03B03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https://learndjango.com/tutorials/django-allauth-tutorial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https://django-allauth.readthedocs.io/en/latest/overview.html</a:t>
            </a:r>
            <a:endParaRPr lang="en-GB" dirty="0"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3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6A172-654C-77AF-86BA-24053BA2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D56CC238-4D50-D5D1-6ACA-CD1A378D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Django AllAuth</vt:lpstr>
      <vt:lpstr>What is allauth and why we use it</vt:lpstr>
      <vt:lpstr>Features</vt:lpstr>
      <vt:lpstr>Some Settings of AllAuth</vt:lpstr>
      <vt:lpstr>Settings.py after pip install django-allauth</vt:lpstr>
      <vt:lpstr>Social Account Providers</vt:lpstr>
      <vt:lpstr>Some URLs provided by AllAuth</vt:lpstr>
      <vt:lpstr>References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179</cp:revision>
  <dcterms:created xsi:type="dcterms:W3CDTF">2022-05-09T08:35:54Z</dcterms:created>
  <dcterms:modified xsi:type="dcterms:W3CDTF">2022-05-09T11:23:39Z</dcterms:modified>
</cp:coreProperties>
</file>