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894FB-11F4-47C5-AA6E-013253634779}" v="29" dt="2023-11-01T18:40:4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0C4F-527F-4491-BB27-4483CBF8E8F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CF28-2C94-4172-87D7-9D540C38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65FD30-8D94-BBA1-1BA8-72A0D855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00248"/>
              </p:ext>
            </p:extLst>
          </p:nvPr>
        </p:nvGraphicFramePr>
        <p:xfrm>
          <a:off x="850901" y="846666"/>
          <a:ext cx="7642909" cy="20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88">
                  <a:extLst>
                    <a:ext uri="{9D8B030D-6E8A-4147-A177-3AD203B41FA5}">
                      <a16:colId xmlns:a16="http://schemas.microsoft.com/office/drawing/2014/main" val="2555152642"/>
                    </a:ext>
                  </a:extLst>
                </a:gridCol>
                <a:gridCol w="1028988">
                  <a:extLst>
                    <a:ext uri="{9D8B030D-6E8A-4147-A177-3AD203B41FA5}">
                      <a16:colId xmlns:a16="http://schemas.microsoft.com/office/drawing/2014/main" val="1038810005"/>
                    </a:ext>
                  </a:extLst>
                </a:gridCol>
                <a:gridCol w="1042000">
                  <a:extLst>
                    <a:ext uri="{9D8B030D-6E8A-4147-A177-3AD203B41FA5}">
                      <a16:colId xmlns:a16="http://schemas.microsoft.com/office/drawing/2014/main" val="1359989611"/>
                    </a:ext>
                  </a:extLst>
                </a:gridCol>
                <a:gridCol w="1870953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1335990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1335990">
                  <a:extLst>
                    <a:ext uri="{9D8B030D-6E8A-4147-A177-3AD203B41FA5}">
                      <a16:colId xmlns:a16="http://schemas.microsoft.com/office/drawing/2014/main" val="4128009824"/>
                    </a:ext>
                  </a:extLst>
                </a:gridCol>
              </a:tblGrid>
              <a:tr h="368556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5755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WHZ (wasting z-score)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-1.40 (cat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-0.90 (cat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43602"/>
                  </a:ext>
                </a:extLst>
              </a:tr>
              <a:tr h="3685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-3.10 (cat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A22EFA-B821-ABC7-8179-5B5E745C09F4}"/>
              </a:ext>
            </a:extLst>
          </p:cNvPr>
          <p:cNvSpPr txBox="1"/>
          <p:nvPr/>
        </p:nvSpPr>
        <p:spPr>
          <a:xfrm>
            <a:off x="770467" y="372534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Table 1</a:t>
            </a:r>
          </a:p>
        </p:txBody>
      </p:sp>
    </p:spTree>
    <p:extLst>
      <p:ext uri="{BB962C8B-B14F-4D97-AF65-F5344CB8AC3E}">
        <p14:creationId xmlns:p14="http://schemas.microsoft.com/office/powerpoint/2010/main" val="402128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475C8-90EC-C306-CB67-7877DD500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36714"/>
              </p:ext>
            </p:extLst>
          </p:nvPr>
        </p:nvGraphicFramePr>
        <p:xfrm>
          <a:off x="1166449" y="760458"/>
          <a:ext cx="4792723" cy="384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73">
                  <a:extLst>
                    <a:ext uri="{9D8B030D-6E8A-4147-A177-3AD203B41FA5}">
                      <a16:colId xmlns:a16="http://schemas.microsoft.com/office/drawing/2014/main" val="1472554766"/>
                    </a:ext>
                  </a:extLst>
                </a:gridCol>
                <a:gridCol w="707791">
                  <a:extLst>
                    <a:ext uri="{9D8B030D-6E8A-4147-A177-3AD203B41FA5}">
                      <a16:colId xmlns:a16="http://schemas.microsoft.com/office/drawing/2014/main" val="3415801204"/>
                    </a:ext>
                  </a:extLst>
                </a:gridCol>
                <a:gridCol w="1034686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669721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559553">
                  <a:extLst>
                    <a:ext uri="{9D8B030D-6E8A-4147-A177-3AD203B41FA5}">
                      <a16:colId xmlns:a16="http://schemas.microsoft.com/office/drawing/2014/main" val="43313286"/>
                    </a:ext>
                  </a:extLst>
                </a:gridCol>
                <a:gridCol w="575806">
                  <a:extLst>
                    <a:ext uri="{9D8B030D-6E8A-4147-A177-3AD203B41FA5}">
                      <a16:colId xmlns:a16="http://schemas.microsoft.com/office/drawing/2014/main" val="165956325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26516864"/>
                    </a:ext>
                  </a:extLst>
                </a:gridCol>
              </a:tblGrid>
              <a:tr h="348675">
                <a:tc gridSpan="7">
                  <a:txBody>
                    <a:bodyPr/>
                    <a:lstStyle/>
                    <a:p>
                      <a:r>
                        <a:rPr lang="en-US" sz="1600" dirty="0"/>
                        <a:t>Baseline scenario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8467"/>
                  </a:ext>
                </a:extLst>
              </a:tr>
              <a:tr h="76399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11930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 ID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(days)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Measles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Diarrhea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Alive? (yes /no)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85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60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  <a:tr h="4049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2398"/>
                  </a:ext>
                </a:extLst>
              </a:tr>
              <a:tr h="3791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010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BD70C-EC0A-CB38-B226-800F79E8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44908"/>
              </p:ext>
            </p:extLst>
          </p:nvPr>
        </p:nvGraphicFramePr>
        <p:xfrm>
          <a:off x="5959172" y="760458"/>
          <a:ext cx="4792723" cy="384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73">
                  <a:extLst>
                    <a:ext uri="{9D8B030D-6E8A-4147-A177-3AD203B41FA5}">
                      <a16:colId xmlns:a16="http://schemas.microsoft.com/office/drawing/2014/main" val="1472554766"/>
                    </a:ext>
                  </a:extLst>
                </a:gridCol>
                <a:gridCol w="735500">
                  <a:extLst>
                    <a:ext uri="{9D8B030D-6E8A-4147-A177-3AD203B41FA5}">
                      <a16:colId xmlns:a16="http://schemas.microsoft.com/office/drawing/2014/main" val="3415801204"/>
                    </a:ext>
                  </a:extLst>
                </a:gridCol>
                <a:gridCol w="1006977">
                  <a:extLst>
                    <a:ext uri="{9D8B030D-6E8A-4147-A177-3AD203B41FA5}">
                      <a16:colId xmlns:a16="http://schemas.microsoft.com/office/drawing/2014/main" val="3461433526"/>
                    </a:ext>
                  </a:extLst>
                </a:gridCol>
                <a:gridCol w="669721">
                  <a:extLst>
                    <a:ext uri="{9D8B030D-6E8A-4147-A177-3AD203B41FA5}">
                      <a16:colId xmlns:a16="http://schemas.microsoft.com/office/drawing/2014/main" val="3009777542"/>
                    </a:ext>
                  </a:extLst>
                </a:gridCol>
                <a:gridCol w="559553">
                  <a:extLst>
                    <a:ext uri="{9D8B030D-6E8A-4147-A177-3AD203B41FA5}">
                      <a16:colId xmlns:a16="http://schemas.microsoft.com/office/drawing/2014/main" val="43313286"/>
                    </a:ext>
                  </a:extLst>
                </a:gridCol>
                <a:gridCol w="575806">
                  <a:extLst>
                    <a:ext uri="{9D8B030D-6E8A-4147-A177-3AD203B41FA5}">
                      <a16:colId xmlns:a16="http://schemas.microsoft.com/office/drawing/2014/main" val="165956325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26516864"/>
                    </a:ext>
                  </a:extLst>
                </a:gridCol>
              </a:tblGrid>
              <a:tr h="348675">
                <a:tc gridSpan="7">
                  <a:txBody>
                    <a:bodyPr/>
                    <a:lstStyle/>
                    <a:p>
                      <a:r>
                        <a:rPr lang="en-US" sz="1600" dirty="0"/>
                        <a:t>Alternative scenario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41595"/>
                  </a:ext>
                </a:extLst>
              </a:tr>
              <a:tr h="76399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Demography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Risk factors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5662"/>
                  </a:ext>
                </a:extLst>
              </a:tr>
              <a:tr h="11930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Simulant ID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Age (days)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Antenatal supplementation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Birthweight (g)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Measles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Diarrhea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Alive? (yes /no)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15994"/>
                  </a:ext>
                </a:extLst>
              </a:tr>
              <a:tr h="3858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7606"/>
                  </a:ext>
                </a:extLst>
              </a:tr>
              <a:tr h="360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7130"/>
                  </a:ext>
                </a:extLst>
              </a:tr>
              <a:tr h="4049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2398"/>
                  </a:ext>
                </a:extLst>
              </a:tr>
              <a:tr h="3791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010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55BCAA-A6EB-B3E9-4B6D-CCE20B375C79}"/>
              </a:ext>
            </a:extLst>
          </p:cNvPr>
          <p:cNvSpPr txBox="1"/>
          <p:nvPr/>
        </p:nvSpPr>
        <p:spPr>
          <a:xfrm>
            <a:off x="1092200" y="338667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Table 2</a:t>
            </a:r>
          </a:p>
        </p:txBody>
      </p:sp>
    </p:spTree>
    <p:extLst>
      <p:ext uri="{BB962C8B-B14F-4D97-AF65-F5344CB8AC3E}">
        <p14:creationId xmlns:p14="http://schemas.microsoft.com/office/powerpoint/2010/main" val="283803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7262</TotalTime>
  <Words>168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Alix Pletcher</dc:creator>
  <cp:lastModifiedBy>Alix Pletcher</cp:lastModifiedBy>
  <cp:revision>2</cp:revision>
  <dcterms:created xsi:type="dcterms:W3CDTF">2023-10-27T17:40:19Z</dcterms:created>
  <dcterms:modified xsi:type="dcterms:W3CDTF">2023-11-01T18:42:32Z</dcterms:modified>
</cp:coreProperties>
</file>