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12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0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6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0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5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8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3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0F9B-9DA6-43C7-A69D-11150647ECFE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DC26-5D62-4A0E-BE90-7E1264BBC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1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8709886" y="3200696"/>
            <a:ext cx="3313118" cy="64858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87641" y="1624818"/>
            <a:ext cx="2307104" cy="4037428"/>
            <a:chOff x="387641" y="1218418"/>
            <a:chExt cx="2307104" cy="4037428"/>
          </a:xfrm>
        </p:grpSpPr>
        <p:sp>
          <p:nvSpPr>
            <p:cNvPr id="36" name="직사각형 35"/>
            <p:cNvSpPr/>
            <p:nvPr/>
          </p:nvSpPr>
          <p:spPr>
            <a:xfrm>
              <a:off x="389987" y="1218418"/>
              <a:ext cx="2304757" cy="403742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794" y="1332829"/>
              <a:ext cx="1842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5"/>
                  </a:solidFill>
                </a:rPr>
                <a:t>text</a:t>
              </a:r>
              <a:endParaRPr lang="ko-KR" altLang="en-US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6794" y="2064350"/>
              <a:ext cx="1842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5"/>
                  </a:solidFill>
                </a:rPr>
                <a:t>data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447" y="2751325"/>
              <a:ext cx="1842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accent5"/>
                  </a:solidFill>
                </a:rPr>
                <a:t>bss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792" y="3382523"/>
              <a:ext cx="1842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5"/>
                  </a:solidFill>
                </a:rPr>
                <a:t>heap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447" y="4748743"/>
              <a:ext cx="1842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5"/>
                  </a:solidFill>
                </a:rPr>
                <a:t>stack</a:t>
              </a:r>
              <a:endParaRPr lang="ko-KR" altLang="en-US" sz="24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1542365" y="4484858"/>
              <a:ext cx="0" cy="250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87641" y="1979234"/>
              <a:ext cx="22930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87641" y="2708616"/>
              <a:ext cx="22930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87642" y="3382499"/>
              <a:ext cx="22930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87641" y="4759768"/>
              <a:ext cx="22930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01711" y="3903007"/>
              <a:ext cx="22930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1540022" y="3897918"/>
              <a:ext cx="0" cy="290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5677195" y="3228464"/>
            <a:ext cx="2052711" cy="628542"/>
            <a:chOff x="5677195" y="2822064"/>
            <a:chExt cx="2052711" cy="628542"/>
          </a:xfrm>
        </p:grpSpPr>
        <p:sp>
          <p:nvSpPr>
            <p:cNvPr id="23" name="직사각형 22"/>
            <p:cNvSpPr/>
            <p:nvPr/>
          </p:nvSpPr>
          <p:spPr>
            <a:xfrm>
              <a:off x="5677195" y="2822064"/>
              <a:ext cx="2052711" cy="62854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5694" y="2852039"/>
              <a:ext cx="1842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5"/>
                  </a:solidFill>
                </a:rPr>
                <a:t>text</a:t>
              </a:r>
              <a:endParaRPr lang="ko-KR" altLang="en-US" sz="28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52191" y="3119625"/>
            <a:ext cx="2125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/>
              <a:t>ssdeep</a:t>
            </a:r>
            <a:r>
              <a:rPr lang="en-US" altLang="ko-KR" sz="4400" dirty="0"/>
              <a:t>(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738257" y="3112078"/>
            <a:ext cx="384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)</a:t>
            </a:r>
            <a:endParaRPr lang="ko-KR" altLang="en-US" sz="2000" dirty="0"/>
          </a:p>
        </p:txBody>
      </p:sp>
      <p:cxnSp>
        <p:nvCxnSpPr>
          <p:cNvPr id="32" name="꺾인 연결선 31"/>
          <p:cNvCxnSpPr>
            <a:endCxn id="23" idx="0"/>
          </p:cNvCxnSpPr>
          <p:nvPr/>
        </p:nvCxnSpPr>
        <p:spPr>
          <a:xfrm>
            <a:off x="2680675" y="1962739"/>
            <a:ext cx="4022876" cy="126572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29909" y="3317280"/>
            <a:ext cx="337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Block size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: hash1 : </a:t>
            </a:r>
            <a:r>
              <a:rPr lang="en-US" altLang="ko-KR" sz="2000" b="1" dirty="0" smtClean="0">
                <a:solidFill>
                  <a:schemeClr val="accent6"/>
                </a:solidFill>
              </a:rPr>
              <a:t>hash2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 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5" y="583616"/>
            <a:ext cx="648113" cy="875828"/>
          </a:xfrm>
          <a:prstGeom prst="rect">
            <a:avLst/>
          </a:prstGeom>
        </p:spPr>
      </p:pic>
      <p:sp>
        <p:nvSpPr>
          <p:cNvPr id="47" name="오른쪽 화살표 46"/>
          <p:cNvSpPr/>
          <p:nvPr/>
        </p:nvSpPr>
        <p:spPr>
          <a:xfrm>
            <a:off x="2851811" y="3266566"/>
            <a:ext cx="650210" cy="618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8041586" y="3208728"/>
            <a:ext cx="550202" cy="618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02165" y="2422474"/>
            <a:ext cx="317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SSDeep</a:t>
            </a:r>
            <a:r>
              <a:rPr lang="en-US" altLang="ko-KR" sz="3600" dirty="0" smtClean="0"/>
              <a:t> </a:t>
            </a:r>
            <a:r>
              <a:rPr lang="en-US" altLang="ko-KR" sz="3600" dirty="0" smtClean="0"/>
              <a:t>string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48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95470" y="1056679"/>
            <a:ext cx="10239470" cy="47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8288" y="1073640"/>
            <a:ext cx="1023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768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:R3hKxq8lQwn1Waw7CbNWGmRlVTjWRSykH: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U2qHbMRlhWRUH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7548" y="3049555"/>
            <a:ext cx="2921762" cy="1008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60071" y="313356"/>
            <a:ext cx="61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Block size : </a:t>
            </a:r>
            <a:r>
              <a:rPr lang="en-US" altLang="ko-KR" sz="3600" b="1" dirty="0" smtClean="0"/>
              <a:t>Hash1 </a:t>
            </a:r>
            <a:r>
              <a:rPr lang="en-US" altLang="ko-KR" sz="3600" b="1" dirty="0" smtClean="0"/>
              <a:t>: </a:t>
            </a:r>
            <a:r>
              <a:rPr lang="en-US" altLang="ko-KR" sz="3600" b="1" dirty="0"/>
              <a:t>H</a:t>
            </a:r>
            <a:r>
              <a:rPr lang="en-US" altLang="ko-KR" sz="3600" b="1" dirty="0" smtClean="0"/>
              <a:t>ash2 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7548" y="3129079"/>
            <a:ext cx="2921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R3hKxq ·</a:t>
            </a:r>
            <a:r>
              <a:rPr lang="en-US" altLang="ko-KR" sz="2400" b="1" dirty="0">
                <a:solidFill>
                  <a:schemeClr val="accent5"/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·</a:t>
            </a:r>
            <a:r>
              <a:rPr lang="en-US" altLang="ko-KR" sz="2400" b="1" dirty="0">
                <a:solidFill>
                  <a:schemeClr val="accent5"/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·</a:t>
            </a:r>
            <a:r>
              <a:rPr lang="ko-KR" altLang="en-US" sz="2400" b="1" dirty="0">
                <a:solidFill>
                  <a:schemeClr val="accent5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accent5"/>
                </a:solidFill>
              </a:rPr>
              <a:t>RSykH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9733" y="5119381"/>
            <a:ext cx="220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3Gram</a:t>
            </a:r>
            <a:r>
              <a:rPr lang="en-US" altLang="ko-KR" sz="2400" dirty="0" smtClean="0"/>
              <a:t> </a:t>
            </a:r>
            <a:r>
              <a:rPr lang="en-US" altLang="ko-KR" sz="2000" dirty="0" err="1" smtClean="0"/>
              <a:t>Tokenizer</a:t>
            </a:r>
            <a:endParaRPr lang="ko-KR" altLang="en-US" sz="1050" dirty="0"/>
          </a:p>
        </p:txBody>
      </p:sp>
      <p:sp>
        <p:nvSpPr>
          <p:cNvPr id="17" name="오른쪽 화살표 16"/>
          <p:cNvSpPr/>
          <p:nvPr/>
        </p:nvSpPr>
        <p:spPr>
          <a:xfrm>
            <a:off x="6937668" y="2650659"/>
            <a:ext cx="1425833" cy="3988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6937669" y="4573656"/>
            <a:ext cx="1425833" cy="3988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82446"/>
              </p:ext>
            </p:extLst>
          </p:nvPr>
        </p:nvGraphicFramePr>
        <p:xfrm>
          <a:off x="9029038" y="1729218"/>
          <a:ext cx="21610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88"/>
                <a:gridCol w="1041148"/>
              </a:tblGrid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Term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Doc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3hK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hKx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Kxq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RSy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Syk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yKH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오른쪽으로 구부러진 화살표 2"/>
          <p:cNvSpPr/>
          <p:nvPr/>
        </p:nvSpPr>
        <p:spPr>
          <a:xfrm>
            <a:off x="32514" y="1263476"/>
            <a:ext cx="922858" cy="2633275"/>
          </a:xfrm>
          <a:prstGeom prst="curvedRightArrow">
            <a:avLst>
              <a:gd name="adj1" fmla="val 28842"/>
              <a:gd name="adj2" fmla="val 56266"/>
              <a:gd name="adj3" fmla="val 363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90496" y="5824105"/>
            <a:ext cx="3094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Inverted index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21" y="2979160"/>
            <a:ext cx="2534202" cy="1657711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4129420" y="3285994"/>
            <a:ext cx="650210" cy="618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29376" y="4058429"/>
            <a:ext cx="252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Hash1, Hash2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2662" y="357718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U2qHbMRlhWRUH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7876" y="258011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Doc ID = 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46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214"/>
              </p:ext>
            </p:extLst>
          </p:nvPr>
        </p:nvGraphicFramePr>
        <p:xfrm>
          <a:off x="6755738" y="1792718"/>
          <a:ext cx="21610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88"/>
                <a:gridCol w="1041148"/>
              </a:tblGrid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Term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Doc 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3hK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hKx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Kxq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RSy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Syk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yKH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9896" y="5887605"/>
            <a:ext cx="3094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Inverted index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5664200" y="3641594"/>
            <a:ext cx="921804" cy="5054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334500" y="3528476"/>
            <a:ext cx="914400" cy="51849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31299" y="4147052"/>
            <a:ext cx="1206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answer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4200157"/>
            <a:ext cx="106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q</a:t>
            </a:r>
            <a:r>
              <a:rPr lang="en-US" altLang="ko-KR" sz="2400" dirty="0" smtClean="0"/>
              <a:t>uery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209770" y="1018579"/>
            <a:ext cx="10239470" cy="47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31989" y="1030616"/>
            <a:ext cx="1055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768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:R3hKxq8l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ABCDE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Ww7CbNWG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GHIJ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TjWRSykH: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U2qHbMRlhWRUH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816" y="279400"/>
            <a:ext cx="503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Similar </a:t>
            </a:r>
            <a:r>
              <a:rPr lang="en-US" altLang="ko-KR" sz="3600" b="1" dirty="0" err="1" smtClean="0"/>
              <a:t>SSDeep</a:t>
            </a:r>
            <a:r>
              <a:rPr lang="en-US" altLang="ko-KR" sz="3600" b="1" dirty="0" smtClean="0"/>
              <a:t> string</a:t>
            </a:r>
            <a:endParaRPr lang="ko-KR" altLang="en-US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324948" y="3238500"/>
            <a:ext cx="2443652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Query: </a:t>
            </a:r>
          </a:p>
          <a:p>
            <a:pPr algn="ctr"/>
            <a:r>
              <a:rPr lang="en-US" altLang="ko-KR" sz="2000" dirty="0"/>
              <a:t>{</a:t>
            </a:r>
            <a:r>
              <a:rPr lang="en-US" altLang="ko-KR" sz="2000" dirty="0" smtClean="0"/>
              <a:t>block size = 768,</a:t>
            </a:r>
          </a:p>
          <a:p>
            <a:pPr algn="ctr"/>
            <a:r>
              <a:rPr lang="en-US" altLang="ko-KR" sz="2000" dirty="0" smtClean="0"/>
              <a:t>Hash1, Hash2,</a:t>
            </a:r>
          </a:p>
          <a:p>
            <a:pPr algn="ctr"/>
            <a:r>
              <a:rPr lang="en-US" altLang="ko-KR" sz="2000" dirty="0" err="1" smtClean="0"/>
              <a:t>Tokenizer</a:t>
            </a:r>
            <a:r>
              <a:rPr lang="en-US" altLang="ko-KR" sz="2000" dirty="0" smtClean="0"/>
              <a:t> = 3gram</a:t>
            </a:r>
            <a:r>
              <a:rPr lang="en-US" altLang="ko-KR" sz="2000" dirty="0"/>
              <a:t>}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3068634" y="3628894"/>
            <a:ext cx="1028170" cy="5054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81300" y="4238257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tokenizing</a:t>
            </a:r>
            <a:endParaRPr lang="ko-KR" altLang="en-US" sz="105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76096"/>
              </p:ext>
            </p:extLst>
          </p:nvPr>
        </p:nvGraphicFramePr>
        <p:xfrm>
          <a:off x="4406238" y="1754618"/>
          <a:ext cx="104850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505"/>
              </a:tblGrid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Hash1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R3h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3hK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hKx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Kxq</a:t>
                      </a:r>
                      <a:endParaRPr lang="ko-KR" altLang="en-US" dirty="0"/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</a:rPr>
                        <a:t>AB</a:t>
                      </a:r>
                      <a:endParaRPr lang="ko-KR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ABC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BCD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CDE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DE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459503" y="3124200"/>
            <a:ext cx="1630897" cy="1484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{</a:t>
            </a:r>
            <a:r>
              <a:rPr lang="en-US" altLang="ko-KR" sz="2000" dirty="0" smtClean="0"/>
              <a:t> ID = 1</a:t>
            </a:r>
          </a:p>
          <a:p>
            <a:pPr algn="ctr"/>
            <a:r>
              <a:rPr lang="en-US" altLang="ko-KR" sz="2000" dirty="0" smtClean="0"/>
              <a:t>Score : xxx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… </a:t>
            </a:r>
            <a:r>
              <a:rPr lang="en-US" altLang="ko-KR" sz="2000" dirty="0" smtClean="0">
                <a:solidFill>
                  <a:schemeClr val="tx1"/>
                </a:solidFill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7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133</Words>
  <Application>Microsoft Office PowerPoint</Application>
  <PresentationFormat>와이드스크린</PresentationFormat>
  <Paragraphs>87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Jun-Nyeong Heo</dc:creator>
  <cp:lastModifiedBy>Jun-Nyeong Heo</cp:lastModifiedBy>
  <cp:revision>138</cp:revision>
  <dcterms:created xsi:type="dcterms:W3CDTF">2018-04-01T07:08:10Z</dcterms:created>
  <dcterms:modified xsi:type="dcterms:W3CDTF">2018-04-01T09:16:20Z</dcterms:modified>
</cp:coreProperties>
</file>