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751F-D4B2-61D0-FEA8-4E79BC080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CABB6-5A1D-F947-933C-BBD1D40E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CF62-212B-8717-975B-BEF06944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37D0-B5A4-9F8F-B2A5-187C269C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2539-0C89-2527-6040-20D3EE90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6135-7C0C-6CE6-25BB-ED178060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31A7E-E570-F16B-B8C5-26AC99356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CA2E-E33C-F047-E6EA-0D3F39C0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F295-21D2-5732-0638-1FD86E23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96FA-C3D0-0270-A601-475C0C62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9C53A-CA93-89B8-A8B5-26E8213DF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5E50-BF55-E482-781A-BFBE4A075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9B9-24BC-4F7B-FA27-B08BD531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DD52-1095-F4F4-2E7B-4B21D008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0521-F83B-E5AC-6172-84D43C81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9A79-E3A9-B915-67F3-E3FB0341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3B57-D145-657B-CA17-3B375CBB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709F-51B8-22B4-2445-1AD7D02F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C10F-C054-7149-7653-C2B47F2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4402-8F75-5759-F0CE-69693E5A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F8D1-B017-D869-25C2-70B74560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EDE4-F4DA-297D-3EF0-D2C01B44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9D45-6C6C-58D2-1422-01FA67C1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022E1-BD68-9DA8-E425-4D379716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472F-5E21-6CAB-CB1C-FD5C56FC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B8C-2F47-E2BC-9E5E-482F0CF0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0180-B511-1FA4-48FF-5F26A4F5D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9487D-CAF7-27DF-1514-6D7757C5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2DBD-A05C-5C3E-C655-BC601E1A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B73D-9629-E2F9-1F39-D579B853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E030-9934-8D9A-F5E0-FF85475E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818-232F-602E-E7C9-8CD9854D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B1EC1-F309-A8F3-1503-7A195208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A9C1-F9B9-1920-1BCA-56707F4F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BF5D7-409D-9B49-0197-44EC78590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DAE3-16F6-55D5-AD7F-5CAF3B86C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EBFA3-1123-9B6C-3ECA-C9ADD259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5EC2C-DAEA-17B0-F095-19A27713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AFAAC-7D8D-FCBD-7265-3DB7EBAB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3DE9-ABA5-13F0-16E6-34A0B9D7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8048-9AA0-9C25-6640-89EA8288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3B0A0-5FDF-151B-B349-888E491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666E4-8F27-B672-643B-FA85A22A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9A240-BEA5-5029-975C-9B02E675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43424-69EF-C0E7-DDB1-FB294E95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50A7A-863F-8CED-619B-254B5B83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9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1796-DE35-171C-54B5-6FCC33BC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8BF0-26E5-5718-7A9D-3031EB99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6874B-733C-F16D-28AF-00F14556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E889-072A-0567-72EC-3FED590B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7FC5-93F9-F3A1-0797-BEDD9EEF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B009E-BC63-3CA5-A924-DA428D84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CD85-01D3-40C7-E1BF-33A80EDB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5FAAB-3014-4C1F-01AE-5D597361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9BC9-CD0A-ABD8-83D2-EE6931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6F5D4-398D-7869-DAC2-BB86308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C564-C9F3-77C5-667C-D07CF140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E3E3B-A9AE-FCF0-409E-C3C44DF8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31CF1-CA4D-BCCF-DF51-FB676147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43DB-8836-A069-D303-74E910C9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4456-E3FF-14C3-5191-81919E6DE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CEE5-C3D1-2C49-80ED-76DE138037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611F-98B5-18E2-EAC1-764F835DD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30C4-5D14-15AA-CB11-3152CAE4B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0974-60BE-894B-BF9A-062F58B6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AACDD-5FCB-38FB-31BC-99C75282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95" y="235428"/>
            <a:ext cx="5340097" cy="589875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573BED-E083-0FE2-77FE-112D5018D159}"/>
              </a:ext>
            </a:extLst>
          </p:cNvPr>
          <p:cNvCxnSpPr>
            <a:cxnSpLocks/>
          </p:cNvCxnSpPr>
          <p:nvPr/>
        </p:nvCxnSpPr>
        <p:spPr>
          <a:xfrm>
            <a:off x="2881560" y="1283470"/>
            <a:ext cx="1184542" cy="485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A0259-83A2-AF1F-ED24-28FDA53BEB5B}"/>
              </a:ext>
            </a:extLst>
          </p:cNvPr>
          <p:cNvCxnSpPr>
            <a:cxnSpLocks/>
          </p:cNvCxnSpPr>
          <p:nvPr/>
        </p:nvCxnSpPr>
        <p:spPr>
          <a:xfrm>
            <a:off x="2878044" y="1741821"/>
            <a:ext cx="910221" cy="3667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0C4E32-6BB6-6B5E-A4EE-1B6E7DD70530}"/>
              </a:ext>
            </a:extLst>
          </p:cNvPr>
          <p:cNvCxnSpPr>
            <a:cxnSpLocks/>
          </p:cNvCxnSpPr>
          <p:nvPr/>
        </p:nvCxnSpPr>
        <p:spPr>
          <a:xfrm>
            <a:off x="2881560" y="2997926"/>
            <a:ext cx="1184542" cy="407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EEC5F0-CC96-B795-448F-2CF9ED66DE19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878044" y="4534458"/>
            <a:ext cx="1445623" cy="49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DF0A9-F3D9-3161-E605-85404D49EBEF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7461849" y="2862489"/>
            <a:ext cx="1476898" cy="1175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F77F40-2B06-4412-5542-A92656710790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602759" y="2262730"/>
            <a:ext cx="1335988" cy="1049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56048B-8988-9F72-CD63-9EDCFF936335}"/>
              </a:ext>
            </a:extLst>
          </p:cNvPr>
          <p:cNvCxnSpPr>
            <a:cxnSpLocks/>
          </p:cNvCxnSpPr>
          <p:nvPr/>
        </p:nvCxnSpPr>
        <p:spPr>
          <a:xfrm>
            <a:off x="2881560" y="2153192"/>
            <a:ext cx="1741890" cy="701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A91F50-0646-52F8-9E62-D2FC54CF3B89}"/>
              </a:ext>
            </a:extLst>
          </p:cNvPr>
          <p:cNvSpPr txBox="1"/>
          <p:nvPr/>
        </p:nvSpPr>
        <p:spPr>
          <a:xfrm>
            <a:off x="628186" y="1043364"/>
            <a:ext cx="2253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Tactile switch 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3246D9-1255-940A-78FC-017784B557FB}"/>
              </a:ext>
            </a:extLst>
          </p:cNvPr>
          <p:cNvSpPr txBox="1"/>
          <p:nvPr/>
        </p:nvSpPr>
        <p:spPr>
          <a:xfrm>
            <a:off x="936102" y="1517983"/>
            <a:ext cx="1941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Connector 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D1ED7-D42F-BED3-A8E5-E665070EF0F2}"/>
              </a:ext>
            </a:extLst>
          </p:cNvPr>
          <p:cNvSpPr txBox="1"/>
          <p:nvPr/>
        </p:nvSpPr>
        <p:spPr>
          <a:xfrm>
            <a:off x="1252909" y="1943920"/>
            <a:ext cx="162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100mAh Li-Po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383D-6645-B9D6-86B6-266CA6CBB899}"/>
              </a:ext>
            </a:extLst>
          </p:cNvPr>
          <p:cNvSpPr txBox="1"/>
          <p:nvPr/>
        </p:nvSpPr>
        <p:spPr>
          <a:xfrm>
            <a:off x="360229" y="2784988"/>
            <a:ext cx="2521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vibration motor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B700B5-F80E-FA70-C1A4-9CB4551553C9}"/>
              </a:ext>
            </a:extLst>
          </p:cNvPr>
          <p:cNvSpPr txBox="1"/>
          <p:nvPr/>
        </p:nvSpPr>
        <p:spPr>
          <a:xfrm>
            <a:off x="687316" y="4334403"/>
            <a:ext cx="2190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Main control board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EBD980-6106-D77D-873D-6C2B3E2129EF}"/>
              </a:ext>
            </a:extLst>
          </p:cNvPr>
          <p:cNvSpPr txBox="1"/>
          <p:nvPr/>
        </p:nvSpPr>
        <p:spPr>
          <a:xfrm>
            <a:off x="8938747" y="2062675"/>
            <a:ext cx="1817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Mouse encoder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4B49F-7780-4840-4E28-CF93E5006A16}"/>
              </a:ext>
            </a:extLst>
          </p:cNvPr>
          <p:cNvSpPr txBox="1"/>
          <p:nvPr/>
        </p:nvSpPr>
        <p:spPr>
          <a:xfrm>
            <a:off x="8938747" y="2662434"/>
            <a:ext cx="98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Joystick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FD7771-DBAE-BD67-F5D6-B8A070D7A538}"/>
              </a:ext>
            </a:extLst>
          </p:cNvPr>
          <p:cNvSpPr txBox="1"/>
          <p:nvPr/>
        </p:nvSpPr>
        <p:spPr>
          <a:xfrm>
            <a:off x="8938747" y="1480187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Ball bearing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0EB86F-6B25-32C0-8188-49265FD794B1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794553" y="1680242"/>
            <a:ext cx="1144194" cy="904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1E89745-466A-9459-E0E0-C4048379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21" y="3633644"/>
            <a:ext cx="2429581" cy="251739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878AB7-B034-5E9F-39B9-2EA9ABAA74AB}"/>
              </a:ext>
            </a:extLst>
          </p:cNvPr>
          <p:cNvCxnSpPr>
            <a:cxnSpLocks/>
          </p:cNvCxnSpPr>
          <p:nvPr/>
        </p:nvCxnSpPr>
        <p:spPr>
          <a:xfrm flipV="1">
            <a:off x="9044108" y="3601742"/>
            <a:ext cx="1542171" cy="20645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5CFF2B-E236-F7CF-2DC0-72FAC12353D6}"/>
              </a:ext>
            </a:extLst>
          </p:cNvPr>
          <p:cNvCxnSpPr>
            <a:cxnSpLocks/>
          </p:cNvCxnSpPr>
          <p:nvPr/>
        </p:nvCxnSpPr>
        <p:spPr>
          <a:xfrm>
            <a:off x="9044108" y="3824808"/>
            <a:ext cx="0" cy="17394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C5AE38-F2E8-1AF7-ADE8-1DB63513851F}"/>
              </a:ext>
            </a:extLst>
          </p:cNvPr>
          <p:cNvCxnSpPr>
            <a:cxnSpLocks/>
          </p:cNvCxnSpPr>
          <p:nvPr/>
        </p:nvCxnSpPr>
        <p:spPr>
          <a:xfrm flipH="1" flipV="1">
            <a:off x="9034921" y="5592704"/>
            <a:ext cx="666284" cy="5372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2C96EFE-1DC1-C024-8FCF-1FB41F63DAFF}"/>
              </a:ext>
            </a:extLst>
          </p:cNvPr>
          <p:cNvSpPr txBox="1"/>
          <p:nvPr/>
        </p:nvSpPr>
        <p:spPr>
          <a:xfrm rot="21113462">
            <a:off x="9319395" y="3294825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BC9252-A406-C4B6-8993-A1288A9F2A24}"/>
              </a:ext>
            </a:extLst>
          </p:cNvPr>
          <p:cNvSpPr txBox="1"/>
          <p:nvPr/>
        </p:nvSpPr>
        <p:spPr>
          <a:xfrm rot="16200000">
            <a:off x="8429725" y="454893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1321EF-CBDA-0594-ECF3-3AA892E73E4E}"/>
              </a:ext>
            </a:extLst>
          </p:cNvPr>
          <p:cNvSpPr txBox="1"/>
          <p:nvPr/>
        </p:nvSpPr>
        <p:spPr>
          <a:xfrm rot="2317042">
            <a:off x="8806480" y="583111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</p:spTree>
    <p:extLst>
      <p:ext uri="{BB962C8B-B14F-4D97-AF65-F5344CB8AC3E}">
        <p14:creationId xmlns:p14="http://schemas.microsoft.com/office/powerpoint/2010/main" val="13691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1F6A94-6F04-1732-A358-572F76D7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50" y="1444607"/>
            <a:ext cx="5089292" cy="43606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4ADA04-35FD-1D6F-C15E-808573CC76AA}"/>
              </a:ext>
            </a:extLst>
          </p:cNvPr>
          <p:cNvCxnSpPr>
            <a:cxnSpLocks/>
          </p:cNvCxnSpPr>
          <p:nvPr/>
        </p:nvCxnSpPr>
        <p:spPr>
          <a:xfrm>
            <a:off x="2754086" y="3145971"/>
            <a:ext cx="1338943" cy="8708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4A9888-0E94-8547-3C25-CDE140259B8F}"/>
              </a:ext>
            </a:extLst>
          </p:cNvPr>
          <p:cNvCxnSpPr>
            <a:cxnSpLocks/>
          </p:cNvCxnSpPr>
          <p:nvPr/>
        </p:nvCxnSpPr>
        <p:spPr>
          <a:xfrm flipH="1">
            <a:off x="6629402" y="2710543"/>
            <a:ext cx="2144483" cy="11974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9BE5F4-180C-A565-E784-C5D5857384C8}"/>
              </a:ext>
            </a:extLst>
          </p:cNvPr>
          <p:cNvSpPr txBox="1"/>
          <p:nvPr/>
        </p:nvSpPr>
        <p:spPr>
          <a:xfrm>
            <a:off x="577905" y="256119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BC832 BLE SoC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A9CDD-773A-5009-8873-258B41CDFB74}"/>
              </a:ext>
            </a:extLst>
          </p:cNvPr>
          <p:cNvSpPr txBox="1"/>
          <p:nvPr/>
        </p:nvSpPr>
        <p:spPr>
          <a:xfrm>
            <a:off x="8349342" y="2149066"/>
            <a:ext cx="1912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ICM20948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67B40E-B80C-1B15-2942-4EC29810157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204859" y="5413393"/>
            <a:ext cx="914397" cy="376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7F1483-98EF-D09A-A31F-9540563889AE}"/>
              </a:ext>
            </a:extLst>
          </p:cNvPr>
          <p:cNvSpPr txBox="1"/>
          <p:nvPr/>
        </p:nvSpPr>
        <p:spPr>
          <a:xfrm>
            <a:off x="7119256" y="5528498"/>
            <a:ext cx="364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Joystick connector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6024BA-31EA-2E15-9FA5-03DB1466DD10}"/>
              </a:ext>
            </a:extLst>
          </p:cNvPr>
          <p:cNvCxnSpPr>
            <a:cxnSpLocks/>
          </p:cNvCxnSpPr>
          <p:nvPr/>
        </p:nvCxnSpPr>
        <p:spPr>
          <a:xfrm flipH="1">
            <a:off x="7707086" y="1306286"/>
            <a:ext cx="478967" cy="7184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BB63AA-7F08-BC66-A1FE-A147046AEFBC}"/>
              </a:ext>
            </a:extLst>
          </p:cNvPr>
          <p:cNvSpPr txBox="1"/>
          <p:nvPr/>
        </p:nvSpPr>
        <p:spPr>
          <a:xfrm>
            <a:off x="6705600" y="682548"/>
            <a:ext cx="414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TTC encoder connector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96ACB8-9661-D203-6CFA-478498D09C37}"/>
              </a:ext>
            </a:extLst>
          </p:cNvPr>
          <p:cNvCxnSpPr>
            <a:cxnSpLocks/>
          </p:cNvCxnSpPr>
          <p:nvPr/>
        </p:nvCxnSpPr>
        <p:spPr>
          <a:xfrm>
            <a:off x="3799114" y="1136613"/>
            <a:ext cx="1023257" cy="8444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82A5E3C-1077-E2F9-BA4E-2AE88337AA8E}"/>
              </a:ext>
            </a:extLst>
          </p:cNvPr>
          <p:cNvSpPr txBox="1"/>
          <p:nvPr/>
        </p:nvSpPr>
        <p:spPr>
          <a:xfrm>
            <a:off x="696686" y="567444"/>
            <a:ext cx="611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Connector for the connector board</a:t>
            </a:r>
          </a:p>
        </p:txBody>
      </p:sp>
    </p:spTree>
    <p:extLst>
      <p:ext uri="{BB962C8B-B14F-4D97-AF65-F5344CB8AC3E}">
        <p14:creationId xmlns:p14="http://schemas.microsoft.com/office/powerpoint/2010/main" val="24071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A97F5C-0E1B-CE5A-CAFD-9F69984FE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5" t="6963" r="5548" b="3765"/>
          <a:stretch/>
        </p:blipFill>
        <p:spPr>
          <a:xfrm>
            <a:off x="4471086" y="1198309"/>
            <a:ext cx="3054178" cy="3015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F6A94-6F04-1732-A358-572F76D7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4" y="1062680"/>
            <a:ext cx="3836102" cy="3286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118F11-FDDE-5C64-CE11-31E3713B83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7" t="2152" r="4637" b="2152"/>
          <a:stretch/>
        </p:blipFill>
        <p:spPr>
          <a:xfrm>
            <a:off x="7525264" y="1198308"/>
            <a:ext cx="3649570" cy="30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A97F5C-0E1B-CE5A-CAFD-9F69984FE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5" t="6963" r="5548" b="3765"/>
          <a:stretch/>
        </p:blipFill>
        <p:spPr>
          <a:xfrm>
            <a:off x="4471086" y="1198309"/>
            <a:ext cx="3054178" cy="3015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F6A94-6F04-1732-A358-572F76D7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4" y="1062680"/>
            <a:ext cx="3836102" cy="3286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118F11-FDDE-5C64-CE11-31E3713B83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7" t="2152" r="4637" b="2152"/>
          <a:stretch/>
        </p:blipFill>
        <p:spPr>
          <a:xfrm>
            <a:off x="7525264" y="1198308"/>
            <a:ext cx="3649570" cy="30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4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Fangzheng Liu</dc:creator>
  <cp:lastModifiedBy>Fangzheng Liu</cp:lastModifiedBy>
  <cp:revision>19</cp:revision>
  <dcterms:created xsi:type="dcterms:W3CDTF">2024-07-18T20:41:56Z</dcterms:created>
  <dcterms:modified xsi:type="dcterms:W3CDTF">2024-07-18T20:51:19Z</dcterms:modified>
</cp:coreProperties>
</file>