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751F-D4B2-61D0-FEA8-4E79BC080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CABB6-5A1D-F947-933C-BBD1D40E6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3CF62-212B-8717-975B-BEF06944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37D0-B5A4-9F8F-B2A5-187C269C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E2539-0C89-2527-6040-20D3EE90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2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6135-7C0C-6CE6-25BB-ED178060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31A7E-E570-F16B-B8C5-26AC99356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BCA2E-E33C-F047-E6EA-0D3F39C0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F295-21D2-5732-0638-1FD86E23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396FA-C3D0-0270-A601-475C0C62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9C53A-CA93-89B8-A8B5-26E8213DF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F5E50-BF55-E482-781A-BFBE4A075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D9B9-24BC-4F7B-FA27-B08BD531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0DD52-1095-F4F4-2E7B-4B21D008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0521-F83B-E5AC-6172-84D43C81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9A79-E3A9-B915-67F3-E3FB0341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3B57-D145-657B-CA17-3B375CBB0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3709F-51B8-22B4-2445-1AD7D02F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C10F-C054-7149-7653-C2B47F2E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4402-8F75-5759-F0CE-69693E5A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0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F8D1-B017-D869-25C2-70B74560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1EDE4-F4DA-297D-3EF0-D2C01B44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09D45-6C6C-58D2-1422-01FA67C1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022E1-BD68-9DA8-E425-4D379716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472F-5E21-6CAB-CB1C-FD5C56FC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7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4B8C-2F47-E2BC-9E5E-482F0CF0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A0180-B511-1FA4-48FF-5F26A4F5D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9487D-CAF7-27DF-1514-6D7757C59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2DBD-A05C-5C3E-C655-BC601E1A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DB73D-9629-E2F9-1F39-D579B853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AE030-9934-8D9A-F5E0-FF85475E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1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0818-232F-602E-E7C9-8CD9854D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B1EC1-F309-A8F3-1503-7A1952081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CA9C1-F9B9-1920-1BCA-56707F4F7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BF5D7-409D-9B49-0197-44EC78590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1DAE3-16F6-55D5-AD7F-5CAF3B86C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EBFA3-1123-9B6C-3ECA-C9ADD259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5EC2C-DAEA-17B0-F095-19A27713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AFAAC-7D8D-FCBD-7265-3DB7EBAB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7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3DE9-ABA5-13F0-16E6-34A0B9D7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C8048-9AA0-9C25-6640-89EA8288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3B0A0-5FDF-151B-B349-888E491F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666E4-8F27-B672-643B-FA85A22A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9A240-BEA5-5029-975C-9B02E675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43424-69EF-C0E7-DDB1-FB294E95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50A7A-863F-8CED-619B-254B5B83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9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1796-DE35-171C-54B5-6FCC33BC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8BF0-26E5-5718-7A9D-3031EB99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6874B-733C-F16D-28AF-00F145567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9E889-072A-0567-72EC-3FED590B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A7FC5-93F9-F3A1-0797-BEDD9EEF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B009E-BC63-3CA5-A924-DA428D84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4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CD85-01D3-40C7-E1BF-33A80EDB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5FAAB-3014-4C1F-01AE-5D5973615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69BC9-CD0A-ABD8-83D2-EE6931A5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6F5D4-398D-7869-DAC2-BB86308F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BC564-C9F3-77C5-667C-D07CF140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E3E3B-A9AE-FCF0-409E-C3C44DF8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31CF1-CA4D-BCCF-DF51-FB676147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943DB-8836-A069-D303-74E910C99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D4456-E3FF-14C3-5191-81919E6DE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611F-98B5-18E2-EAC1-764F835DD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30C4-5D14-15AA-CB11-3152CAE4B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8829-11A0-8C65-48B0-723675529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B05D7-C912-CDB7-5CBB-EDE851777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6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Fangzheng Liu</dc:creator>
  <cp:lastModifiedBy>Fangzheng Liu</cp:lastModifiedBy>
  <cp:revision>1</cp:revision>
  <dcterms:created xsi:type="dcterms:W3CDTF">2024-07-18T20:41:56Z</dcterms:created>
  <dcterms:modified xsi:type="dcterms:W3CDTF">2024-07-18T20:42:17Z</dcterms:modified>
</cp:coreProperties>
</file>