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F0B3-E58E-388A-3E58-CE487951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49277-AE5F-9520-BEDE-9CF71854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BBB2-E2CA-5A5B-9D23-21E7960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6922-5991-4DD1-9455-CA28D707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D898-8932-46D1-E29D-40E746F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3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671A-793F-212C-C468-C6F8315F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BEC15-26DB-8BD2-84FE-AA6E8B82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8552-F043-39BB-E40E-25AD96CC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4D92-388A-C181-2648-C4E6611C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BBC6-B092-8318-53A5-DF0EA5C0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3A9F2-2963-F1F1-3E6C-E57DBE5AE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FD6C-A493-E8C4-DFB6-D4007BAA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AB82-7BE7-A95A-3D3A-9CC3A278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187D-7C5D-287E-18E1-987EE5CA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EF2-4B02-5230-8603-B9A2DC86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F132-2D2D-7A93-B056-947D031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5F74-8073-ACB1-F623-4461E50F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09D5-6C61-86AB-204D-710E07B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EF02-CD4F-C0C9-23C6-ECA62A84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2BC8-B254-CE15-D78F-1F303B5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FB0F-D2CD-6FF3-AE27-294BB94D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41AA-FC7E-EBBD-2CFE-FCE6ECE1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F3C9-5ED8-86C1-4DE4-C8AC68E1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7C8E-3426-B203-D19A-1BCE204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1DD4-98A6-5FA6-F2A6-10239C4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73BB-C770-C9ED-8227-0B75E90D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A062-DE85-C611-DA9D-EB88C99C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9A58A-BE92-D24B-09DB-D99070C2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B604-6EFD-72C1-9851-4B6488E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ED85-02DC-632F-B51F-4658619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531D-CC5A-1AC5-A989-2335C45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ECE0-014F-96A7-3E77-A899CE6C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FD48-0DA7-E20C-9A6A-B40D27F6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3FFD-94A8-B91D-CD99-8C33BE9C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05AF-024F-67A8-714F-E7D994AA0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F74C-CF9B-9380-25A2-AECEB378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9B852-DE58-19D0-9A3D-C77A3361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869D-B619-2F0E-61A1-2B57197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1C565-0393-8B1E-DDB0-C0EA5B08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C4D-EBC8-38E1-F31C-CD742FCA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DE48E-F663-9429-1E39-A79F418E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B149-EAE8-EE68-FB1F-65BF449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AA9E-6E4B-0EC3-7F87-2592E9D8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76B6C-BF90-457E-644E-726BF976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E5135-73DE-32B9-73A5-B7C5615F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49B8-307C-36F2-F216-B8F4DABB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D43-BDED-F4AE-FFB7-87901E9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18D7-A1A8-780F-9EF1-F70FD1C9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837D-EF32-6487-4D73-733C4F26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1C1E-F208-9D1D-AA86-F62D68EE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43AA-A032-3E90-1717-7516C755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FB42-BA25-F3D1-5596-A7FEACDD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F448-FD12-E457-4515-70054BCD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C3530-2F45-747F-058D-811D60F87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D031-7388-9083-AF41-D5FEB454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7463-C003-F3A9-0B66-3F28B97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6B1E-6A8C-841B-FE81-8AB078DA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3C5D-5C18-C4BC-283E-E7E516A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7E84E-E4F1-9F69-1EC4-F0E91D35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7A14-17C1-6CBD-9EA4-8F79FA65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A9FA-59B1-E6A5-9936-BC720D2F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FA95-4E74-3DB9-A158-6974E0FDA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2D07-E549-F599-5C2C-1AE2345B1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C52CB-82AF-924A-4FC7-12028E4C8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89" y="599343"/>
            <a:ext cx="5507821" cy="565931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573BED-E083-0FE2-77FE-112D5018D159}"/>
              </a:ext>
            </a:extLst>
          </p:cNvPr>
          <p:cNvCxnSpPr>
            <a:cxnSpLocks/>
          </p:cNvCxnSpPr>
          <p:nvPr/>
        </p:nvCxnSpPr>
        <p:spPr>
          <a:xfrm>
            <a:off x="2917195" y="1386839"/>
            <a:ext cx="1230262" cy="664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A0259-83A2-AF1F-ED24-28FDA53BEB5B}"/>
              </a:ext>
            </a:extLst>
          </p:cNvPr>
          <p:cNvCxnSpPr/>
          <p:nvPr/>
        </p:nvCxnSpPr>
        <p:spPr>
          <a:xfrm>
            <a:off x="2917195" y="1801583"/>
            <a:ext cx="920931" cy="529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0C4E32-6BB6-6B5E-A4EE-1B6E7DD70530}"/>
              </a:ext>
            </a:extLst>
          </p:cNvPr>
          <p:cNvCxnSpPr>
            <a:cxnSpLocks/>
          </p:cNvCxnSpPr>
          <p:nvPr/>
        </p:nvCxnSpPr>
        <p:spPr>
          <a:xfrm>
            <a:off x="2917195" y="2997926"/>
            <a:ext cx="1493697" cy="792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EEC5F0-CC96-B795-448F-2CF9ED66DE19}"/>
              </a:ext>
            </a:extLst>
          </p:cNvPr>
          <p:cNvCxnSpPr>
            <a:cxnSpLocks/>
          </p:cNvCxnSpPr>
          <p:nvPr/>
        </p:nvCxnSpPr>
        <p:spPr>
          <a:xfrm>
            <a:off x="2995748" y="4527373"/>
            <a:ext cx="1663337" cy="856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DF0A9-F3D9-3161-E605-85404D49EBEF}"/>
              </a:ext>
            </a:extLst>
          </p:cNvPr>
          <p:cNvCxnSpPr>
            <a:cxnSpLocks/>
          </p:cNvCxnSpPr>
          <p:nvPr/>
        </p:nvCxnSpPr>
        <p:spPr>
          <a:xfrm flipH="1">
            <a:off x="7781110" y="2997926"/>
            <a:ext cx="1317170" cy="1116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F77F40-2B06-4412-5542-A92656710790}"/>
              </a:ext>
            </a:extLst>
          </p:cNvPr>
          <p:cNvCxnSpPr>
            <a:cxnSpLocks/>
          </p:cNvCxnSpPr>
          <p:nvPr/>
        </p:nvCxnSpPr>
        <p:spPr>
          <a:xfrm flipH="1">
            <a:off x="7878907" y="2295795"/>
            <a:ext cx="1219373" cy="976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56048B-8988-9F72-CD63-9EDCFF936335}"/>
              </a:ext>
            </a:extLst>
          </p:cNvPr>
          <p:cNvCxnSpPr>
            <a:cxnSpLocks/>
          </p:cNvCxnSpPr>
          <p:nvPr/>
        </p:nvCxnSpPr>
        <p:spPr>
          <a:xfrm>
            <a:off x="2917195" y="2153192"/>
            <a:ext cx="2059928" cy="1127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A91F50-0646-52F8-9E62-D2FC54CF3B89}"/>
              </a:ext>
            </a:extLst>
          </p:cNvPr>
          <p:cNvSpPr txBox="1"/>
          <p:nvPr/>
        </p:nvSpPr>
        <p:spPr>
          <a:xfrm>
            <a:off x="872533" y="1151011"/>
            <a:ext cx="20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Tactile switch 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3246D9-1255-940A-78FC-017784B557FB}"/>
              </a:ext>
            </a:extLst>
          </p:cNvPr>
          <p:cNvSpPr txBox="1"/>
          <p:nvPr/>
        </p:nvSpPr>
        <p:spPr>
          <a:xfrm>
            <a:off x="1147736" y="1571505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 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D1ED7-D42F-BED3-A8E5-E665070EF0F2}"/>
              </a:ext>
            </a:extLst>
          </p:cNvPr>
          <p:cNvSpPr txBox="1"/>
          <p:nvPr/>
        </p:nvSpPr>
        <p:spPr>
          <a:xfrm>
            <a:off x="1421062" y="1945618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100mAh Li-Po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383D-6645-B9D6-86B6-266CA6CBB899}"/>
              </a:ext>
            </a:extLst>
          </p:cNvPr>
          <p:cNvSpPr txBox="1"/>
          <p:nvPr/>
        </p:nvSpPr>
        <p:spPr>
          <a:xfrm>
            <a:off x="617637" y="2784019"/>
            <a:ext cx="22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vibration motor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B700B5-F80E-FA70-C1A4-9CB4551553C9}"/>
              </a:ext>
            </a:extLst>
          </p:cNvPr>
          <p:cNvSpPr txBox="1"/>
          <p:nvPr/>
        </p:nvSpPr>
        <p:spPr>
          <a:xfrm>
            <a:off x="925624" y="4342707"/>
            <a:ext cx="199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control board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EBD980-6106-D77D-873D-6C2B3E2129EF}"/>
              </a:ext>
            </a:extLst>
          </p:cNvPr>
          <p:cNvSpPr txBox="1"/>
          <p:nvPr/>
        </p:nvSpPr>
        <p:spPr>
          <a:xfrm>
            <a:off x="9098280" y="2066105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4B49F-7780-4840-4E28-CF93E5006A16}"/>
              </a:ext>
            </a:extLst>
          </p:cNvPr>
          <p:cNvSpPr txBox="1"/>
          <p:nvPr/>
        </p:nvSpPr>
        <p:spPr>
          <a:xfrm>
            <a:off x="9098280" y="2755714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Joystick</a:t>
            </a:r>
          </a:p>
        </p:txBody>
      </p:sp>
    </p:spTree>
    <p:extLst>
      <p:ext uri="{BB962C8B-B14F-4D97-AF65-F5344CB8AC3E}">
        <p14:creationId xmlns:p14="http://schemas.microsoft.com/office/powerpoint/2010/main" val="13691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Fangzheng Liu</dc:creator>
  <cp:lastModifiedBy>Fangzheng Liu</cp:lastModifiedBy>
  <cp:revision>9</cp:revision>
  <dcterms:created xsi:type="dcterms:W3CDTF">2024-07-01T16:33:29Z</dcterms:created>
  <dcterms:modified xsi:type="dcterms:W3CDTF">2024-07-01T16:37:34Z</dcterms:modified>
</cp:coreProperties>
</file>