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57"/>
  </p:normalViewPr>
  <p:slideViewPr>
    <p:cSldViewPr snapToGrid="0">
      <p:cViewPr varScale="1">
        <p:scale>
          <a:sx n="148" d="100"/>
          <a:sy n="148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F0B3-E58E-388A-3E58-CE487951F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49277-AE5F-9520-BEDE-9CF718549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BBB2-E2CA-5A5B-9D23-21E7960B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6922-5991-4DD1-9455-CA28D707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D898-8932-46D1-E29D-40E746FE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3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671A-793F-212C-C468-C6F8315F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BEC15-26DB-8BD2-84FE-AA6E8B82A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58552-F043-39BB-E40E-25AD96CC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4D92-388A-C181-2648-C4E6611C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BBC6-B092-8318-53A5-DF0EA5C0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3A9F2-2963-F1F1-3E6C-E57DBE5AE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FD6C-A493-E8C4-DFB6-D4007BAA5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AB82-7BE7-A95A-3D3A-9CC3A278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4187D-7C5D-287E-18E1-987EE5CA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EEF2-4B02-5230-8603-B9A2DC86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3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F132-2D2D-7A93-B056-947D0311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5F74-8073-ACB1-F623-4461E50F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E09D5-6C61-86AB-204D-710E07B6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7EF02-CD4F-C0C9-23C6-ECA62A84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2BC8-B254-CE15-D78F-1F303B55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3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FB0F-D2CD-6FF3-AE27-294BB94D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41AA-FC7E-EBBD-2CFE-FCE6ECE1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F3C9-5ED8-86C1-4DE4-C8AC68E1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C7C8E-3426-B203-D19A-1BCE2049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31DD4-98A6-5FA6-F2A6-10239C4E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73BB-C770-C9ED-8227-0B75E90D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A062-DE85-C611-DA9D-EB88C99C9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9A58A-BE92-D24B-09DB-D99070C23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2B604-6EFD-72C1-9851-4B6488E3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1ED85-02DC-632F-B51F-46586191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F531D-CC5A-1AC5-A989-2335C45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5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ECE0-014F-96A7-3E77-A899CE6C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4FD48-0DA7-E20C-9A6A-B40D27F6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E3FFD-94A8-B91D-CD99-8C33BE9C8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05AF-024F-67A8-714F-E7D994AA0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DF74C-CF9B-9380-25A2-AECEB378A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9B852-DE58-19D0-9A3D-C77A3361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8869D-B619-2F0E-61A1-2B571970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1C565-0393-8B1E-DDB0-C0EA5B08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C4D-EBC8-38E1-F31C-CD742FCA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DE48E-F663-9429-1E39-A79F418E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7B149-EAE8-EE68-FB1F-65BF4495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3AA9E-6E4B-0EC3-7F87-2592E9D8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4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76B6C-BF90-457E-644E-726BF976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E5135-73DE-32B9-73A5-B7C5615F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C49B8-307C-36F2-F216-B8F4DABB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0D43-BDED-F4AE-FFB7-87901E95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18D7-A1A8-780F-9EF1-F70FD1C9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0837D-EF32-6487-4D73-733C4F26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E1C1E-F208-9D1D-AA86-F62D68EE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043AA-A032-3E90-1717-7516C755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EFB42-BA25-F3D1-5596-A7FEACDD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F448-FD12-E457-4515-70054BCD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C3530-2F45-747F-058D-811D60F87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9D031-7388-9083-AF41-D5FEB4548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57463-C003-F3A9-0B66-3F28B97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36B1E-6A8C-841B-FE81-8AB078DA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3C5D-5C18-C4BC-283E-E7E516AC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7E84E-E4F1-9F69-1EC4-F0E91D35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97A14-17C1-6CBD-9EA4-8F79FA65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6A9FA-59B1-E6A5-9936-BC720D2F6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29E5D-C828-4789-8374-6A5523201B52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FA95-4E74-3DB9-A158-6974E0FDA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2D07-E549-F599-5C2C-1AE2345B1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AACDD-5FCB-38FB-31BC-99C75282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395" y="235428"/>
            <a:ext cx="5340097" cy="589875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573BED-E083-0FE2-77FE-112D5018D159}"/>
              </a:ext>
            </a:extLst>
          </p:cNvPr>
          <p:cNvCxnSpPr>
            <a:cxnSpLocks/>
          </p:cNvCxnSpPr>
          <p:nvPr/>
        </p:nvCxnSpPr>
        <p:spPr>
          <a:xfrm>
            <a:off x="2881560" y="1283470"/>
            <a:ext cx="1184542" cy="485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1A0259-83A2-AF1F-ED24-28FDA53BEB5B}"/>
              </a:ext>
            </a:extLst>
          </p:cNvPr>
          <p:cNvCxnSpPr>
            <a:cxnSpLocks/>
          </p:cNvCxnSpPr>
          <p:nvPr/>
        </p:nvCxnSpPr>
        <p:spPr>
          <a:xfrm>
            <a:off x="2878044" y="1741821"/>
            <a:ext cx="910221" cy="3667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0C4E32-6BB6-6B5E-A4EE-1B6E7DD70530}"/>
              </a:ext>
            </a:extLst>
          </p:cNvPr>
          <p:cNvCxnSpPr>
            <a:cxnSpLocks/>
          </p:cNvCxnSpPr>
          <p:nvPr/>
        </p:nvCxnSpPr>
        <p:spPr>
          <a:xfrm>
            <a:off x="2881560" y="2997926"/>
            <a:ext cx="1184542" cy="407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EEC5F0-CC96-B795-448F-2CF9ED66DE19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878044" y="4534458"/>
            <a:ext cx="1445623" cy="490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DF0A9-F3D9-3161-E605-85404D49EBEF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7461849" y="2862489"/>
            <a:ext cx="1476898" cy="1175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F77F40-2B06-4412-5542-A92656710790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7602759" y="2262730"/>
            <a:ext cx="1335988" cy="1049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56048B-8988-9F72-CD63-9EDCFF936335}"/>
              </a:ext>
            </a:extLst>
          </p:cNvPr>
          <p:cNvCxnSpPr>
            <a:cxnSpLocks/>
          </p:cNvCxnSpPr>
          <p:nvPr/>
        </p:nvCxnSpPr>
        <p:spPr>
          <a:xfrm>
            <a:off x="2881560" y="2153192"/>
            <a:ext cx="1741890" cy="701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8A91F50-0646-52F8-9E62-D2FC54CF3B89}"/>
              </a:ext>
            </a:extLst>
          </p:cNvPr>
          <p:cNvSpPr txBox="1"/>
          <p:nvPr/>
        </p:nvSpPr>
        <p:spPr>
          <a:xfrm>
            <a:off x="628186" y="1043364"/>
            <a:ext cx="2253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Tactile switch board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3246D9-1255-940A-78FC-017784B557FB}"/>
              </a:ext>
            </a:extLst>
          </p:cNvPr>
          <p:cNvSpPr txBox="1"/>
          <p:nvPr/>
        </p:nvSpPr>
        <p:spPr>
          <a:xfrm>
            <a:off x="936102" y="1517983"/>
            <a:ext cx="1941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Connector board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4D1ED7-D42F-BED3-A8E5-E665070EF0F2}"/>
              </a:ext>
            </a:extLst>
          </p:cNvPr>
          <p:cNvSpPr txBox="1"/>
          <p:nvPr/>
        </p:nvSpPr>
        <p:spPr>
          <a:xfrm>
            <a:off x="1252909" y="1943920"/>
            <a:ext cx="162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100mAh Li-Po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F8383D-6645-B9D6-86B6-266CA6CBB899}"/>
              </a:ext>
            </a:extLst>
          </p:cNvPr>
          <p:cNvSpPr txBox="1"/>
          <p:nvPr/>
        </p:nvSpPr>
        <p:spPr>
          <a:xfrm>
            <a:off x="360229" y="2784988"/>
            <a:ext cx="2521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Linear vibration motor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B700B5-F80E-FA70-C1A4-9CB4551553C9}"/>
              </a:ext>
            </a:extLst>
          </p:cNvPr>
          <p:cNvSpPr txBox="1"/>
          <p:nvPr/>
        </p:nvSpPr>
        <p:spPr>
          <a:xfrm>
            <a:off x="687316" y="4334403"/>
            <a:ext cx="2190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Main control board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EBD980-6106-D77D-873D-6C2B3E2129EF}"/>
              </a:ext>
            </a:extLst>
          </p:cNvPr>
          <p:cNvSpPr txBox="1"/>
          <p:nvPr/>
        </p:nvSpPr>
        <p:spPr>
          <a:xfrm>
            <a:off x="8938747" y="2062675"/>
            <a:ext cx="1817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Mouse encoder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34B49F-7780-4840-4E28-CF93E5006A16}"/>
              </a:ext>
            </a:extLst>
          </p:cNvPr>
          <p:cNvSpPr txBox="1"/>
          <p:nvPr/>
        </p:nvSpPr>
        <p:spPr>
          <a:xfrm>
            <a:off x="8938747" y="2662434"/>
            <a:ext cx="982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Joystick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FD7771-DBAE-BD67-F5D6-B8A070D7A538}"/>
              </a:ext>
            </a:extLst>
          </p:cNvPr>
          <p:cNvSpPr txBox="1"/>
          <p:nvPr/>
        </p:nvSpPr>
        <p:spPr>
          <a:xfrm>
            <a:off x="8938747" y="1480187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Ball bearing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0EB86F-6B25-32C0-8188-49265FD794B1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7794553" y="1680242"/>
            <a:ext cx="1144194" cy="904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1E89745-466A-9459-E0E0-C4048379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921" y="3633644"/>
            <a:ext cx="2429581" cy="2517397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A878AB7-B034-5E9F-39B9-2EA9ABAA74AB}"/>
              </a:ext>
            </a:extLst>
          </p:cNvPr>
          <p:cNvCxnSpPr>
            <a:cxnSpLocks/>
          </p:cNvCxnSpPr>
          <p:nvPr/>
        </p:nvCxnSpPr>
        <p:spPr>
          <a:xfrm flipV="1">
            <a:off x="9044108" y="3601742"/>
            <a:ext cx="1542171" cy="20645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5CFF2B-E236-F7CF-2DC0-72FAC12353D6}"/>
              </a:ext>
            </a:extLst>
          </p:cNvPr>
          <p:cNvCxnSpPr>
            <a:cxnSpLocks/>
          </p:cNvCxnSpPr>
          <p:nvPr/>
        </p:nvCxnSpPr>
        <p:spPr>
          <a:xfrm>
            <a:off x="9044108" y="3824808"/>
            <a:ext cx="0" cy="173944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C5AE38-F2E8-1AF7-ADE8-1DB63513851F}"/>
              </a:ext>
            </a:extLst>
          </p:cNvPr>
          <p:cNvCxnSpPr>
            <a:cxnSpLocks/>
          </p:cNvCxnSpPr>
          <p:nvPr/>
        </p:nvCxnSpPr>
        <p:spPr>
          <a:xfrm flipH="1" flipV="1">
            <a:off x="9034921" y="5592704"/>
            <a:ext cx="666284" cy="53723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2C96EFE-1DC1-C024-8FCF-1FB41F63DAFF}"/>
              </a:ext>
            </a:extLst>
          </p:cNvPr>
          <p:cNvSpPr txBox="1"/>
          <p:nvPr/>
        </p:nvSpPr>
        <p:spPr>
          <a:xfrm rot="21113462">
            <a:off x="9319395" y="3294825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33mm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BC9252-A406-C4B6-8993-A1288A9F2A24}"/>
              </a:ext>
            </a:extLst>
          </p:cNvPr>
          <p:cNvSpPr txBox="1"/>
          <p:nvPr/>
        </p:nvSpPr>
        <p:spPr>
          <a:xfrm rot="16200000">
            <a:off x="8429725" y="4548937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33mm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01321EF-CBDA-0594-ECF3-3AA892E73E4E}"/>
              </a:ext>
            </a:extLst>
          </p:cNvPr>
          <p:cNvSpPr txBox="1"/>
          <p:nvPr/>
        </p:nvSpPr>
        <p:spPr>
          <a:xfrm rot="2317042">
            <a:off x="8806480" y="5831117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33mm</a:t>
            </a:r>
          </a:p>
        </p:txBody>
      </p:sp>
    </p:spTree>
    <p:extLst>
      <p:ext uri="{BB962C8B-B14F-4D97-AF65-F5344CB8AC3E}">
        <p14:creationId xmlns:p14="http://schemas.microsoft.com/office/powerpoint/2010/main" val="136914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67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21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Fangzheng Liu</dc:creator>
  <cp:lastModifiedBy>Fangzheng Liu</cp:lastModifiedBy>
  <cp:revision>73</cp:revision>
  <dcterms:created xsi:type="dcterms:W3CDTF">2024-07-01T16:33:29Z</dcterms:created>
  <dcterms:modified xsi:type="dcterms:W3CDTF">2024-07-02T15:51:31Z</dcterms:modified>
</cp:coreProperties>
</file>