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8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D2FC2-E341-69C2-160E-AB41EA95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56D0C-A43B-8D5B-7211-9E6F19A3A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7F01B-4E77-4E6B-B713-DD93B775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8BFA2-08EA-E5B3-92B7-279B4697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DDE3-DB96-2964-7C97-FC5DA6FE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14D98-35B1-3F5E-DFA3-2F5A4D05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DD1C0-CFC4-D80D-3514-838DDFE37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FF16B-C2AC-055B-CBEB-3EDC7A88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37867-84F1-D4EB-F94E-D7514639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524BB-2C56-30FA-F77B-92B51BED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4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110C4B-229C-B837-5D81-1800166E9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DB2482-A4EF-5C6A-7E58-5673F9553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F6315-A0BA-2C48-A41F-A4FB737F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36325-ABE4-CDC9-7D87-F0B6B3B3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85A76-2112-4493-81E5-DDDB4B10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0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69CDC-2DF5-A5BD-6F5C-31733441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54E4F-9007-2B4F-C2D3-78998D7C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E17DF-B2BA-57E4-E7E1-D133D1A4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C5297-0FDC-E86F-9521-C9EC8010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DB29A-8C99-C148-8B8D-D894426E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C9971-3944-8BC4-1D2C-69AFC809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BA528-F34F-D717-81D7-CD1C1278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5AD3-F4CB-54F8-346C-C30776A0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96745-DF60-D0DC-B0FD-0C324E15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69859-FAD6-657B-7843-8205DDAC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F3521-0244-1FB2-A8C2-1C21B4E7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44A47-F540-6224-D7EA-645EFDA0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EDD9A-A0AA-992D-9800-90BA5150B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125F6-F71F-5F6A-ABD7-E6B5854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CF08F-B329-A431-FC91-6074229B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649A2-D3F5-2A34-916D-B5215194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5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C8DCB-86F2-4E74-43E9-CD3F4A2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3A7B0-0743-C54E-0CA6-127D8243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3B6AF-FF45-D9DD-546E-97458000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6519CE-5D71-843B-FA2F-6A02A9D4B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EAFA0E-02F6-6A84-7516-B3B4FE31F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BD3CF9-42B6-F467-BEAA-B620E4ED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A32B94-FE72-77BE-DDE1-C8F7D83F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864274-4930-07BC-D0D9-420D1AA1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3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753E5-C7D1-09D1-B376-EC8CBC55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71EEAC-FC62-2716-A1BA-FCC4A8FD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981A3-5A14-61F1-8939-99225EA0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F4E34-DE83-5EAA-D3EA-837AD48B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E0FA6-8637-4CAE-636E-97C0AC21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3C0ECE-8645-584B-14A5-9F0958D3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1AF26-3415-CC7F-2CC7-5749FE6A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3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E098A-56EB-2B92-B625-80D55086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89DE3-5BE8-F374-24F4-55ADD76AF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2ECFD2-18FA-39BC-55C9-29A6B698A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E6532-1482-3481-86DB-BBF345FD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06DEB-1A75-595D-91A9-E83EEA0B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E34D6-7D0D-3CC2-E228-2F0DF357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4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CA66-2A6F-C92F-8588-3AAEC1D4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6217FB-7209-E23F-E3A3-EA1DB29FD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E3B2F-C5EA-93C8-BE97-722126FF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8F75B-1FBD-44A1-4459-5684541D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70D28-2C75-2ECC-EE3F-284CF74D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4E9CB-DD62-3444-0A64-0A0F4DAC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3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8428F0-01AB-4B18-8889-ACC2E270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9B0E5-0712-A560-8E8D-0AD0426C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5F588-651C-32A9-F2EA-B67426599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D9B3-126A-4E4C-815F-CD47AAC78E8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2F7F1-B9CF-4FF4-47B0-958DE94EE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E4983-8D2A-C03D-055D-B0CFA5B27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15B5-901E-42C7-929D-98D7E644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1959B0D-2D6D-B527-C70E-3173537D4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这是一个测试文件！</a:t>
            </a:r>
          </a:p>
        </p:txBody>
      </p:sp>
    </p:spTree>
    <p:extLst>
      <p:ext uri="{BB962C8B-B14F-4D97-AF65-F5344CB8AC3E}">
        <p14:creationId xmlns:p14="http://schemas.microsoft.com/office/powerpoint/2010/main" val="283403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IronmanJay</dc:creator>
  <cp:lastModifiedBy>IronmanJay</cp:lastModifiedBy>
  <cp:revision>1</cp:revision>
  <dcterms:created xsi:type="dcterms:W3CDTF">2023-05-04T01:55:11Z</dcterms:created>
  <dcterms:modified xsi:type="dcterms:W3CDTF">2023-05-04T01:55:20Z</dcterms:modified>
</cp:coreProperties>
</file>