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28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CD762E-F42F-4D15-87F4-64521E8742AE}" type="datetimeFigureOut">
              <a:rPr lang="en-GB" smtClean="0">
                <a:solidFill>
                  <a:srgbClr val="FF9000"/>
                </a:solidFill>
              </a:rPr>
              <a:pPr/>
              <a:t>14/09/2015</a:t>
            </a:fld>
            <a:endParaRPr lang="en-GB">
              <a:solidFill>
                <a:srgbClr val="FF9000"/>
              </a:solidFill>
            </a:endParaRPr>
          </a:p>
        </p:txBody>
      </p:sp>
      <p:sp>
        <p:nvSpPr>
          <p:cNvPr id="5" name="Footer Placeholder 4"/>
          <p:cNvSpPr>
            <a:spLocks noGrp="1"/>
          </p:cNvSpPr>
          <p:nvPr>
            <p:ph type="ftr" sz="quarter" idx="11"/>
          </p:nvPr>
        </p:nvSpPr>
        <p:spPr/>
        <p:txBody>
          <a:bodyPr/>
          <a:lstStyle/>
          <a:p>
            <a:endParaRPr lang="en-GB">
              <a:solidFill>
                <a:srgbClr val="FF9000"/>
              </a:solidFill>
            </a:endParaRPr>
          </a:p>
        </p:txBody>
      </p:sp>
      <p:sp>
        <p:nvSpPr>
          <p:cNvPr id="6" name="Slide Number Placeholder 5"/>
          <p:cNvSpPr>
            <a:spLocks noGrp="1"/>
          </p:cNvSpPr>
          <p:nvPr>
            <p:ph type="sldNum" sz="quarter" idx="12"/>
          </p:nvPr>
        </p:nvSpPr>
        <p:spPr/>
        <p:txBody>
          <a:bodyPr/>
          <a:lstStyle/>
          <a:p>
            <a:fld id="{48AD46E6-BEFC-4FE2-A12F-C72B6C2203C1}" type="slidenum">
              <a:rPr lang="en-GB" smtClean="0">
                <a:solidFill>
                  <a:srgbClr val="FF9000"/>
                </a:solidFill>
              </a:rPr>
              <a:pPr/>
              <a:t>‹#›</a:t>
            </a:fld>
            <a:endParaRPr lang="en-GB">
              <a:solidFill>
                <a:srgbClr val="FF9000"/>
              </a:solidFill>
            </a:endParaRPr>
          </a:p>
        </p:txBody>
      </p:sp>
    </p:spTree>
    <p:extLst>
      <p:ext uri="{BB962C8B-B14F-4D97-AF65-F5344CB8AC3E}">
        <p14:creationId xmlns:p14="http://schemas.microsoft.com/office/powerpoint/2010/main" val="2490220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CD762E-F42F-4D15-87F4-64521E8742AE}" type="datetimeFigureOut">
              <a:rPr lang="en-GB" smtClean="0">
                <a:solidFill>
                  <a:srgbClr val="FF9000"/>
                </a:solidFill>
              </a:rPr>
              <a:pPr/>
              <a:t>14/09/2015</a:t>
            </a:fld>
            <a:endParaRPr lang="en-GB">
              <a:solidFill>
                <a:srgbClr val="FF9000"/>
              </a:solidFill>
            </a:endParaRPr>
          </a:p>
        </p:txBody>
      </p:sp>
      <p:sp>
        <p:nvSpPr>
          <p:cNvPr id="5" name="Footer Placeholder 4"/>
          <p:cNvSpPr>
            <a:spLocks noGrp="1"/>
          </p:cNvSpPr>
          <p:nvPr>
            <p:ph type="ftr" sz="quarter" idx="11"/>
          </p:nvPr>
        </p:nvSpPr>
        <p:spPr/>
        <p:txBody>
          <a:bodyPr/>
          <a:lstStyle/>
          <a:p>
            <a:endParaRPr lang="en-GB">
              <a:solidFill>
                <a:srgbClr val="FF9000"/>
              </a:solidFill>
            </a:endParaRPr>
          </a:p>
        </p:txBody>
      </p:sp>
      <p:sp>
        <p:nvSpPr>
          <p:cNvPr id="6" name="Slide Number Placeholder 5"/>
          <p:cNvSpPr>
            <a:spLocks noGrp="1"/>
          </p:cNvSpPr>
          <p:nvPr>
            <p:ph type="sldNum" sz="quarter" idx="12"/>
          </p:nvPr>
        </p:nvSpPr>
        <p:spPr/>
        <p:txBody>
          <a:bodyPr/>
          <a:lstStyle/>
          <a:p>
            <a:fld id="{48AD46E6-BEFC-4FE2-A12F-C72B6C2203C1}" type="slidenum">
              <a:rPr lang="en-GB" smtClean="0">
                <a:solidFill>
                  <a:srgbClr val="FF9000"/>
                </a:solidFill>
              </a:rPr>
              <a:pPr/>
              <a:t>‹#›</a:t>
            </a:fld>
            <a:endParaRPr lang="en-GB">
              <a:solidFill>
                <a:srgbClr val="FF9000"/>
              </a:solidFill>
            </a:endParaRPr>
          </a:p>
        </p:txBody>
      </p:sp>
    </p:spTree>
    <p:extLst>
      <p:ext uri="{BB962C8B-B14F-4D97-AF65-F5344CB8AC3E}">
        <p14:creationId xmlns:p14="http://schemas.microsoft.com/office/powerpoint/2010/main" val="3090837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CD762E-F42F-4D15-87F4-64521E8742AE}" type="datetimeFigureOut">
              <a:rPr lang="en-GB" smtClean="0">
                <a:solidFill>
                  <a:srgbClr val="FF9000"/>
                </a:solidFill>
              </a:rPr>
              <a:pPr/>
              <a:t>14/09/2015</a:t>
            </a:fld>
            <a:endParaRPr lang="en-GB">
              <a:solidFill>
                <a:srgbClr val="FF9000"/>
              </a:solidFill>
            </a:endParaRPr>
          </a:p>
        </p:txBody>
      </p:sp>
      <p:sp>
        <p:nvSpPr>
          <p:cNvPr id="5" name="Footer Placeholder 4"/>
          <p:cNvSpPr>
            <a:spLocks noGrp="1"/>
          </p:cNvSpPr>
          <p:nvPr>
            <p:ph type="ftr" sz="quarter" idx="11"/>
          </p:nvPr>
        </p:nvSpPr>
        <p:spPr/>
        <p:txBody>
          <a:bodyPr/>
          <a:lstStyle/>
          <a:p>
            <a:endParaRPr lang="en-GB">
              <a:solidFill>
                <a:srgbClr val="FF9000"/>
              </a:solidFill>
            </a:endParaRPr>
          </a:p>
        </p:txBody>
      </p:sp>
      <p:sp>
        <p:nvSpPr>
          <p:cNvPr id="6" name="Slide Number Placeholder 5"/>
          <p:cNvSpPr>
            <a:spLocks noGrp="1"/>
          </p:cNvSpPr>
          <p:nvPr>
            <p:ph type="sldNum" sz="quarter" idx="12"/>
          </p:nvPr>
        </p:nvSpPr>
        <p:spPr/>
        <p:txBody>
          <a:bodyPr/>
          <a:lstStyle/>
          <a:p>
            <a:fld id="{48AD46E6-BEFC-4FE2-A12F-C72B6C2203C1}" type="slidenum">
              <a:rPr lang="en-GB" smtClean="0">
                <a:solidFill>
                  <a:srgbClr val="FF9000"/>
                </a:solidFill>
              </a:rPr>
              <a:pPr/>
              <a:t>‹#›</a:t>
            </a:fld>
            <a:endParaRPr lang="en-GB">
              <a:solidFill>
                <a:srgbClr val="FF9000"/>
              </a:solidFill>
            </a:endParaRPr>
          </a:p>
        </p:txBody>
      </p:sp>
    </p:spTree>
    <p:extLst>
      <p:ext uri="{BB962C8B-B14F-4D97-AF65-F5344CB8AC3E}">
        <p14:creationId xmlns:p14="http://schemas.microsoft.com/office/powerpoint/2010/main" val="1293083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CD762E-F42F-4D15-87F4-64521E8742AE}" type="datetimeFigureOut">
              <a:rPr lang="en-GB" smtClean="0">
                <a:solidFill>
                  <a:srgbClr val="FF9000"/>
                </a:solidFill>
              </a:rPr>
              <a:pPr/>
              <a:t>14/09/2015</a:t>
            </a:fld>
            <a:endParaRPr lang="en-GB">
              <a:solidFill>
                <a:srgbClr val="FF9000"/>
              </a:solidFill>
            </a:endParaRPr>
          </a:p>
        </p:txBody>
      </p:sp>
      <p:sp>
        <p:nvSpPr>
          <p:cNvPr id="6" name="Footer Placeholder 5"/>
          <p:cNvSpPr>
            <a:spLocks noGrp="1"/>
          </p:cNvSpPr>
          <p:nvPr>
            <p:ph type="ftr" sz="quarter" idx="11"/>
          </p:nvPr>
        </p:nvSpPr>
        <p:spPr/>
        <p:txBody>
          <a:bodyPr/>
          <a:lstStyle/>
          <a:p>
            <a:endParaRPr lang="en-GB">
              <a:solidFill>
                <a:srgbClr val="FF9000"/>
              </a:solidFill>
            </a:endParaRPr>
          </a:p>
        </p:txBody>
      </p:sp>
      <p:sp>
        <p:nvSpPr>
          <p:cNvPr id="7" name="Slide Number Placeholder 6"/>
          <p:cNvSpPr>
            <a:spLocks noGrp="1"/>
          </p:cNvSpPr>
          <p:nvPr>
            <p:ph type="sldNum" sz="quarter" idx="12"/>
          </p:nvPr>
        </p:nvSpPr>
        <p:spPr/>
        <p:txBody>
          <a:bodyPr/>
          <a:lstStyle/>
          <a:p>
            <a:fld id="{48AD46E6-BEFC-4FE2-A12F-C72B6C2203C1}" type="slidenum">
              <a:rPr lang="en-GB" smtClean="0">
                <a:solidFill>
                  <a:srgbClr val="FF9000"/>
                </a:solidFill>
              </a:rPr>
              <a:pPr/>
              <a:t>‹#›</a:t>
            </a:fld>
            <a:endParaRPr lang="en-GB">
              <a:solidFill>
                <a:srgbClr val="FF9000"/>
              </a:solidFill>
            </a:endParaRPr>
          </a:p>
        </p:txBody>
      </p:sp>
    </p:spTree>
    <p:extLst>
      <p:ext uri="{BB962C8B-B14F-4D97-AF65-F5344CB8AC3E}">
        <p14:creationId xmlns:p14="http://schemas.microsoft.com/office/powerpoint/2010/main" val="3751957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84078" y="1812927"/>
            <a:ext cx="315047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CD762E-F42F-4D15-87F4-64521E8742AE}" type="datetimeFigureOut">
              <a:rPr lang="en-GB" smtClean="0">
                <a:solidFill>
                  <a:srgbClr val="FF9000"/>
                </a:solidFill>
              </a:rPr>
              <a:pPr/>
              <a:t>14/09/2015</a:t>
            </a:fld>
            <a:endParaRPr lang="en-GB">
              <a:solidFill>
                <a:srgbClr val="FF9000"/>
              </a:solidFill>
            </a:endParaRPr>
          </a:p>
        </p:txBody>
      </p:sp>
      <p:sp>
        <p:nvSpPr>
          <p:cNvPr id="8" name="Footer Placeholder 7"/>
          <p:cNvSpPr>
            <a:spLocks noGrp="1"/>
          </p:cNvSpPr>
          <p:nvPr>
            <p:ph type="ftr" sz="quarter" idx="11"/>
          </p:nvPr>
        </p:nvSpPr>
        <p:spPr/>
        <p:txBody>
          <a:bodyPr/>
          <a:lstStyle/>
          <a:p>
            <a:endParaRPr lang="en-GB">
              <a:solidFill>
                <a:srgbClr val="FF9000"/>
              </a:solidFill>
            </a:endParaRPr>
          </a:p>
        </p:txBody>
      </p:sp>
      <p:sp>
        <p:nvSpPr>
          <p:cNvPr id="9" name="Slide Number Placeholder 8"/>
          <p:cNvSpPr>
            <a:spLocks noGrp="1"/>
          </p:cNvSpPr>
          <p:nvPr>
            <p:ph type="sldNum" sz="quarter" idx="12"/>
          </p:nvPr>
        </p:nvSpPr>
        <p:spPr/>
        <p:txBody>
          <a:bodyPr/>
          <a:lstStyle/>
          <a:p>
            <a:fld id="{48AD46E6-BEFC-4FE2-A12F-C72B6C2203C1}" type="slidenum">
              <a:rPr lang="en-GB" smtClean="0">
                <a:solidFill>
                  <a:srgbClr val="FF9000"/>
                </a:solidFill>
              </a:rPr>
              <a:pPr/>
              <a:t>‹#›</a:t>
            </a:fld>
            <a:endParaRPr lang="en-GB">
              <a:solidFill>
                <a:srgbClr val="FF9000"/>
              </a:solidFill>
            </a:endParaRPr>
          </a:p>
        </p:txBody>
      </p:sp>
    </p:spTree>
    <p:extLst>
      <p:ext uri="{BB962C8B-B14F-4D97-AF65-F5344CB8AC3E}">
        <p14:creationId xmlns:p14="http://schemas.microsoft.com/office/powerpoint/2010/main" val="1802638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CD762E-F42F-4D15-87F4-64521E8742AE}" type="datetimeFigureOut">
              <a:rPr lang="en-GB" smtClean="0">
                <a:solidFill>
                  <a:srgbClr val="FF9000"/>
                </a:solidFill>
              </a:rPr>
              <a:pPr/>
              <a:t>14/09/2015</a:t>
            </a:fld>
            <a:endParaRPr lang="en-GB">
              <a:solidFill>
                <a:srgbClr val="FF9000"/>
              </a:solidFill>
            </a:endParaRPr>
          </a:p>
        </p:txBody>
      </p:sp>
      <p:sp>
        <p:nvSpPr>
          <p:cNvPr id="4" name="Footer Placeholder 3"/>
          <p:cNvSpPr>
            <a:spLocks noGrp="1"/>
          </p:cNvSpPr>
          <p:nvPr>
            <p:ph type="ftr" sz="quarter" idx="11"/>
          </p:nvPr>
        </p:nvSpPr>
        <p:spPr/>
        <p:txBody>
          <a:bodyPr/>
          <a:lstStyle/>
          <a:p>
            <a:endParaRPr lang="en-GB">
              <a:solidFill>
                <a:srgbClr val="FF9000"/>
              </a:solidFill>
            </a:endParaRPr>
          </a:p>
        </p:txBody>
      </p:sp>
      <p:sp>
        <p:nvSpPr>
          <p:cNvPr id="5" name="Slide Number Placeholder 4"/>
          <p:cNvSpPr>
            <a:spLocks noGrp="1"/>
          </p:cNvSpPr>
          <p:nvPr>
            <p:ph type="sldNum" sz="quarter" idx="12"/>
          </p:nvPr>
        </p:nvSpPr>
        <p:spPr/>
        <p:txBody>
          <a:bodyPr/>
          <a:lstStyle/>
          <a:p>
            <a:fld id="{48AD46E6-BEFC-4FE2-A12F-C72B6C2203C1}" type="slidenum">
              <a:rPr lang="en-GB" smtClean="0">
                <a:solidFill>
                  <a:srgbClr val="FF9000"/>
                </a:solidFill>
              </a:rPr>
              <a:pPr/>
              <a:t>‹#›</a:t>
            </a:fld>
            <a:endParaRPr lang="en-GB">
              <a:solidFill>
                <a:srgbClr val="FF9000"/>
              </a:solidFill>
            </a:endParaRPr>
          </a:p>
        </p:txBody>
      </p:sp>
    </p:spTree>
    <p:extLst>
      <p:ext uri="{BB962C8B-B14F-4D97-AF65-F5344CB8AC3E}">
        <p14:creationId xmlns:p14="http://schemas.microsoft.com/office/powerpoint/2010/main" val="190681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D762E-F42F-4D15-87F4-64521E8742AE}" type="datetimeFigureOut">
              <a:rPr lang="en-GB" smtClean="0">
                <a:solidFill>
                  <a:srgbClr val="FF9000"/>
                </a:solidFill>
              </a:rPr>
              <a:pPr/>
              <a:t>14/09/2015</a:t>
            </a:fld>
            <a:endParaRPr lang="en-GB">
              <a:solidFill>
                <a:srgbClr val="FF9000"/>
              </a:solidFill>
            </a:endParaRPr>
          </a:p>
        </p:txBody>
      </p:sp>
      <p:sp>
        <p:nvSpPr>
          <p:cNvPr id="3" name="Footer Placeholder 2"/>
          <p:cNvSpPr>
            <a:spLocks noGrp="1"/>
          </p:cNvSpPr>
          <p:nvPr>
            <p:ph type="ftr" sz="quarter" idx="11"/>
          </p:nvPr>
        </p:nvSpPr>
        <p:spPr/>
        <p:txBody>
          <a:bodyPr/>
          <a:lstStyle/>
          <a:p>
            <a:endParaRPr lang="en-GB">
              <a:solidFill>
                <a:srgbClr val="FF9000"/>
              </a:solidFill>
            </a:endParaRPr>
          </a:p>
        </p:txBody>
      </p:sp>
      <p:sp>
        <p:nvSpPr>
          <p:cNvPr id="4" name="Slide Number Placeholder 3"/>
          <p:cNvSpPr>
            <a:spLocks noGrp="1"/>
          </p:cNvSpPr>
          <p:nvPr>
            <p:ph type="sldNum" sz="quarter" idx="12"/>
          </p:nvPr>
        </p:nvSpPr>
        <p:spPr/>
        <p:txBody>
          <a:bodyPr/>
          <a:lstStyle/>
          <a:p>
            <a:fld id="{48AD46E6-BEFC-4FE2-A12F-C72B6C2203C1}" type="slidenum">
              <a:rPr lang="en-GB" smtClean="0">
                <a:solidFill>
                  <a:srgbClr val="FF9000"/>
                </a:solidFill>
              </a:rPr>
              <a:pPr/>
              <a:t>‹#›</a:t>
            </a:fld>
            <a:endParaRPr lang="en-GB">
              <a:solidFill>
                <a:srgbClr val="FF9000"/>
              </a:solidFill>
            </a:endParaRPr>
          </a:p>
        </p:txBody>
      </p:sp>
    </p:spTree>
    <p:extLst>
      <p:ext uri="{BB962C8B-B14F-4D97-AF65-F5344CB8AC3E}">
        <p14:creationId xmlns:p14="http://schemas.microsoft.com/office/powerpoint/2010/main" val="786094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CD762E-F42F-4D15-87F4-64521E8742AE}" type="datetimeFigureOut">
              <a:rPr lang="en-GB" smtClean="0">
                <a:solidFill>
                  <a:srgbClr val="FF9000"/>
                </a:solidFill>
              </a:rPr>
              <a:pPr/>
              <a:t>14/09/2015</a:t>
            </a:fld>
            <a:endParaRPr lang="en-GB">
              <a:solidFill>
                <a:srgbClr val="FF9000"/>
              </a:solidFill>
            </a:endParaRPr>
          </a:p>
        </p:txBody>
      </p:sp>
      <p:sp>
        <p:nvSpPr>
          <p:cNvPr id="6" name="Footer Placeholder 5"/>
          <p:cNvSpPr>
            <a:spLocks noGrp="1"/>
          </p:cNvSpPr>
          <p:nvPr>
            <p:ph type="ftr" sz="quarter" idx="11"/>
          </p:nvPr>
        </p:nvSpPr>
        <p:spPr/>
        <p:txBody>
          <a:bodyPr/>
          <a:lstStyle/>
          <a:p>
            <a:endParaRPr lang="en-GB">
              <a:solidFill>
                <a:srgbClr val="FF9000"/>
              </a:solidFill>
            </a:endParaRPr>
          </a:p>
        </p:txBody>
      </p:sp>
      <p:sp>
        <p:nvSpPr>
          <p:cNvPr id="7" name="Slide Number Placeholder 6"/>
          <p:cNvSpPr>
            <a:spLocks noGrp="1"/>
          </p:cNvSpPr>
          <p:nvPr>
            <p:ph type="sldNum" sz="quarter" idx="12"/>
          </p:nvPr>
        </p:nvSpPr>
        <p:spPr/>
        <p:txBody>
          <a:bodyPr/>
          <a:lstStyle/>
          <a:p>
            <a:fld id="{48AD46E6-BEFC-4FE2-A12F-C72B6C2203C1}" type="slidenum">
              <a:rPr lang="en-GB" smtClean="0">
                <a:solidFill>
                  <a:srgbClr val="FF9000"/>
                </a:solidFill>
              </a:rPr>
              <a:pPr/>
              <a:t>‹#›</a:t>
            </a:fld>
            <a:endParaRPr lang="en-GB">
              <a:solidFill>
                <a:srgbClr val="FF9000"/>
              </a:solidFill>
            </a:endParaRPr>
          </a:p>
        </p:txBody>
      </p:sp>
    </p:spTree>
    <p:extLst>
      <p:ext uri="{BB962C8B-B14F-4D97-AF65-F5344CB8AC3E}">
        <p14:creationId xmlns:p14="http://schemas.microsoft.com/office/powerpoint/2010/main" val="220291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CD762E-F42F-4D15-87F4-64521E8742AE}" type="datetimeFigureOut">
              <a:rPr lang="en-GB" smtClean="0">
                <a:solidFill>
                  <a:srgbClr val="FF9000"/>
                </a:solidFill>
              </a:rPr>
              <a:pPr/>
              <a:t>14/09/2015</a:t>
            </a:fld>
            <a:endParaRPr lang="en-GB">
              <a:solidFill>
                <a:srgbClr val="FF9000"/>
              </a:solidFill>
            </a:endParaRPr>
          </a:p>
        </p:txBody>
      </p:sp>
      <p:sp>
        <p:nvSpPr>
          <p:cNvPr id="6" name="Footer Placeholder 5"/>
          <p:cNvSpPr>
            <a:spLocks noGrp="1"/>
          </p:cNvSpPr>
          <p:nvPr>
            <p:ph type="ftr" sz="quarter" idx="11"/>
          </p:nvPr>
        </p:nvSpPr>
        <p:spPr/>
        <p:txBody>
          <a:bodyPr/>
          <a:lstStyle/>
          <a:p>
            <a:endParaRPr lang="en-GB">
              <a:solidFill>
                <a:srgbClr val="FF9000"/>
              </a:solidFill>
            </a:endParaRPr>
          </a:p>
        </p:txBody>
      </p:sp>
      <p:sp>
        <p:nvSpPr>
          <p:cNvPr id="7" name="Slide Number Placeholder 6"/>
          <p:cNvSpPr>
            <a:spLocks noGrp="1"/>
          </p:cNvSpPr>
          <p:nvPr>
            <p:ph type="sldNum" sz="quarter" idx="12"/>
          </p:nvPr>
        </p:nvSpPr>
        <p:spPr/>
        <p:txBody>
          <a:bodyPr/>
          <a:lstStyle/>
          <a:p>
            <a:fld id="{48AD46E6-BEFC-4FE2-A12F-C72B6C2203C1}" type="slidenum">
              <a:rPr lang="en-GB" smtClean="0">
                <a:solidFill>
                  <a:srgbClr val="FF9000"/>
                </a:solidFill>
              </a:rPr>
              <a:pPr/>
              <a:t>‹#›</a:t>
            </a:fld>
            <a:endParaRPr lang="en-GB">
              <a:solidFill>
                <a:srgbClr val="FF9000"/>
              </a:solidFill>
            </a:endParaRPr>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tx2">
                <a:lumMod val="75000"/>
              </a:schemeClr>
            </a:solidFill>
          </a:ln>
        </p:spPr>
        <p:txBody>
          <a:bodyPr/>
          <a:lstStyle/>
          <a:p>
            <a:r>
              <a:rPr lang="en-US" smtClean="0"/>
              <a:t>Click icon to add picture</a:t>
            </a:r>
            <a:endParaRPr lang="en-US"/>
          </a:p>
        </p:txBody>
      </p:sp>
    </p:spTree>
    <p:extLst>
      <p:ext uri="{BB962C8B-B14F-4D97-AF65-F5344CB8AC3E}">
        <p14:creationId xmlns:p14="http://schemas.microsoft.com/office/powerpoint/2010/main" val="2407363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CD762E-F42F-4D15-87F4-64521E8742AE}" type="datetimeFigureOut">
              <a:rPr lang="en-GB" smtClean="0">
                <a:solidFill>
                  <a:srgbClr val="FF9000"/>
                </a:solidFill>
              </a:rPr>
              <a:pPr/>
              <a:t>14/09/2015</a:t>
            </a:fld>
            <a:endParaRPr lang="en-GB">
              <a:solidFill>
                <a:srgbClr val="FF9000"/>
              </a:solidFill>
            </a:endParaRPr>
          </a:p>
        </p:txBody>
      </p:sp>
      <p:sp>
        <p:nvSpPr>
          <p:cNvPr id="5" name="Footer Placeholder 4"/>
          <p:cNvSpPr>
            <a:spLocks noGrp="1"/>
          </p:cNvSpPr>
          <p:nvPr>
            <p:ph type="ftr" sz="quarter" idx="11"/>
          </p:nvPr>
        </p:nvSpPr>
        <p:spPr/>
        <p:txBody>
          <a:bodyPr/>
          <a:lstStyle/>
          <a:p>
            <a:endParaRPr lang="en-GB">
              <a:solidFill>
                <a:srgbClr val="FF9000"/>
              </a:solidFill>
            </a:endParaRPr>
          </a:p>
        </p:txBody>
      </p:sp>
      <p:sp>
        <p:nvSpPr>
          <p:cNvPr id="6" name="Slide Number Placeholder 5"/>
          <p:cNvSpPr>
            <a:spLocks noGrp="1"/>
          </p:cNvSpPr>
          <p:nvPr>
            <p:ph type="sldNum" sz="quarter" idx="12"/>
          </p:nvPr>
        </p:nvSpPr>
        <p:spPr/>
        <p:txBody>
          <a:bodyPr/>
          <a:lstStyle/>
          <a:p>
            <a:fld id="{48AD46E6-BEFC-4FE2-A12F-C72B6C2203C1}" type="slidenum">
              <a:rPr lang="en-GB" smtClean="0">
                <a:solidFill>
                  <a:srgbClr val="FF9000"/>
                </a:solidFill>
              </a:rPr>
              <a:pPr/>
              <a:t>‹#›</a:t>
            </a:fld>
            <a:endParaRPr lang="en-GB">
              <a:solidFill>
                <a:srgbClr val="FF9000"/>
              </a:solidFill>
            </a:endParaRPr>
          </a:p>
        </p:txBody>
      </p:sp>
    </p:spTree>
    <p:extLst>
      <p:ext uri="{BB962C8B-B14F-4D97-AF65-F5344CB8AC3E}">
        <p14:creationId xmlns:p14="http://schemas.microsoft.com/office/powerpoint/2010/main" val="30300555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CD762E-F42F-4D15-87F4-64521E8742AE}" type="datetimeFigureOut">
              <a:rPr lang="en-GB" smtClean="0">
                <a:solidFill>
                  <a:srgbClr val="FF9000"/>
                </a:solidFill>
              </a:rPr>
              <a:pPr/>
              <a:t>14/09/2015</a:t>
            </a:fld>
            <a:endParaRPr lang="en-GB">
              <a:solidFill>
                <a:srgbClr val="FF9000"/>
              </a:solidFill>
            </a:endParaRPr>
          </a:p>
        </p:txBody>
      </p:sp>
      <p:sp>
        <p:nvSpPr>
          <p:cNvPr id="5" name="Footer Placeholder 4"/>
          <p:cNvSpPr>
            <a:spLocks noGrp="1"/>
          </p:cNvSpPr>
          <p:nvPr>
            <p:ph type="ftr" sz="quarter" idx="11"/>
          </p:nvPr>
        </p:nvSpPr>
        <p:spPr/>
        <p:txBody>
          <a:bodyPr/>
          <a:lstStyle/>
          <a:p>
            <a:endParaRPr lang="en-GB">
              <a:solidFill>
                <a:srgbClr val="FF9000"/>
              </a:solidFill>
            </a:endParaRPr>
          </a:p>
        </p:txBody>
      </p:sp>
      <p:sp>
        <p:nvSpPr>
          <p:cNvPr id="6" name="Slide Number Placeholder 5"/>
          <p:cNvSpPr>
            <a:spLocks noGrp="1"/>
          </p:cNvSpPr>
          <p:nvPr>
            <p:ph type="sldNum" sz="quarter" idx="12"/>
          </p:nvPr>
        </p:nvSpPr>
        <p:spPr/>
        <p:txBody>
          <a:bodyPr/>
          <a:lstStyle/>
          <a:p>
            <a:fld id="{48AD46E6-BEFC-4FE2-A12F-C72B6C2203C1}" type="slidenum">
              <a:rPr lang="en-GB" smtClean="0">
                <a:solidFill>
                  <a:srgbClr val="FF9000"/>
                </a:solidFill>
              </a:rPr>
              <a:pPr/>
              <a:t>‹#›</a:t>
            </a:fld>
            <a:endParaRPr lang="en-GB">
              <a:solidFill>
                <a:srgbClr val="FF9000"/>
              </a:solidFill>
            </a:endParaRPr>
          </a:p>
        </p:txBody>
      </p:sp>
    </p:spTree>
    <p:extLst>
      <p:ext uri="{BB962C8B-B14F-4D97-AF65-F5344CB8AC3E}">
        <p14:creationId xmlns:p14="http://schemas.microsoft.com/office/powerpoint/2010/main" val="8972221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6587FF9-4CAB-4851-9033-FBCE8E34779F}" type="datetimeFigureOut">
              <a:rPr lang="en-GB" smtClean="0">
                <a:solidFill>
                  <a:prstClr val="black">
                    <a:tint val="75000"/>
                  </a:prstClr>
                </a:solidFill>
              </a:rPr>
              <a:pPr/>
              <a:t>14/09/2015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3A092EC-B3EA-4DEB-9687-92C1C5A2407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65187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587FF9-4CAB-4851-9033-FBCE8E34779F}" type="datetimeFigureOut">
              <a:rPr lang="en-GB" smtClean="0">
                <a:solidFill>
                  <a:prstClr val="black">
                    <a:tint val="75000"/>
                  </a:prstClr>
                </a:solidFill>
              </a:rPr>
              <a:pPr/>
              <a:t>14/09/2015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3A092EC-B3EA-4DEB-9687-92C1C5A2407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740465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587FF9-4CAB-4851-9033-FBCE8E34779F}" type="datetimeFigureOut">
              <a:rPr lang="en-GB" smtClean="0">
                <a:solidFill>
                  <a:prstClr val="black">
                    <a:tint val="75000"/>
                  </a:prstClr>
                </a:solidFill>
              </a:rPr>
              <a:pPr/>
              <a:t>14/09/2015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3A092EC-B3EA-4DEB-9687-92C1C5A2407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17600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6587FF9-4CAB-4851-9033-FBCE8E34779F}" type="datetimeFigureOut">
              <a:rPr lang="en-GB" smtClean="0">
                <a:solidFill>
                  <a:prstClr val="black">
                    <a:tint val="75000"/>
                  </a:prstClr>
                </a:solidFill>
              </a:rPr>
              <a:pPr/>
              <a:t>14/09/2015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3A092EC-B3EA-4DEB-9687-92C1C5A2407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776008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6587FF9-4CAB-4851-9033-FBCE8E34779F}" type="datetimeFigureOut">
              <a:rPr lang="en-GB" smtClean="0">
                <a:solidFill>
                  <a:prstClr val="black">
                    <a:tint val="75000"/>
                  </a:prstClr>
                </a:solidFill>
              </a:rPr>
              <a:pPr/>
              <a:t>14/09/2015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C3A092EC-B3EA-4DEB-9687-92C1C5A2407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586960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6587FF9-4CAB-4851-9033-FBCE8E34779F}" type="datetimeFigureOut">
              <a:rPr lang="en-GB" smtClean="0">
                <a:solidFill>
                  <a:prstClr val="black">
                    <a:tint val="75000"/>
                  </a:prstClr>
                </a:solidFill>
              </a:rPr>
              <a:pPr/>
              <a:t>14/09/2015</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C3A092EC-B3EA-4DEB-9687-92C1C5A2407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125690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87FF9-4CAB-4851-9033-FBCE8E34779F}" type="datetimeFigureOut">
              <a:rPr lang="en-GB" smtClean="0">
                <a:solidFill>
                  <a:prstClr val="black">
                    <a:tint val="75000"/>
                  </a:prstClr>
                </a:solidFill>
              </a:rPr>
              <a:pPr/>
              <a:t>14/09/2015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C3A092EC-B3EA-4DEB-9687-92C1C5A2407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2497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587FF9-4CAB-4851-9033-FBCE8E34779F}" type="datetimeFigureOut">
              <a:rPr lang="en-GB" smtClean="0">
                <a:solidFill>
                  <a:prstClr val="black">
                    <a:tint val="75000"/>
                  </a:prstClr>
                </a:solidFill>
              </a:rPr>
              <a:pPr/>
              <a:t>14/09/2015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3A092EC-B3EA-4DEB-9687-92C1C5A2407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829144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587FF9-4CAB-4851-9033-FBCE8E34779F}" type="datetimeFigureOut">
              <a:rPr lang="en-GB" smtClean="0">
                <a:solidFill>
                  <a:prstClr val="black">
                    <a:tint val="75000"/>
                  </a:prstClr>
                </a:solidFill>
              </a:rPr>
              <a:pPr/>
              <a:t>14/09/2015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3A092EC-B3EA-4DEB-9687-92C1C5A2407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176961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587FF9-4CAB-4851-9033-FBCE8E34779F}" type="datetimeFigureOut">
              <a:rPr lang="en-GB" smtClean="0">
                <a:solidFill>
                  <a:prstClr val="black">
                    <a:tint val="75000"/>
                  </a:prstClr>
                </a:solidFill>
              </a:rPr>
              <a:pPr/>
              <a:t>14/09/2015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3A092EC-B3EA-4DEB-9687-92C1C5A2407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415304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587FF9-4CAB-4851-9033-FBCE8E34779F}" type="datetimeFigureOut">
              <a:rPr lang="en-GB" smtClean="0">
                <a:solidFill>
                  <a:prstClr val="black">
                    <a:tint val="75000"/>
                  </a:prstClr>
                </a:solidFill>
              </a:rPr>
              <a:pPr/>
              <a:t>14/09/2015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3A092EC-B3EA-4DEB-9687-92C1C5A2407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008296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solidFill>
                  <a:prstClr val="white"/>
                </a:solidFill>
              </a:rPr>
              <a:pPr/>
              <a:t>9/14/2015</a:t>
            </a:fld>
            <a:endParaRPr lang="en-US">
              <a:solidFill>
                <a:prstClr val="white"/>
              </a:solidFill>
            </a:endParaRPr>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solidFill>
                <a:prstClr val="white"/>
              </a:solidFill>
            </a:endParaRPr>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386917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solidFill>
                  <a:prstClr val="white"/>
                </a:solidFill>
              </a:rPr>
              <a:pPr/>
              <a:t>9/14/2015</a:t>
            </a:fld>
            <a:endParaRPr lang="en-US">
              <a:solidFill>
                <a:prstClr val="white"/>
              </a:solidFill>
            </a:endParaRPr>
          </a:p>
        </p:txBody>
      </p:sp>
      <p:sp>
        <p:nvSpPr>
          <p:cNvPr id="5" name="Footer Placeholder 4"/>
          <p:cNvSpPr>
            <a:spLocks noGrp="1"/>
          </p:cNvSpPr>
          <p:nvPr>
            <p:ph type="ftr" sz="quarter" idx="11"/>
          </p:nvPr>
        </p:nvSpPr>
        <p:spPr>
          <a:xfrm>
            <a:off x="457200" y="6480969"/>
            <a:ext cx="4260056" cy="300831"/>
          </a:xfrm>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456536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solidFill>
                  <a:prstClr val="white"/>
                </a:solidFill>
              </a:rPr>
              <a:pPr/>
              <a:t>9/14/2015</a:t>
            </a:fld>
            <a:endParaRPr lang="en-US">
              <a:solidFill>
                <a:prstClr val="white"/>
              </a:solidFill>
            </a:endParaRPr>
          </a:p>
        </p:txBody>
      </p:sp>
      <p:sp>
        <p:nvSpPr>
          <p:cNvPr id="5" name="Footer Placeholder 4"/>
          <p:cNvSpPr>
            <a:spLocks noGrp="1"/>
          </p:cNvSpPr>
          <p:nvPr>
            <p:ph type="ftr" sz="quarter" idx="11"/>
          </p:nvPr>
        </p:nvSpPr>
        <p:spPr>
          <a:xfrm>
            <a:off x="2619376" y="6480969"/>
            <a:ext cx="4260056" cy="300831"/>
          </a:xfrm>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solidFill>
                  <a:prstClr val="white"/>
                </a:solidFill>
              </a:rPr>
              <a:pPr/>
              <a:t>‹#›</a:t>
            </a:fld>
            <a:endParaRPr lang="en-US">
              <a:solidFill>
                <a:prstClr val="white"/>
              </a:solidFill>
            </a:endParaRPr>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3063206264"/>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solidFill>
                  <a:prstClr val="white"/>
                </a:solidFill>
              </a:rPr>
              <a:pPr/>
              <a:t>9/14/2015</a:t>
            </a:fld>
            <a:endParaRPr lang="en-US">
              <a:solidFill>
                <a:prstClr val="white"/>
              </a:solidFill>
            </a:endParaRPr>
          </a:p>
        </p:txBody>
      </p:sp>
      <p:sp>
        <p:nvSpPr>
          <p:cNvPr id="6" name="Footer Placeholder 5"/>
          <p:cNvSpPr>
            <a:spLocks noGrp="1"/>
          </p:cNvSpPr>
          <p:nvPr>
            <p:ph type="ftr" sz="quarter" idx="11"/>
          </p:nvPr>
        </p:nvSpPr>
        <p:spPr>
          <a:xfrm>
            <a:off x="457200" y="6480969"/>
            <a:ext cx="4260056" cy="301752"/>
          </a:xfrm>
        </p:spPr>
        <p:txBody>
          <a:bodyPr/>
          <a:lstStyle/>
          <a:p>
            <a:endParaRPr lang="en-US">
              <a:solidFill>
                <a:prstClr val="white"/>
              </a:solidFill>
            </a:endParaRPr>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830983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solidFill>
                  <a:prstClr val="white"/>
                </a:solidFill>
              </a:rPr>
              <a:pPr/>
              <a:t>9/14/2015</a:t>
            </a:fld>
            <a:endParaRPr lang="en-US">
              <a:solidFill>
                <a:prstClr val="white"/>
              </a:solidFill>
            </a:endParaRPr>
          </a:p>
        </p:txBody>
      </p:sp>
      <p:sp>
        <p:nvSpPr>
          <p:cNvPr id="8" name="Footer Placeholder 7"/>
          <p:cNvSpPr>
            <a:spLocks noGrp="1"/>
          </p:cNvSpPr>
          <p:nvPr>
            <p:ph type="ftr" sz="quarter" idx="11"/>
          </p:nvPr>
        </p:nvSpPr>
        <p:spPr>
          <a:xfrm>
            <a:off x="457200" y="6480969"/>
            <a:ext cx="4261104" cy="301752"/>
          </a:xfrm>
        </p:spPr>
        <p:txBody>
          <a:bodyPr/>
          <a:lstStyle/>
          <a:p>
            <a:endParaRPr lang="en-US">
              <a:solidFill>
                <a:prstClr val="white"/>
              </a:solidFill>
            </a:endParaRPr>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784352373"/>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white"/>
                </a:solidFill>
              </a:rPr>
              <a:pPr/>
              <a:t>9/14/2015</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8958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solidFill>
                  <a:prstClr val="white"/>
                </a:solidFill>
              </a:rPr>
              <a:pPr/>
              <a:t>9/14/2015</a:t>
            </a:fld>
            <a:endParaRPr lang="en-US">
              <a:solidFill>
                <a:prstClr val="white"/>
              </a:solidFill>
            </a:endParaRPr>
          </a:p>
        </p:txBody>
      </p:sp>
      <p:sp>
        <p:nvSpPr>
          <p:cNvPr id="3" name="Footer Placeholder 2"/>
          <p:cNvSpPr>
            <a:spLocks noGrp="1"/>
          </p:cNvSpPr>
          <p:nvPr>
            <p:ph type="ftr" sz="quarter" idx="11"/>
          </p:nvPr>
        </p:nvSpPr>
        <p:spPr>
          <a:xfrm>
            <a:off x="457200" y="6481890"/>
            <a:ext cx="4260056" cy="300831"/>
          </a:xfrm>
        </p:spPr>
        <p:txBody>
          <a:bodyPr/>
          <a:lstStyle/>
          <a:p>
            <a:endParaRPr lang="en-US">
              <a:solidFill>
                <a:prstClr val="white"/>
              </a:solidFill>
            </a:endParaRPr>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1288809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solidFill>
                  <a:prstClr val="white"/>
                </a:solidFill>
              </a:rPr>
              <a:pPr/>
              <a:t>9/14/2015</a:t>
            </a:fld>
            <a:endParaRPr lang="en-US">
              <a:solidFill>
                <a:prstClr val="white"/>
              </a:solidFill>
            </a:endParaRPr>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solidFill>
                <a:prstClr val="white"/>
              </a:solidFill>
            </a:endParaRPr>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683688798"/>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solidFill>
                  <a:prstClr val="white"/>
                </a:solidFill>
              </a:rPr>
              <a:pPr/>
              <a:t>9/14/2015</a:t>
            </a:fld>
            <a:endParaRPr lang="en-US">
              <a:solidFill>
                <a:prstClr val="white"/>
              </a:solidFill>
            </a:endParaRPr>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solidFill>
                <a:prstClr val="white"/>
              </a:solidFill>
            </a:endParaRPr>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203362868"/>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white"/>
                </a:solidFill>
              </a:rPr>
              <a:pPr/>
              <a:t>9/14/2015</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4350475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white"/>
                </a:solidFill>
              </a:rPr>
              <a:pPr/>
              <a:t>9/14/2015</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1859392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AA1A9CB-1BF8-4943-90DA-ABFE021F9515}" type="datetimeFigureOut">
              <a:rPr lang="en-GB" smtClean="0">
                <a:solidFill>
                  <a:prstClr val="black">
                    <a:tint val="75000"/>
                  </a:prstClr>
                </a:solidFill>
              </a:rPr>
              <a:pPr/>
              <a:t>14/09/2015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E88EC18-EA1C-42B2-95F4-A2D7CD8DAD1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322670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AA1A9CB-1BF8-4943-90DA-ABFE021F9515}" type="datetimeFigureOut">
              <a:rPr lang="en-GB" smtClean="0">
                <a:solidFill>
                  <a:prstClr val="black">
                    <a:tint val="75000"/>
                  </a:prstClr>
                </a:solidFill>
              </a:rPr>
              <a:pPr/>
              <a:t>14/09/2015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E88EC18-EA1C-42B2-95F4-A2D7CD8DAD1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145563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A1A9CB-1BF8-4943-90DA-ABFE021F9515}" type="datetimeFigureOut">
              <a:rPr lang="en-GB" smtClean="0">
                <a:solidFill>
                  <a:prstClr val="black">
                    <a:tint val="75000"/>
                  </a:prstClr>
                </a:solidFill>
              </a:rPr>
              <a:pPr/>
              <a:t>14/09/2015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E88EC18-EA1C-42B2-95F4-A2D7CD8DAD1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982551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AA1A9CB-1BF8-4943-90DA-ABFE021F9515}" type="datetimeFigureOut">
              <a:rPr lang="en-GB" smtClean="0">
                <a:solidFill>
                  <a:prstClr val="black">
                    <a:tint val="75000"/>
                  </a:prstClr>
                </a:solidFill>
              </a:rPr>
              <a:pPr/>
              <a:t>14/09/2015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E88EC18-EA1C-42B2-95F4-A2D7CD8DAD1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788900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AA1A9CB-1BF8-4943-90DA-ABFE021F9515}" type="datetimeFigureOut">
              <a:rPr lang="en-GB" smtClean="0">
                <a:solidFill>
                  <a:prstClr val="black">
                    <a:tint val="75000"/>
                  </a:prstClr>
                </a:solidFill>
              </a:rPr>
              <a:pPr/>
              <a:t>14/09/2015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3E88EC18-EA1C-42B2-95F4-A2D7CD8DAD1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2100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AA1A9CB-1BF8-4943-90DA-ABFE021F9515}" type="datetimeFigureOut">
              <a:rPr lang="en-GB" smtClean="0">
                <a:solidFill>
                  <a:prstClr val="black">
                    <a:tint val="75000"/>
                  </a:prstClr>
                </a:solidFill>
              </a:rPr>
              <a:pPr/>
              <a:t>14/09/2015</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3E88EC18-EA1C-42B2-95F4-A2D7CD8DAD1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07846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1A9CB-1BF8-4943-90DA-ABFE021F9515}" type="datetimeFigureOut">
              <a:rPr lang="en-GB" smtClean="0">
                <a:solidFill>
                  <a:prstClr val="black">
                    <a:tint val="75000"/>
                  </a:prstClr>
                </a:solidFill>
              </a:rPr>
              <a:pPr/>
              <a:t>14/09/2015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3E88EC18-EA1C-42B2-95F4-A2D7CD8DAD1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046509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A1A9CB-1BF8-4943-90DA-ABFE021F9515}" type="datetimeFigureOut">
              <a:rPr lang="en-GB" smtClean="0">
                <a:solidFill>
                  <a:prstClr val="black">
                    <a:tint val="75000"/>
                  </a:prstClr>
                </a:solidFill>
              </a:rPr>
              <a:pPr/>
              <a:t>14/09/2015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E88EC18-EA1C-42B2-95F4-A2D7CD8DAD1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003428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A1A9CB-1BF8-4943-90DA-ABFE021F9515}" type="datetimeFigureOut">
              <a:rPr lang="en-GB" smtClean="0">
                <a:solidFill>
                  <a:prstClr val="black">
                    <a:tint val="75000"/>
                  </a:prstClr>
                </a:solidFill>
              </a:rPr>
              <a:pPr/>
              <a:t>14/09/2015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E88EC18-EA1C-42B2-95F4-A2D7CD8DAD1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760723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AA1A9CB-1BF8-4943-90DA-ABFE021F9515}" type="datetimeFigureOut">
              <a:rPr lang="en-GB" smtClean="0">
                <a:solidFill>
                  <a:prstClr val="black">
                    <a:tint val="75000"/>
                  </a:prstClr>
                </a:solidFill>
              </a:rPr>
              <a:pPr/>
              <a:t>14/09/2015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E88EC18-EA1C-42B2-95F4-A2D7CD8DAD1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948216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AA1A9CB-1BF8-4943-90DA-ABFE021F9515}" type="datetimeFigureOut">
              <a:rPr lang="en-GB" smtClean="0">
                <a:solidFill>
                  <a:prstClr val="black">
                    <a:tint val="75000"/>
                  </a:prstClr>
                </a:solidFill>
              </a:rPr>
              <a:pPr/>
              <a:t>14/09/2015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E88EC18-EA1C-42B2-95F4-A2D7CD8DAD1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976492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D8BD707-D9CF-40AE-B4C6-C98DA3205C09}" type="datetimeFigureOut">
              <a:rPr lang="en-US" smtClean="0">
                <a:solidFill>
                  <a:srgbClr val="FFFFFF"/>
                </a:solidFill>
              </a:rPr>
              <a:pPr/>
              <a:t>9/14/2015</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FFFFFF"/>
                </a:solidFill>
              </a:rPr>
              <a:pPr/>
              <a:t>‹#›</a:t>
            </a:fld>
            <a:endParaRPr lang="en-US">
              <a:solidFill>
                <a:srgbClr val="FFFFFF"/>
              </a:solidFill>
            </a:endParaRP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3184179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FFFFFF"/>
                </a:solidFill>
              </a:rPr>
              <a:pPr/>
              <a:t>9/14/2015</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FFFFFF"/>
                </a:solidFill>
              </a:rPr>
              <a:pPr/>
              <a:t>‹#›</a:t>
            </a:fld>
            <a:endParaRPr lang="en-US">
              <a:solidFill>
                <a:srgbClr val="FFFFFF"/>
              </a:solidFill>
            </a:endParaRPr>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3497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FFFFFF"/>
                </a:solidFill>
              </a:rPr>
              <a:pPr/>
              <a:t>9/14/2015</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98270140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FFFFFF"/>
                </a:solidFill>
              </a:rPr>
              <a:pPr/>
              <a:t>9/14/2015</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57190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srgbClr val="FFFFFF"/>
                </a:solidFill>
              </a:rPr>
              <a:pPr/>
              <a:t>9/14/2015</a:t>
            </a:fld>
            <a:endParaRPr lang="en-US">
              <a:solidFill>
                <a:srgbClr val="FFFFFF"/>
              </a:solidFill>
            </a:endParaRPr>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19818911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srgbClr val="FFFFFF"/>
                </a:solidFill>
              </a:rPr>
              <a:pPr/>
              <a:t>9/14/2015</a:t>
            </a:fld>
            <a:endParaRPr lang="en-US">
              <a:solidFill>
                <a:srgbClr val="FFFFFF"/>
              </a:solidFill>
            </a:endParaRPr>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6080077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srgbClr val="FFFFFF"/>
                </a:solidFill>
              </a:rPr>
              <a:pPr/>
              <a:t>9/14/2015</a:t>
            </a:fld>
            <a:endParaRPr lang="en-US">
              <a:solidFill>
                <a:srgbClr val="FFFFFF"/>
              </a:solidFill>
            </a:endParaRPr>
          </a:p>
        </p:txBody>
      </p:sp>
      <p:sp>
        <p:nvSpPr>
          <p:cNvPr id="3" name="Footer Placeholder 2"/>
          <p:cNvSpPr>
            <a:spLocks noGrp="1"/>
          </p:cNvSpPr>
          <p:nvPr>
            <p:ph type="ftr" sz="quarter" idx="11"/>
          </p:nvPr>
        </p:nvSpPr>
        <p:spPr/>
        <p:txBody>
          <a:bodyPr/>
          <a:lstStyle/>
          <a:p>
            <a:endParaRPr lang="en-US">
              <a:solidFill>
                <a:srgbClr val="FFFFFF"/>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3016892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FFFFFF"/>
                </a:solidFill>
              </a:rPr>
              <a:pPr/>
              <a:t>9/14/2015</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4660429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FFFFFF"/>
                </a:solidFill>
              </a:rPr>
              <a:pPr/>
              <a:t>9/14/2015</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71196242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FFFFFF"/>
                </a:solidFill>
              </a:rPr>
              <a:pPr/>
              <a:t>9/14/2015</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1857537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FFFFFF"/>
                </a:solidFill>
              </a:rPr>
              <a:pPr/>
              <a:t>9/14/2015</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5166732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BBFF4D-5140-4D8B-B079-610936779EA0}" type="datetimeFigureOut">
              <a:rPr lang="en-GB" smtClean="0"/>
              <a:pPr/>
              <a:t>14/09/2015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7E64AB-C51A-499F-9003-6B2D51A7DB64}" type="slidenum">
              <a:rPr lang="en-GB" smtClean="0"/>
              <a:pPr/>
              <a:t>‹#›</a:t>
            </a:fld>
            <a:endParaRPr lang="en-GB"/>
          </a:p>
        </p:txBody>
      </p:sp>
    </p:spTree>
    <p:extLst>
      <p:ext uri="{BB962C8B-B14F-4D97-AF65-F5344CB8AC3E}">
        <p14:creationId xmlns:p14="http://schemas.microsoft.com/office/powerpoint/2010/main" val="111413500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BBFF4D-5140-4D8B-B079-610936779EA0}" type="datetimeFigureOut">
              <a:rPr lang="en-GB" smtClean="0"/>
              <a:pPr/>
              <a:t>14/09/2015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7E64AB-C51A-499F-9003-6B2D51A7DB64}" type="slidenum">
              <a:rPr lang="en-GB" smtClean="0"/>
              <a:pPr/>
              <a:t>‹#›</a:t>
            </a:fld>
            <a:endParaRPr lang="en-GB"/>
          </a:p>
        </p:txBody>
      </p:sp>
    </p:spTree>
    <p:extLst>
      <p:ext uri="{BB962C8B-B14F-4D97-AF65-F5344CB8AC3E}">
        <p14:creationId xmlns:p14="http://schemas.microsoft.com/office/powerpoint/2010/main" val="25642159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5DBBFF4D-5140-4D8B-B079-610936779EA0}" type="datetimeFigureOut">
              <a:rPr lang="en-GB" smtClean="0"/>
              <a:pPr/>
              <a:t>14/09/2015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7E64AB-C51A-499F-9003-6B2D51A7DB64}" type="slidenum">
              <a:rPr lang="en-GB" smtClean="0"/>
              <a:pPr/>
              <a:t>‹#›</a:t>
            </a:fld>
            <a:endParaRPr lang="en-GB"/>
          </a:p>
        </p:txBody>
      </p:sp>
    </p:spTree>
    <p:extLst>
      <p:ext uri="{BB962C8B-B14F-4D97-AF65-F5344CB8AC3E}">
        <p14:creationId xmlns:p14="http://schemas.microsoft.com/office/powerpoint/2010/main" val="1498123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BBFF4D-5140-4D8B-B079-610936779EA0}" type="datetimeFigureOut">
              <a:rPr lang="en-GB" smtClean="0"/>
              <a:pPr/>
              <a:t>14/09/2015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7E64AB-C51A-499F-9003-6B2D51A7DB64}" type="slidenum">
              <a:rPr lang="en-GB" smtClean="0"/>
              <a:pPr/>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56250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BBFF4D-5140-4D8B-B079-610936779EA0}" type="datetimeFigureOut">
              <a:rPr lang="en-GB" smtClean="0"/>
              <a:pPr/>
              <a:t>14/09/2015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E7E64AB-C51A-499F-9003-6B2D51A7DB64}" type="slidenum">
              <a:rPr lang="en-GB" smtClean="0"/>
              <a:pPr/>
              <a:t>‹#›</a:t>
            </a:fld>
            <a:endParaRPr lang="en-GB"/>
          </a:p>
        </p:txBody>
      </p:sp>
    </p:spTree>
    <p:extLst>
      <p:ext uri="{BB962C8B-B14F-4D97-AF65-F5344CB8AC3E}">
        <p14:creationId xmlns:p14="http://schemas.microsoft.com/office/powerpoint/2010/main" val="20336154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BFF4D-5140-4D8B-B079-610936779EA0}" type="datetimeFigureOut">
              <a:rPr lang="en-GB" smtClean="0"/>
              <a:pPr/>
              <a:t>14/09/2015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E7E64AB-C51A-499F-9003-6B2D51A7DB64}" type="slidenum">
              <a:rPr lang="en-GB" smtClean="0"/>
              <a:pPr/>
              <a:t>‹#›</a:t>
            </a:fld>
            <a:endParaRPr lang="en-GB"/>
          </a:p>
        </p:txBody>
      </p:sp>
    </p:spTree>
    <p:extLst>
      <p:ext uri="{BB962C8B-B14F-4D97-AF65-F5344CB8AC3E}">
        <p14:creationId xmlns:p14="http://schemas.microsoft.com/office/powerpoint/2010/main" val="17146116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BFF4D-5140-4D8B-B079-610936779EA0}" type="datetimeFigureOut">
              <a:rPr lang="en-GB" smtClean="0"/>
              <a:pPr/>
              <a:t>14/09/2015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E7E64AB-C51A-499F-9003-6B2D51A7DB64}" type="slidenum">
              <a:rPr lang="en-GB" smtClean="0"/>
              <a:pPr/>
              <a:t>‹#›</a:t>
            </a:fld>
            <a:endParaRPr lang="en-GB"/>
          </a:p>
        </p:txBody>
      </p:sp>
    </p:spTree>
    <p:extLst>
      <p:ext uri="{BB962C8B-B14F-4D97-AF65-F5344CB8AC3E}">
        <p14:creationId xmlns:p14="http://schemas.microsoft.com/office/powerpoint/2010/main" val="127375517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5DBBFF4D-5140-4D8B-B079-610936779EA0}" type="datetimeFigureOut">
              <a:rPr lang="en-GB" smtClean="0"/>
              <a:pPr/>
              <a:t>14/09/2015</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GB">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E7E64AB-C51A-499F-9003-6B2D51A7DB64}" type="slidenum">
              <a:rPr lang="en-GB" smtClean="0">
                <a:solidFill>
                  <a:srgbClr val="434342"/>
                </a:solidFill>
              </a:rPr>
              <a:pPr/>
              <a:t>‹#›</a:t>
            </a:fld>
            <a:endParaRPr lang="en-GB">
              <a:solidFill>
                <a:srgbClr val="434342"/>
              </a:solidFill>
            </a:endParaRPr>
          </a:p>
        </p:txBody>
      </p:sp>
    </p:spTree>
    <p:extLst>
      <p:ext uri="{BB962C8B-B14F-4D97-AF65-F5344CB8AC3E}">
        <p14:creationId xmlns:p14="http://schemas.microsoft.com/office/powerpoint/2010/main" val="31945662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BBFF4D-5140-4D8B-B079-610936779EA0}" type="datetimeFigureOut">
              <a:rPr lang="en-GB" smtClean="0"/>
              <a:pPr/>
              <a:t>14/09/2015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7E64AB-C51A-499F-9003-6B2D51A7DB64}" type="slidenum">
              <a:rPr lang="en-GB" smtClean="0"/>
              <a:pPr/>
              <a:t>‹#›</a:t>
            </a:fld>
            <a:endParaRPr lang="en-GB"/>
          </a:p>
        </p:txBody>
      </p:sp>
    </p:spTree>
    <p:extLst>
      <p:ext uri="{BB962C8B-B14F-4D97-AF65-F5344CB8AC3E}">
        <p14:creationId xmlns:p14="http://schemas.microsoft.com/office/powerpoint/2010/main" val="367073157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BBFF4D-5140-4D8B-B079-610936779EA0}" type="datetimeFigureOut">
              <a:rPr lang="en-GB" smtClean="0"/>
              <a:pPr/>
              <a:t>14/09/2015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7E64AB-C51A-499F-9003-6B2D51A7DB64}" type="slidenum">
              <a:rPr lang="en-GB" smtClean="0"/>
              <a:pPr/>
              <a:t>‹#›</a:t>
            </a:fld>
            <a:endParaRPr lang="en-GB"/>
          </a:p>
        </p:txBody>
      </p:sp>
    </p:spTree>
    <p:extLst>
      <p:ext uri="{BB962C8B-B14F-4D97-AF65-F5344CB8AC3E}">
        <p14:creationId xmlns:p14="http://schemas.microsoft.com/office/powerpoint/2010/main" val="3828533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BBFF4D-5140-4D8B-B079-610936779EA0}" type="datetimeFigureOut">
              <a:rPr lang="en-GB" smtClean="0"/>
              <a:pPr/>
              <a:t>14/09/2015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7E64AB-C51A-499F-9003-6B2D51A7DB64}" type="slidenum">
              <a:rPr lang="en-GB" smtClean="0"/>
              <a:pPr/>
              <a:t>‹#›</a:t>
            </a:fld>
            <a:endParaRPr lang="en-GB"/>
          </a:p>
        </p:txBody>
      </p:sp>
    </p:spTree>
    <p:extLst>
      <p:ext uri="{BB962C8B-B14F-4D97-AF65-F5344CB8AC3E}">
        <p14:creationId xmlns:p14="http://schemas.microsoft.com/office/powerpoint/2010/main" val="1329437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2"/>
                </a:solidFill>
              </a:defRPr>
            </a:lvl1pPr>
          </a:lstStyle>
          <a:p>
            <a:fld id="{E8CD762E-F42F-4D15-87F4-64521E8742AE}" type="datetimeFigureOut">
              <a:rPr lang="en-GB" smtClean="0">
                <a:solidFill>
                  <a:srgbClr val="FF9000"/>
                </a:solidFill>
              </a:rPr>
              <a:pPr/>
              <a:t>14/09/2015</a:t>
            </a:fld>
            <a:endParaRPr lang="en-GB">
              <a:solidFill>
                <a:srgbClr val="FF9000"/>
              </a:solidFill>
            </a:endParaRPr>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2"/>
                </a:solidFill>
              </a:defRPr>
            </a:lvl1pPr>
          </a:lstStyle>
          <a:p>
            <a:endParaRPr lang="en-GB">
              <a:solidFill>
                <a:srgbClr val="FF9000"/>
              </a:solidFill>
            </a:endParaRPr>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2"/>
                </a:solidFill>
              </a:defRPr>
            </a:lvl1pPr>
          </a:lstStyle>
          <a:p>
            <a:fld id="{48AD46E6-BEFC-4FE2-A12F-C72B6C2203C1}" type="slidenum">
              <a:rPr lang="en-GB" smtClean="0">
                <a:solidFill>
                  <a:srgbClr val="FF9000"/>
                </a:solidFill>
              </a:rPr>
              <a:pPr/>
              <a:t>‹#›</a:t>
            </a:fld>
            <a:endParaRPr lang="en-GB">
              <a:solidFill>
                <a:srgbClr val="FF9000"/>
              </a:solidFill>
            </a:endParaRPr>
          </a:p>
        </p:txBody>
      </p:sp>
      <p:grpSp>
        <p:nvGrpSpPr>
          <p:cNvPr id="61" name="Group 60"/>
          <p:cNvGrpSpPr/>
          <p:nvPr/>
        </p:nvGrpSpPr>
        <p:grpSpPr>
          <a:xfrm>
            <a:off x="-33595" y="0"/>
            <a:ext cx="9177595" cy="6857999"/>
            <a:chOff x="-33595" y="0"/>
            <a:chExt cx="9177595" cy="6857999"/>
          </a:xfrm>
        </p:grpSpPr>
        <p:grpSp>
          <p:nvGrpSpPr>
            <p:cNvPr id="62" name="Group 182"/>
            <p:cNvGrpSpPr/>
            <p:nvPr/>
          </p:nvGrpSpPr>
          <p:grpSpPr>
            <a:xfrm>
              <a:off x="-33595" y="437091"/>
              <a:ext cx="9074452" cy="6174255"/>
              <a:chOff x="-33595" y="437091"/>
              <a:chExt cx="9074452" cy="6174255"/>
            </a:xfrm>
          </p:grpSpPr>
          <p:sp>
            <p:nvSpPr>
              <p:cNvPr id="92" name="Freeform 12"/>
              <p:cNvSpPr>
                <a:spLocks noChangeAspect="1"/>
              </p:cNvSpPr>
              <p:nvPr/>
            </p:nvSpPr>
            <p:spPr bwMode="auto">
              <a:xfrm rot="8051039">
                <a:off x="-11813" y="3783436"/>
                <a:ext cx="1054883" cy="1098447"/>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93" name="Freeform 28"/>
              <p:cNvSpPr>
                <a:spLocks noChangeAspect="1"/>
              </p:cNvSpPr>
              <p:nvPr/>
            </p:nvSpPr>
            <p:spPr bwMode="auto">
              <a:xfrm rot="7569598">
                <a:off x="558950" y="196683"/>
                <a:ext cx="832668" cy="1313484"/>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94" name="Freeform 36"/>
              <p:cNvSpPr>
                <a:spLocks noChangeAspect="1"/>
              </p:cNvSpPr>
              <p:nvPr/>
            </p:nvSpPr>
            <p:spPr bwMode="auto">
              <a:xfrm rot="11849821">
                <a:off x="7750232" y="597775"/>
                <a:ext cx="1064273" cy="1063143"/>
              </a:xfrm>
              <a:custGeom>
                <a:avLst/>
                <a:gdLst/>
                <a:ahLst/>
                <a:cxnLst>
                  <a:cxn ang="0">
                    <a:pos x="1280" y="874"/>
                  </a:cxn>
                  <a:cxn ang="0">
                    <a:pos x="1142" y="974"/>
                  </a:cxn>
                  <a:cxn ang="0">
                    <a:pos x="1150" y="944"/>
                  </a:cxn>
                  <a:cxn ang="0">
                    <a:pos x="1196" y="832"/>
                  </a:cxn>
                  <a:cxn ang="0">
                    <a:pos x="1194" y="590"/>
                  </a:cxn>
                  <a:cxn ang="0">
                    <a:pos x="1152" y="368"/>
                  </a:cxn>
                  <a:cxn ang="0">
                    <a:pos x="1020" y="148"/>
                  </a:cxn>
                  <a:cxn ang="0">
                    <a:pos x="958" y="62"/>
                  </a:cxn>
                  <a:cxn ang="0">
                    <a:pos x="942" y="0"/>
                  </a:cxn>
                  <a:cxn ang="0">
                    <a:pos x="930" y="44"/>
                  </a:cxn>
                  <a:cxn ang="0">
                    <a:pos x="884" y="120"/>
                  </a:cxn>
                  <a:cxn ang="0">
                    <a:pos x="738" y="346"/>
                  </a:cxn>
                  <a:cxn ang="0">
                    <a:pos x="702" y="516"/>
                  </a:cxn>
                  <a:cxn ang="0">
                    <a:pos x="680" y="794"/>
                  </a:cxn>
                  <a:cxn ang="0">
                    <a:pos x="724" y="930"/>
                  </a:cxn>
                  <a:cxn ang="0">
                    <a:pos x="744" y="972"/>
                  </a:cxn>
                  <a:cxn ang="0">
                    <a:pos x="636" y="896"/>
                  </a:cxn>
                  <a:cxn ang="0">
                    <a:pos x="504" y="826"/>
                  </a:cxn>
                  <a:cxn ang="0">
                    <a:pos x="118" y="794"/>
                  </a:cxn>
                  <a:cxn ang="0">
                    <a:pos x="72" y="836"/>
                  </a:cxn>
                  <a:cxn ang="0">
                    <a:pos x="232" y="986"/>
                  </a:cxn>
                  <a:cxn ang="0">
                    <a:pos x="424" y="1194"/>
                  </a:cxn>
                  <a:cxn ang="0">
                    <a:pos x="608" y="1266"/>
                  </a:cxn>
                  <a:cxn ang="0">
                    <a:pos x="698" y="1248"/>
                  </a:cxn>
                  <a:cxn ang="0">
                    <a:pos x="708" y="1268"/>
                  </a:cxn>
                  <a:cxn ang="0">
                    <a:pos x="558" y="1382"/>
                  </a:cxn>
                  <a:cxn ang="0">
                    <a:pos x="416" y="1562"/>
                  </a:cxn>
                  <a:cxn ang="0">
                    <a:pos x="460" y="1634"/>
                  </a:cxn>
                  <a:cxn ang="0">
                    <a:pos x="628" y="1588"/>
                  </a:cxn>
                  <a:cxn ang="0">
                    <a:pos x="752" y="1516"/>
                  </a:cxn>
                  <a:cxn ang="0">
                    <a:pos x="784" y="1576"/>
                  </a:cxn>
                  <a:cxn ang="0">
                    <a:pos x="816" y="1560"/>
                  </a:cxn>
                  <a:cxn ang="0">
                    <a:pos x="858" y="1422"/>
                  </a:cxn>
                  <a:cxn ang="0">
                    <a:pos x="904" y="1368"/>
                  </a:cxn>
                  <a:cxn ang="0">
                    <a:pos x="878" y="1664"/>
                  </a:cxn>
                  <a:cxn ang="0">
                    <a:pos x="810" y="1824"/>
                  </a:cxn>
                  <a:cxn ang="0">
                    <a:pos x="780" y="1854"/>
                  </a:cxn>
                  <a:cxn ang="0">
                    <a:pos x="806" y="1876"/>
                  </a:cxn>
                  <a:cxn ang="0">
                    <a:pos x="874" y="1868"/>
                  </a:cxn>
                  <a:cxn ang="0">
                    <a:pos x="904" y="1856"/>
                  </a:cxn>
                  <a:cxn ang="0">
                    <a:pos x="952" y="1680"/>
                  </a:cxn>
                  <a:cxn ang="0">
                    <a:pos x="988" y="1342"/>
                  </a:cxn>
                  <a:cxn ang="0">
                    <a:pos x="1062" y="1548"/>
                  </a:cxn>
                  <a:cxn ang="0">
                    <a:pos x="1084" y="1572"/>
                  </a:cxn>
                  <a:cxn ang="0">
                    <a:pos x="1112" y="1566"/>
                  </a:cxn>
                  <a:cxn ang="0">
                    <a:pos x="1162" y="1530"/>
                  </a:cxn>
                  <a:cxn ang="0">
                    <a:pos x="1344" y="1620"/>
                  </a:cxn>
                  <a:cxn ang="0">
                    <a:pos x="1498" y="1638"/>
                  </a:cxn>
                  <a:cxn ang="0">
                    <a:pos x="1402" y="1462"/>
                  </a:cxn>
                  <a:cxn ang="0">
                    <a:pos x="1230" y="1306"/>
                  </a:cxn>
                  <a:cxn ang="0">
                    <a:pos x="1164" y="1252"/>
                  </a:cxn>
                  <a:cxn ang="0">
                    <a:pos x="1216" y="1260"/>
                  </a:cxn>
                  <a:cxn ang="0">
                    <a:pos x="1358" y="1250"/>
                  </a:cxn>
                  <a:cxn ang="0">
                    <a:pos x="1576" y="1076"/>
                  </a:cxn>
                  <a:cxn ang="0">
                    <a:pos x="1744" y="892"/>
                  </a:cxn>
                  <a:cxn ang="0">
                    <a:pos x="1880" y="802"/>
                  </a:cxn>
                  <a:cxn ang="0">
                    <a:pos x="1528" y="798"/>
                  </a:cxn>
                </a:cxnLst>
                <a:rect l="0" t="0" r="r" b="b"/>
                <a:pathLst>
                  <a:path w="1884" h="1882">
                    <a:moveTo>
                      <a:pt x="1380" y="826"/>
                    </a:moveTo>
                    <a:lnTo>
                      <a:pt x="1380" y="826"/>
                    </a:lnTo>
                    <a:lnTo>
                      <a:pt x="1364" y="830"/>
                    </a:lnTo>
                    <a:lnTo>
                      <a:pt x="1348" y="836"/>
                    </a:lnTo>
                    <a:lnTo>
                      <a:pt x="1314" y="852"/>
                    </a:lnTo>
                    <a:lnTo>
                      <a:pt x="1280" y="874"/>
                    </a:lnTo>
                    <a:lnTo>
                      <a:pt x="1248" y="896"/>
                    </a:lnTo>
                    <a:lnTo>
                      <a:pt x="1190" y="940"/>
                    </a:lnTo>
                    <a:lnTo>
                      <a:pt x="1156" y="968"/>
                    </a:lnTo>
                    <a:lnTo>
                      <a:pt x="1156" y="968"/>
                    </a:lnTo>
                    <a:lnTo>
                      <a:pt x="1148" y="972"/>
                    </a:lnTo>
                    <a:lnTo>
                      <a:pt x="1142" y="974"/>
                    </a:lnTo>
                    <a:lnTo>
                      <a:pt x="1140" y="972"/>
                    </a:lnTo>
                    <a:lnTo>
                      <a:pt x="1138" y="968"/>
                    </a:lnTo>
                    <a:lnTo>
                      <a:pt x="1138" y="960"/>
                    </a:lnTo>
                    <a:lnTo>
                      <a:pt x="1138" y="956"/>
                    </a:lnTo>
                    <a:lnTo>
                      <a:pt x="1138" y="956"/>
                    </a:lnTo>
                    <a:lnTo>
                      <a:pt x="1150" y="944"/>
                    </a:lnTo>
                    <a:lnTo>
                      <a:pt x="1160" y="930"/>
                    </a:lnTo>
                    <a:lnTo>
                      <a:pt x="1168" y="916"/>
                    </a:lnTo>
                    <a:lnTo>
                      <a:pt x="1176" y="900"/>
                    </a:lnTo>
                    <a:lnTo>
                      <a:pt x="1182" y="884"/>
                    </a:lnTo>
                    <a:lnTo>
                      <a:pt x="1188" y="868"/>
                    </a:lnTo>
                    <a:lnTo>
                      <a:pt x="1196" y="832"/>
                    </a:lnTo>
                    <a:lnTo>
                      <a:pt x="1202" y="794"/>
                    </a:lnTo>
                    <a:lnTo>
                      <a:pt x="1204" y="754"/>
                    </a:lnTo>
                    <a:lnTo>
                      <a:pt x="1204" y="712"/>
                    </a:lnTo>
                    <a:lnTo>
                      <a:pt x="1202" y="672"/>
                    </a:lnTo>
                    <a:lnTo>
                      <a:pt x="1198" y="630"/>
                    </a:lnTo>
                    <a:lnTo>
                      <a:pt x="1194" y="590"/>
                    </a:lnTo>
                    <a:lnTo>
                      <a:pt x="1182" y="516"/>
                    </a:lnTo>
                    <a:lnTo>
                      <a:pt x="1170" y="454"/>
                    </a:lnTo>
                    <a:lnTo>
                      <a:pt x="1162" y="408"/>
                    </a:lnTo>
                    <a:lnTo>
                      <a:pt x="1162" y="408"/>
                    </a:lnTo>
                    <a:lnTo>
                      <a:pt x="1160" y="388"/>
                    </a:lnTo>
                    <a:lnTo>
                      <a:pt x="1152" y="368"/>
                    </a:lnTo>
                    <a:lnTo>
                      <a:pt x="1144" y="346"/>
                    </a:lnTo>
                    <a:lnTo>
                      <a:pt x="1134" y="324"/>
                    </a:lnTo>
                    <a:lnTo>
                      <a:pt x="1108" y="276"/>
                    </a:lnTo>
                    <a:lnTo>
                      <a:pt x="1078" y="230"/>
                    </a:lnTo>
                    <a:lnTo>
                      <a:pt x="1048" y="186"/>
                    </a:lnTo>
                    <a:lnTo>
                      <a:pt x="1020" y="148"/>
                    </a:lnTo>
                    <a:lnTo>
                      <a:pt x="998" y="120"/>
                    </a:lnTo>
                    <a:lnTo>
                      <a:pt x="984" y="104"/>
                    </a:lnTo>
                    <a:lnTo>
                      <a:pt x="984" y="104"/>
                    </a:lnTo>
                    <a:lnTo>
                      <a:pt x="974" y="94"/>
                    </a:lnTo>
                    <a:lnTo>
                      <a:pt x="966" y="78"/>
                    </a:lnTo>
                    <a:lnTo>
                      <a:pt x="958" y="62"/>
                    </a:lnTo>
                    <a:lnTo>
                      <a:pt x="952" y="44"/>
                    </a:lnTo>
                    <a:lnTo>
                      <a:pt x="944" y="14"/>
                    </a:lnTo>
                    <a:lnTo>
                      <a:pt x="942" y="0"/>
                    </a:lnTo>
                    <a:lnTo>
                      <a:pt x="942" y="0"/>
                    </a:lnTo>
                    <a:lnTo>
                      <a:pt x="942" y="0"/>
                    </a:lnTo>
                    <a:lnTo>
                      <a:pt x="942" y="0"/>
                    </a:lnTo>
                    <a:lnTo>
                      <a:pt x="942" y="0"/>
                    </a:lnTo>
                    <a:lnTo>
                      <a:pt x="942" y="0"/>
                    </a:lnTo>
                    <a:lnTo>
                      <a:pt x="942" y="0"/>
                    </a:lnTo>
                    <a:lnTo>
                      <a:pt x="942" y="0"/>
                    </a:lnTo>
                    <a:lnTo>
                      <a:pt x="938" y="14"/>
                    </a:lnTo>
                    <a:lnTo>
                      <a:pt x="930" y="44"/>
                    </a:lnTo>
                    <a:lnTo>
                      <a:pt x="924" y="62"/>
                    </a:lnTo>
                    <a:lnTo>
                      <a:pt x="918" y="78"/>
                    </a:lnTo>
                    <a:lnTo>
                      <a:pt x="910" y="94"/>
                    </a:lnTo>
                    <a:lnTo>
                      <a:pt x="900" y="104"/>
                    </a:lnTo>
                    <a:lnTo>
                      <a:pt x="900" y="104"/>
                    </a:lnTo>
                    <a:lnTo>
                      <a:pt x="884" y="120"/>
                    </a:lnTo>
                    <a:lnTo>
                      <a:pt x="862" y="148"/>
                    </a:lnTo>
                    <a:lnTo>
                      <a:pt x="834" y="186"/>
                    </a:lnTo>
                    <a:lnTo>
                      <a:pt x="804" y="230"/>
                    </a:lnTo>
                    <a:lnTo>
                      <a:pt x="776" y="276"/>
                    </a:lnTo>
                    <a:lnTo>
                      <a:pt x="750" y="324"/>
                    </a:lnTo>
                    <a:lnTo>
                      <a:pt x="738" y="346"/>
                    </a:lnTo>
                    <a:lnTo>
                      <a:pt x="730" y="368"/>
                    </a:lnTo>
                    <a:lnTo>
                      <a:pt x="724" y="388"/>
                    </a:lnTo>
                    <a:lnTo>
                      <a:pt x="720" y="408"/>
                    </a:lnTo>
                    <a:lnTo>
                      <a:pt x="720" y="408"/>
                    </a:lnTo>
                    <a:lnTo>
                      <a:pt x="712" y="454"/>
                    </a:lnTo>
                    <a:lnTo>
                      <a:pt x="702" y="516"/>
                    </a:lnTo>
                    <a:lnTo>
                      <a:pt x="690" y="590"/>
                    </a:lnTo>
                    <a:lnTo>
                      <a:pt x="684" y="630"/>
                    </a:lnTo>
                    <a:lnTo>
                      <a:pt x="680" y="672"/>
                    </a:lnTo>
                    <a:lnTo>
                      <a:pt x="678" y="712"/>
                    </a:lnTo>
                    <a:lnTo>
                      <a:pt x="678" y="754"/>
                    </a:lnTo>
                    <a:lnTo>
                      <a:pt x="680" y="794"/>
                    </a:lnTo>
                    <a:lnTo>
                      <a:pt x="686" y="832"/>
                    </a:lnTo>
                    <a:lnTo>
                      <a:pt x="694" y="868"/>
                    </a:lnTo>
                    <a:lnTo>
                      <a:pt x="700" y="884"/>
                    </a:lnTo>
                    <a:lnTo>
                      <a:pt x="708" y="900"/>
                    </a:lnTo>
                    <a:lnTo>
                      <a:pt x="714" y="916"/>
                    </a:lnTo>
                    <a:lnTo>
                      <a:pt x="724" y="930"/>
                    </a:lnTo>
                    <a:lnTo>
                      <a:pt x="734" y="944"/>
                    </a:lnTo>
                    <a:lnTo>
                      <a:pt x="744" y="956"/>
                    </a:lnTo>
                    <a:lnTo>
                      <a:pt x="744" y="956"/>
                    </a:lnTo>
                    <a:lnTo>
                      <a:pt x="746" y="960"/>
                    </a:lnTo>
                    <a:lnTo>
                      <a:pt x="746" y="968"/>
                    </a:lnTo>
                    <a:lnTo>
                      <a:pt x="744" y="972"/>
                    </a:lnTo>
                    <a:lnTo>
                      <a:pt x="740" y="974"/>
                    </a:lnTo>
                    <a:lnTo>
                      <a:pt x="736" y="972"/>
                    </a:lnTo>
                    <a:lnTo>
                      <a:pt x="728" y="968"/>
                    </a:lnTo>
                    <a:lnTo>
                      <a:pt x="728" y="968"/>
                    </a:lnTo>
                    <a:lnTo>
                      <a:pt x="694" y="940"/>
                    </a:lnTo>
                    <a:lnTo>
                      <a:pt x="636" y="896"/>
                    </a:lnTo>
                    <a:lnTo>
                      <a:pt x="602" y="874"/>
                    </a:lnTo>
                    <a:lnTo>
                      <a:pt x="568" y="852"/>
                    </a:lnTo>
                    <a:lnTo>
                      <a:pt x="534" y="836"/>
                    </a:lnTo>
                    <a:lnTo>
                      <a:pt x="518" y="830"/>
                    </a:lnTo>
                    <a:lnTo>
                      <a:pt x="504" y="826"/>
                    </a:lnTo>
                    <a:lnTo>
                      <a:pt x="504" y="826"/>
                    </a:lnTo>
                    <a:lnTo>
                      <a:pt x="442" y="812"/>
                    </a:lnTo>
                    <a:lnTo>
                      <a:pt x="402" y="804"/>
                    </a:lnTo>
                    <a:lnTo>
                      <a:pt x="354" y="798"/>
                    </a:lnTo>
                    <a:lnTo>
                      <a:pt x="292" y="794"/>
                    </a:lnTo>
                    <a:lnTo>
                      <a:pt x="216" y="792"/>
                    </a:lnTo>
                    <a:lnTo>
                      <a:pt x="118" y="794"/>
                    </a:lnTo>
                    <a:lnTo>
                      <a:pt x="0" y="800"/>
                    </a:lnTo>
                    <a:lnTo>
                      <a:pt x="0" y="800"/>
                    </a:lnTo>
                    <a:lnTo>
                      <a:pt x="4" y="802"/>
                    </a:lnTo>
                    <a:lnTo>
                      <a:pt x="18" y="806"/>
                    </a:lnTo>
                    <a:lnTo>
                      <a:pt x="40" y="816"/>
                    </a:lnTo>
                    <a:lnTo>
                      <a:pt x="72" y="836"/>
                    </a:lnTo>
                    <a:lnTo>
                      <a:pt x="92" y="850"/>
                    </a:lnTo>
                    <a:lnTo>
                      <a:pt x="114" y="870"/>
                    </a:lnTo>
                    <a:lnTo>
                      <a:pt x="140" y="892"/>
                    </a:lnTo>
                    <a:lnTo>
                      <a:pt x="168" y="918"/>
                    </a:lnTo>
                    <a:lnTo>
                      <a:pt x="198" y="950"/>
                    </a:lnTo>
                    <a:lnTo>
                      <a:pt x="232" y="986"/>
                    </a:lnTo>
                    <a:lnTo>
                      <a:pt x="268" y="1028"/>
                    </a:lnTo>
                    <a:lnTo>
                      <a:pt x="306" y="1076"/>
                    </a:lnTo>
                    <a:lnTo>
                      <a:pt x="306" y="1076"/>
                    </a:lnTo>
                    <a:lnTo>
                      <a:pt x="348" y="1124"/>
                    </a:lnTo>
                    <a:lnTo>
                      <a:pt x="386" y="1162"/>
                    </a:lnTo>
                    <a:lnTo>
                      <a:pt x="424" y="1194"/>
                    </a:lnTo>
                    <a:lnTo>
                      <a:pt x="460" y="1218"/>
                    </a:lnTo>
                    <a:lnTo>
                      <a:pt x="494" y="1238"/>
                    </a:lnTo>
                    <a:lnTo>
                      <a:pt x="526" y="1250"/>
                    </a:lnTo>
                    <a:lnTo>
                      <a:pt x="556" y="1260"/>
                    </a:lnTo>
                    <a:lnTo>
                      <a:pt x="584" y="1264"/>
                    </a:lnTo>
                    <a:lnTo>
                      <a:pt x="608" y="1266"/>
                    </a:lnTo>
                    <a:lnTo>
                      <a:pt x="632" y="1266"/>
                    </a:lnTo>
                    <a:lnTo>
                      <a:pt x="650" y="1264"/>
                    </a:lnTo>
                    <a:lnTo>
                      <a:pt x="668" y="1260"/>
                    </a:lnTo>
                    <a:lnTo>
                      <a:pt x="690" y="1252"/>
                    </a:lnTo>
                    <a:lnTo>
                      <a:pt x="698" y="1248"/>
                    </a:lnTo>
                    <a:lnTo>
                      <a:pt x="698" y="1248"/>
                    </a:lnTo>
                    <a:lnTo>
                      <a:pt x="704" y="1248"/>
                    </a:lnTo>
                    <a:lnTo>
                      <a:pt x="716" y="1250"/>
                    </a:lnTo>
                    <a:lnTo>
                      <a:pt x="720" y="1252"/>
                    </a:lnTo>
                    <a:lnTo>
                      <a:pt x="720" y="1256"/>
                    </a:lnTo>
                    <a:lnTo>
                      <a:pt x="718" y="1260"/>
                    </a:lnTo>
                    <a:lnTo>
                      <a:pt x="708" y="1268"/>
                    </a:lnTo>
                    <a:lnTo>
                      <a:pt x="708" y="1268"/>
                    </a:lnTo>
                    <a:lnTo>
                      <a:pt x="686" y="1282"/>
                    </a:lnTo>
                    <a:lnTo>
                      <a:pt x="652" y="1306"/>
                    </a:lnTo>
                    <a:lnTo>
                      <a:pt x="608" y="1338"/>
                    </a:lnTo>
                    <a:lnTo>
                      <a:pt x="584" y="1360"/>
                    </a:lnTo>
                    <a:lnTo>
                      <a:pt x="558" y="1382"/>
                    </a:lnTo>
                    <a:lnTo>
                      <a:pt x="532" y="1406"/>
                    </a:lnTo>
                    <a:lnTo>
                      <a:pt x="506" y="1434"/>
                    </a:lnTo>
                    <a:lnTo>
                      <a:pt x="482" y="1462"/>
                    </a:lnTo>
                    <a:lnTo>
                      <a:pt x="458" y="1494"/>
                    </a:lnTo>
                    <a:lnTo>
                      <a:pt x="436" y="1526"/>
                    </a:lnTo>
                    <a:lnTo>
                      <a:pt x="416" y="1562"/>
                    </a:lnTo>
                    <a:lnTo>
                      <a:pt x="400" y="1598"/>
                    </a:lnTo>
                    <a:lnTo>
                      <a:pt x="386" y="1638"/>
                    </a:lnTo>
                    <a:lnTo>
                      <a:pt x="386" y="1638"/>
                    </a:lnTo>
                    <a:lnTo>
                      <a:pt x="396" y="1638"/>
                    </a:lnTo>
                    <a:lnTo>
                      <a:pt x="422" y="1638"/>
                    </a:lnTo>
                    <a:lnTo>
                      <a:pt x="460" y="1634"/>
                    </a:lnTo>
                    <a:lnTo>
                      <a:pt x="484" y="1632"/>
                    </a:lnTo>
                    <a:lnTo>
                      <a:pt x="510" y="1626"/>
                    </a:lnTo>
                    <a:lnTo>
                      <a:pt x="538" y="1620"/>
                    </a:lnTo>
                    <a:lnTo>
                      <a:pt x="568" y="1612"/>
                    </a:lnTo>
                    <a:lnTo>
                      <a:pt x="598" y="1602"/>
                    </a:lnTo>
                    <a:lnTo>
                      <a:pt x="628" y="1588"/>
                    </a:lnTo>
                    <a:lnTo>
                      <a:pt x="660" y="1572"/>
                    </a:lnTo>
                    <a:lnTo>
                      <a:pt x="690" y="1552"/>
                    </a:lnTo>
                    <a:lnTo>
                      <a:pt x="720" y="1530"/>
                    </a:lnTo>
                    <a:lnTo>
                      <a:pt x="750" y="1504"/>
                    </a:lnTo>
                    <a:lnTo>
                      <a:pt x="750" y="1504"/>
                    </a:lnTo>
                    <a:lnTo>
                      <a:pt x="752" y="1516"/>
                    </a:lnTo>
                    <a:lnTo>
                      <a:pt x="758" y="1542"/>
                    </a:lnTo>
                    <a:lnTo>
                      <a:pt x="764" y="1556"/>
                    </a:lnTo>
                    <a:lnTo>
                      <a:pt x="770" y="1566"/>
                    </a:lnTo>
                    <a:lnTo>
                      <a:pt x="774" y="1570"/>
                    </a:lnTo>
                    <a:lnTo>
                      <a:pt x="778" y="1574"/>
                    </a:lnTo>
                    <a:lnTo>
                      <a:pt x="784" y="1576"/>
                    </a:lnTo>
                    <a:lnTo>
                      <a:pt x="790" y="1576"/>
                    </a:lnTo>
                    <a:lnTo>
                      <a:pt x="790" y="1576"/>
                    </a:lnTo>
                    <a:lnTo>
                      <a:pt x="798" y="1572"/>
                    </a:lnTo>
                    <a:lnTo>
                      <a:pt x="806" y="1570"/>
                    </a:lnTo>
                    <a:lnTo>
                      <a:pt x="812" y="1564"/>
                    </a:lnTo>
                    <a:lnTo>
                      <a:pt x="816" y="1560"/>
                    </a:lnTo>
                    <a:lnTo>
                      <a:pt x="820" y="1552"/>
                    </a:lnTo>
                    <a:lnTo>
                      <a:pt x="820" y="1548"/>
                    </a:lnTo>
                    <a:lnTo>
                      <a:pt x="820" y="1548"/>
                    </a:lnTo>
                    <a:lnTo>
                      <a:pt x="828" y="1522"/>
                    </a:lnTo>
                    <a:lnTo>
                      <a:pt x="846" y="1458"/>
                    </a:lnTo>
                    <a:lnTo>
                      <a:pt x="858" y="1422"/>
                    </a:lnTo>
                    <a:lnTo>
                      <a:pt x="872" y="1386"/>
                    </a:lnTo>
                    <a:lnTo>
                      <a:pt x="888" y="1354"/>
                    </a:lnTo>
                    <a:lnTo>
                      <a:pt x="896" y="1340"/>
                    </a:lnTo>
                    <a:lnTo>
                      <a:pt x="904" y="1330"/>
                    </a:lnTo>
                    <a:lnTo>
                      <a:pt x="904" y="1330"/>
                    </a:lnTo>
                    <a:lnTo>
                      <a:pt x="904" y="1368"/>
                    </a:lnTo>
                    <a:lnTo>
                      <a:pt x="904" y="1428"/>
                    </a:lnTo>
                    <a:lnTo>
                      <a:pt x="900" y="1500"/>
                    </a:lnTo>
                    <a:lnTo>
                      <a:pt x="896" y="1540"/>
                    </a:lnTo>
                    <a:lnTo>
                      <a:pt x="892" y="1582"/>
                    </a:lnTo>
                    <a:lnTo>
                      <a:pt x="886" y="1622"/>
                    </a:lnTo>
                    <a:lnTo>
                      <a:pt x="878" y="1664"/>
                    </a:lnTo>
                    <a:lnTo>
                      <a:pt x="870" y="1702"/>
                    </a:lnTo>
                    <a:lnTo>
                      <a:pt x="858" y="1738"/>
                    </a:lnTo>
                    <a:lnTo>
                      <a:pt x="844" y="1772"/>
                    </a:lnTo>
                    <a:lnTo>
                      <a:pt x="828" y="1800"/>
                    </a:lnTo>
                    <a:lnTo>
                      <a:pt x="820" y="1814"/>
                    </a:lnTo>
                    <a:lnTo>
                      <a:pt x="810" y="1824"/>
                    </a:lnTo>
                    <a:lnTo>
                      <a:pt x="800" y="1834"/>
                    </a:lnTo>
                    <a:lnTo>
                      <a:pt x="788" y="1842"/>
                    </a:lnTo>
                    <a:lnTo>
                      <a:pt x="788" y="1842"/>
                    </a:lnTo>
                    <a:lnTo>
                      <a:pt x="784" y="1846"/>
                    </a:lnTo>
                    <a:lnTo>
                      <a:pt x="780" y="1850"/>
                    </a:lnTo>
                    <a:lnTo>
                      <a:pt x="780" y="1854"/>
                    </a:lnTo>
                    <a:lnTo>
                      <a:pt x="780" y="1858"/>
                    </a:lnTo>
                    <a:lnTo>
                      <a:pt x="784" y="1862"/>
                    </a:lnTo>
                    <a:lnTo>
                      <a:pt x="788" y="1866"/>
                    </a:lnTo>
                    <a:lnTo>
                      <a:pt x="788" y="1866"/>
                    </a:lnTo>
                    <a:lnTo>
                      <a:pt x="796" y="1872"/>
                    </a:lnTo>
                    <a:lnTo>
                      <a:pt x="806" y="1876"/>
                    </a:lnTo>
                    <a:lnTo>
                      <a:pt x="816" y="1880"/>
                    </a:lnTo>
                    <a:lnTo>
                      <a:pt x="828" y="1882"/>
                    </a:lnTo>
                    <a:lnTo>
                      <a:pt x="842" y="1882"/>
                    </a:lnTo>
                    <a:lnTo>
                      <a:pt x="858" y="1878"/>
                    </a:lnTo>
                    <a:lnTo>
                      <a:pt x="874" y="1868"/>
                    </a:lnTo>
                    <a:lnTo>
                      <a:pt x="874" y="1868"/>
                    </a:lnTo>
                    <a:lnTo>
                      <a:pt x="878" y="1866"/>
                    </a:lnTo>
                    <a:lnTo>
                      <a:pt x="884" y="1864"/>
                    </a:lnTo>
                    <a:lnTo>
                      <a:pt x="892" y="1864"/>
                    </a:lnTo>
                    <a:lnTo>
                      <a:pt x="896" y="1862"/>
                    </a:lnTo>
                    <a:lnTo>
                      <a:pt x="900" y="1860"/>
                    </a:lnTo>
                    <a:lnTo>
                      <a:pt x="904" y="1856"/>
                    </a:lnTo>
                    <a:lnTo>
                      <a:pt x="908" y="1850"/>
                    </a:lnTo>
                    <a:lnTo>
                      <a:pt x="908" y="1850"/>
                    </a:lnTo>
                    <a:lnTo>
                      <a:pt x="920" y="1822"/>
                    </a:lnTo>
                    <a:lnTo>
                      <a:pt x="932" y="1784"/>
                    </a:lnTo>
                    <a:lnTo>
                      <a:pt x="942" y="1738"/>
                    </a:lnTo>
                    <a:lnTo>
                      <a:pt x="952" y="1680"/>
                    </a:lnTo>
                    <a:lnTo>
                      <a:pt x="960" y="1610"/>
                    </a:lnTo>
                    <a:lnTo>
                      <a:pt x="968" y="1530"/>
                    </a:lnTo>
                    <a:lnTo>
                      <a:pt x="974" y="1436"/>
                    </a:lnTo>
                    <a:lnTo>
                      <a:pt x="980" y="1330"/>
                    </a:lnTo>
                    <a:lnTo>
                      <a:pt x="980" y="1330"/>
                    </a:lnTo>
                    <a:lnTo>
                      <a:pt x="988" y="1342"/>
                    </a:lnTo>
                    <a:lnTo>
                      <a:pt x="996" y="1356"/>
                    </a:lnTo>
                    <a:lnTo>
                      <a:pt x="1012" y="1388"/>
                    </a:lnTo>
                    <a:lnTo>
                      <a:pt x="1026" y="1424"/>
                    </a:lnTo>
                    <a:lnTo>
                      <a:pt x="1038" y="1460"/>
                    </a:lnTo>
                    <a:lnTo>
                      <a:pt x="1056" y="1522"/>
                    </a:lnTo>
                    <a:lnTo>
                      <a:pt x="1062" y="1548"/>
                    </a:lnTo>
                    <a:lnTo>
                      <a:pt x="1062" y="1548"/>
                    </a:lnTo>
                    <a:lnTo>
                      <a:pt x="1062" y="1552"/>
                    </a:lnTo>
                    <a:lnTo>
                      <a:pt x="1066" y="1560"/>
                    </a:lnTo>
                    <a:lnTo>
                      <a:pt x="1070" y="1564"/>
                    </a:lnTo>
                    <a:lnTo>
                      <a:pt x="1076" y="1570"/>
                    </a:lnTo>
                    <a:lnTo>
                      <a:pt x="1084" y="1572"/>
                    </a:lnTo>
                    <a:lnTo>
                      <a:pt x="1094" y="1576"/>
                    </a:lnTo>
                    <a:lnTo>
                      <a:pt x="1094" y="1576"/>
                    </a:lnTo>
                    <a:lnTo>
                      <a:pt x="1100" y="1576"/>
                    </a:lnTo>
                    <a:lnTo>
                      <a:pt x="1104" y="1574"/>
                    </a:lnTo>
                    <a:lnTo>
                      <a:pt x="1108" y="1570"/>
                    </a:lnTo>
                    <a:lnTo>
                      <a:pt x="1112" y="1566"/>
                    </a:lnTo>
                    <a:lnTo>
                      <a:pt x="1120" y="1556"/>
                    </a:lnTo>
                    <a:lnTo>
                      <a:pt x="1124" y="1542"/>
                    </a:lnTo>
                    <a:lnTo>
                      <a:pt x="1132" y="1516"/>
                    </a:lnTo>
                    <a:lnTo>
                      <a:pt x="1134" y="1504"/>
                    </a:lnTo>
                    <a:lnTo>
                      <a:pt x="1134" y="1504"/>
                    </a:lnTo>
                    <a:lnTo>
                      <a:pt x="1162" y="1530"/>
                    </a:lnTo>
                    <a:lnTo>
                      <a:pt x="1192" y="1552"/>
                    </a:lnTo>
                    <a:lnTo>
                      <a:pt x="1224" y="1572"/>
                    </a:lnTo>
                    <a:lnTo>
                      <a:pt x="1254" y="1588"/>
                    </a:lnTo>
                    <a:lnTo>
                      <a:pt x="1286" y="1602"/>
                    </a:lnTo>
                    <a:lnTo>
                      <a:pt x="1316" y="1612"/>
                    </a:lnTo>
                    <a:lnTo>
                      <a:pt x="1344" y="1620"/>
                    </a:lnTo>
                    <a:lnTo>
                      <a:pt x="1372" y="1626"/>
                    </a:lnTo>
                    <a:lnTo>
                      <a:pt x="1398" y="1632"/>
                    </a:lnTo>
                    <a:lnTo>
                      <a:pt x="1422" y="1634"/>
                    </a:lnTo>
                    <a:lnTo>
                      <a:pt x="1462" y="1638"/>
                    </a:lnTo>
                    <a:lnTo>
                      <a:pt x="1488" y="1638"/>
                    </a:lnTo>
                    <a:lnTo>
                      <a:pt x="1498" y="1638"/>
                    </a:lnTo>
                    <a:lnTo>
                      <a:pt x="1498" y="1638"/>
                    </a:lnTo>
                    <a:lnTo>
                      <a:pt x="1484" y="1598"/>
                    </a:lnTo>
                    <a:lnTo>
                      <a:pt x="1466" y="1562"/>
                    </a:lnTo>
                    <a:lnTo>
                      <a:pt x="1446" y="1526"/>
                    </a:lnTo>
                    <a:lnTo>
                      <a:pt x="1424" y="1494"/>
                    </a:lnTo>
                    <a:lnTo>
                      <a:pt x="1402" y="1462"/>
                    </a:lnTo>
                    <a:lnTo>
                      <a:pt x="1376" y="1434"/>
                    </a:lnTo>
                    <a:lnTo>
                      <a:pt x="1350" y="1406"/>
                    </a:lnTo>
                    <a:lnTo>
                      <a:pt x="1326" y="1382"/>
                    </a:lnTo>
                    <a:lnTo>
                      <a:pt x="1300" y="1360"/>
                    </a:lnTo>
                    <a:lnTo>
                      <a:pt x="1276" y="1338"/>
                    </a:lnTo>
                    <a:lnTo>
                      <a:pt x="1230" y="1306"/>
                    </a:lnTo>
                    <a:lnTo>
                      <a:pt x="1196" y="1282"/>
                    </a:lnTo>
                    <a:lnTo>
                      <a:pt x="1176" y="1268"/>
                    </a:lnTo>
                    <a:lnTo>
                      <a:pt x="1176" y="1268"/>
                    </a:lnTo>
                    <a:lnTo>
                      <a:pt x="1166" y="1260"/>
                    </a:lnTo>
                    <a:lnTo>
                      <a:pt x="1162" y="1256"/>
                    </a:lnTo>
                    <a:lnTo>
                      <a:pt x="1164" y="1252"/>
                    </a:lnTo>
                    <a:lnTo>
                      <a:pt x="1168" y="1250"/>
                    </a:lnTo>
                    <a:lnTo>
                      <a:pt x="1178" y="1248"/>
                    </a:lnTo>
                    <a:lnTo>
                      <a:pt x="1184" y="1248"/>
                    </a:lnTo>
                    <a:lnTo>
                      <a:pt x="1184" y="1248"/>
                    </a:lnTo>
                    <a:lnTo>
                      <a:pt x="1192" y="1252"/>
                    </a:lnTo>
                    <a:lnTo>
                      <a:pt x="1216" y="1260"/>
                    </a:lnTo>
                    <a:lnTo>
                      <a:pt x="1232" y="1264"/>
                    </a:lnTo>
                    <a:lnTo>
                      <a:pt x="1252" y="1266"/>
                    </a:lnTo>
                    <a:lnTo>
                      <a:pt x="1274" y="1266"/>
                    </a:lnTo>
                    <a:lnTo>
                      <a:pt x="1300" y="1264"/>
                    </a:lnTo>
                    <a:lnTo>
                      <a:pt x="1328" y="1260"/>
                    </a:lnTo>
                    <a:lnTo>
                      <a:pt x="1358" y="1250"/>
                    </a:lnTo>
                    <a:lnTo>
                      <a:pt x="1390" y="1238"/>
                    </a:lnTo>
                    <a:lnTo>
                      <a:pt x="1424" y="1218"/>
                    </a:lnTo>
                    <a:lnTo>
                      <a:pt x="1460" y="1194"/>
                    </a:lnTo>
                    <a:lnTo>
                      <a:pt x="1498" y="1162"/>
                    </a:lnTo>
                    <a:lnTo>
                      <a:pt x="1536" y="1124"/>
                    </a:lnTo>
                    <a:lnTo>
                      <a:pt x="1576" y="1076"/>
                    </a:lnTo>
                    <a:lnTo>
                      <a:pt x="1576" y="1076"/>
                    </a:lnTo>
                    <a:lnTo>
                      <a:pt x="1616" y="1028"/>
                    </a:lnTo>
                    <a:lnTo>
                      <a:pt x="1652" y="986"/>
                    </a:lnTo>
                    <a:lnTo>
                      <a:pt x="1684" y="950"/>
                    </a:lnTo>
                    <a:lnTo>
                      <a:pt x="1716" y="918"/>
                    </a:lnTo>
                    <a:lnTo>
                      <a:pt x="1744" y="892"/>
                    </a:lnTo>
                    <a:lnTo>
                      <a:pt x="1768" y="870"/>
                    </a:lnTo>
                    <a:lnTo>
                      <a:pt x="1790" y="850"/>
                    </a:lnTo>
                    <a:lnTo>
                      <a:pt x="1810" y="836"/>
                    </a:lnTo>
                    <a:lnTo>
                      <a:pt x="1844" y="816"/>
                    </a:lnTo>
                    <a:lnTo>
                      <a:pt x="1866" y="806"/>
                    </a:lnTo>
                    <a:lnTo>
                      <a:pt x="1880" y="802"/>
                    </a:lnTo>
                    <a:lnTo>
                      <a:pt x="1884" y="800"/>
                    </a:lnTo>
                    <a:lnTo>
                      <a:pt x="1884" y="800"/>
                    </a:lnTo>
                    <a:lnTo>
                      <a:pt x="1764" y="794"/>
                    </a:lnTo>
                    <a:lnTo>
                      <a:pt x="1668" y="792"/>
                    </a:lnTo>
                    <a:lnTo>
                      <a:pt x="1590" y="794"/>
                    </a:lnTo>
                    <a:lnTo>
                      <a:pt x="1528" y="798"/>
                    </a:lnTo>
                    <a:lnTo>
                      <a:pt x="1480" y="804"/>
                    </a:lnTo>
                    <a:lnTo>
                      <a:pt x="1442" y="812"/>
                    </a:lnTo>
                    <a:lnTo>
                      <a:pt x="1380" y="826"/>
                    </a:lnTo>
                    <a:lnTo>
                      <a:pt x="1380" y="826"/>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95" name="Freeform 32"/>
              <p:cNvSpPr>
                <a:spLocks noChangeAspect="1"/>
              </p:cNvSpPr>
              <p:nvPr/>
            </p:nvSpPr>
            <p:spPr bwMode="auto">
              <a:xfrm rot="6220444">
                <a:off x="7291403" y="1558152"/>
                <a:ext cx="570505" cy="1349733"/>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96" name="Freeform 16"/>
              <p:cNvSpPr>
                <a:spLocks noChangeAspect="1"/>
              </p:cNvSpPr>
              <p:nvPr/>
            </p:nvSpPr>
            <p:spPr bwMode="auto">
              <a:xfrm rot="6533397">
                <a:off x="7959862" y="4914145"/>
                <a:ext cx="854656" cy="1307334"/>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97" name="Freeform 20"/>
              <p:cNvSpPr>
                <a:spLocks noChangeAspect="1"/>
              </p:cNvSpPr>
              <p:nvPr/>
            </p:nvSpPr>
            <p:spPr bwMode="auto">
              <a:xfrm rot="7604267">
                <a:off x="7426592" y="5451070"/>
                <a:ext cx="795973" cy="1524580"/>
              </a:xfrm>
              <a:custGeom>
                <a:avLst/>
                <a:gdLst/>
                <a:ahLst/>
                <a:cxnLst>
                  <a:cxn ang="0">
                    <a:pos x="846" y="504"/>
                  </a:cxn>
                  <a:cxn ang="0">
                    <a:pos x="764" y="522"/>
                  </a:cxn>
                  <a:cxn ang="0">
                    <a:pos x="702" y="500"/>
                  </a:cxn>
                  <a:cxn ang="0">
                    <a:pos x="660" y="452"/>
                  </a:cxn>
                  <a:cxn ang="0">
                    <a:pos x="620" y="326"/>
                  </a:cxn>
                  <a:cxn ang="0">
                    <a:pos x="612" y="232"/>
                  </a:cxn>
                  <a:cxn ang="0">
                    <a:pos x="556" y="198"/>
                  </a:cxn>
                  <a:cxn ang="0">
                    <a:pos x="474" y="96"/>
                  </a:cxn>
                  <a:cxn ang="0">
                    <a:pos x="422" y="0"/>
                  </a:cxn>
                  <a:cxn ang="0">
                    <a:pos x="368" y="114"/>
                  </a:cxn>
                  <a:cxn ang="0">
                    <a:pos x="300" y="214"/>
                  </a:cxn>
                  <a:cxn ang="0">
                    <a:pos x="256" y="244"/>
                  </a:cxn>
                  <a:cxn ang="0">
                    <a:pos x="256" y="370"/>
                  </a:cxn>
                  <a:cxn ang="0">
                    <a:pos x="226" y="484"/>
                  </a:cxn>
                  <a:cxn ang="0">
                    <a:pos x="184" y="530"/>
                  </a:cxn>
                  <a:cxn ang="0">
                    <a:pos x="120" y="550"/>
                  </a:cxn>
                  <a:cxn ang="0">
                    <a:pos x="28" y="530"/>
                  </a:cxn>
                  <a:cxn ang="0">
                    <a:pos x="60" y="602"/>
                  </a:cxn>
                  <a:cxn ang="0">
                    <a:pos x="166" y="772"/>
                  </a:cxn>
                  <a:cxn ang="0">
                    <a:pos x="204" y="874"/>
                  </a:cxn>
                  <a:cxn ang="0">
                    <a:pos x="194" y="930"/>
                  </a:cxn>
                  <a:cxn ang="0">
                    <a:pos x="136" y="948"/>
                  </a:cxn>
                  <a:cxn ang="0">
                    <a:pos x="50" y="928"/>
                  </a:cxn>
                  <a:cxn ang="0">
                    <a:pos x="48" y="964"/>
                  </a:cxn>
                  <a:cxn ang="0">
                    <a:pos x="74" y="1006"/>
                  </a:cxn>
                  <a:cxn ang="0">
                    <a:pos x="144" y="1062"/>
                  </a:cxn>
                  <a:cxn ang="0">
                    <a:pos x="290" y="1168"/>
                  </a:cxn>
                  <a:cxn ang="0">
                    <a:pos x="418" y="1298"/>
                  </a:cxn>
                  <a:cxn ang="0">
                    <a:pos x="474" y="1394"/>
                  </a:cxn>
                  <a:cxn ang="0">
                    <a:pos x="468" y="1514"/>
                  </a:cxn>
                  <a:cxn ang="0">
                    <a:pos x="438" y="1640"/>
                  </a:cxn>
                  <a:cxn ang="0">
                    <a:pos x="398" y="1694"/>
                  </a:cxn>
                  <a:cxn ang="0">
                    <a:pos x="394" y="1704"/>
                  </a:cxn>
                  <a:cxn ang="0">
                    <a:pos x="416" y="1718"/>
                  </a:cxn>
                  <a:cxn ang="0">
                    <a:pos x="456" y="1712"/>
                  </a:cxn>
                  <a:cxn ang="0">
                    <a:pos x="472" y="1706"/>
                  </a:cxn>
                  <a:cxn ang="0">
                    <a:pos x="492" y="1662"/>
                  </a:cxn>
                  <a:cxn ang="0">
                    <a:pos x="512" y="1528"/>
                  </a:cxn>
                  <a:cxn ang="0">
                    <a:pos x="536" y="1370"/>
                  </a:cxn>
                  <a:cxn ang="0">
                    <a:pos x="594" y="1262"/>
                  </a:cxn>
                  <a:cxn ang="0">
                    <a:pos x="724" y="1116"/>
                  </a:cxn>
                  <a:cxn ang="0">
                    <a:pos x="838" y="1014"/>
                  </a:cxn>
                  <a:cxn ang="0">
                    <a:pos x="884" y="942"/>
                  </a:cxn>
                  <a:cxn ang="0">
                    <a:pos x="890" y="884"/>
                  </a:cxn>
                  <a:cxn ang="0">
                    <a:pos x="874" y="836"/>
                  </a:cxn>
                  <a:cxn ang="0">
                    <a:pos x="792" y="866"/>
                  </a:cxn>
                  <a:cxn ang="0">
                    <a:pos x="732" y="860"/>
                  </a:cxn>
                  <a:cxn ang="0">
                    <a:pos x="720" y="814"/>
                  </a:cxn>
                  <a:cxn ang="0">
                    <a:pos x="752" y="720"/>
                  </a:cxn>
                  <a:cxn ang="0">
                    <a:pos x="844" y="556"/>
                  </a:cxn>
                </a:cxnLst>
                <a:rect l="0" t="0" r="r" b="b"/>
                <a:pathLst>
                  <a:path w="898" h="1720">
                    <a:moveTo>
                      <a:pt x="898" y="476"/>
                    </a:moveTo>
                    <a:lnTo>
                      <a:pt x="898" y="476"/>
                    </a:lnTo>
                    <a:lnTo>
                      <a:pt x="872" y="492"/>
                    </a:lnTo>
                    <a:lnTo>
                      <a:pt x="846" y="504"/>
                    </a:lnTo>
                    <a:lnTo>
                      <a:pt x="824" y="512"/>
                    </a:lnTo>
                    <a:lnTo>
                      <a:pt x="802" y="518"/>
                    </a:lnTo>
                    <a:lnTo>
                      <a:pt x="782" y="520"/>
                    </a:lnTo>
                    <a:lnTo>
                      <a:pt x="764" y="522"/>
                    </a:lnTo>
                    <a:lnTo>
                      <a:pt x="746" y="520"/>
                    </a:lnTo>
                    <a:lnTo>
                      <a:pt x="730" y="514"/>
                    </a:lnTo>
                    <a:lnTo>
                      <a:pt x="716" y="508"/>
                    </a:lnTo>
                    <a:lnTo>
                      <a:pt x="702" y="500"/>
                    </a:lnTo>
                    <a:lnTo>
                      <a:pt x="690" y="490"/>
                    </a:lnTo>
                    <a:lnTo>
                      <a:pt x="680" y="480"/>
                    </a:lnTo>
                    <a:lnTo>
                      <a:pt x="670" y="466"/>
                    </a:lnTo>
                    <a:lnTo>
                      <a:pt x="660" y="452"/>
                    </a:lnTo>
                    <a:lnTo>
                      <a:pt x="646" y="422"/>
                    </a:lnTo>
                    <a:lnTo>
                      <a:pt x="634" y="390"/>
                    </a:lnTo>
                    <a:lnTo>
                      <a:pt x="626" y="358"/>
                    </a:lnTo>
                    <a:lnTo>
                      <a:pt x="620" y="326"/>
                    </a:lnTo>
                    <a:lnTo>
                      <a:pt x="616" y="296"/>
                    </a:lnTo>
                    <a:lnTo>
                      <a:pt x="612" y="250"/>
                    </a:lnTo>
                    <a:lnTo>
                      <a:pt x="612" y="232"/>
                    </a:lnTo>
                    <a:lnTo>
                      <a:pt x="612" y="232"/>
                    </a:lnTo>
                    <a:lnTo>
                      <a:pt x="598" y="228"/>
                    </a:lnTo>
                    <a:lnTo>
                      <a:pt x="584" y="222"/>
                    </a:lnTo>
                    <a:lnTo>
                      <a:pt x="570" y="210"/>
                    </a:lnTo>
                    <a:lnTo>
                      <a:pt x="556" y="198"/>
                    </a:lnTo>
                    <a:lnTo>
                      <a:pt x="540" y="184"/>
                    </a:lnTo>
                    <a:lnTo>
                      <a:pt x="526" y="168"/>
                    </a:lnTo>
                    <a:lnTo>
                      <a:pt x="498" y="132"/>
                    </a:lnTo>
                    <a:lnTo>
                      <a:pt x="474" y="96"/>
                    </a:lnTo>
                    <a:lnTo>
                      <a:pt x="452" y="62"/>
                    </a:lnTo>
                    <a:lnTo>
                      <a:pt x="424" y="14"/>
                    </a:lnTo>
                    <a:lnTo>
                      <a:pt x="424" y="14"/>
                    </a:lnTo>
                    <a:lnTo>
                      <a:pt x="422" y="0"/>
                    </a:lnTo>
                    <a:lnTo>
                      <a:pt x="422" y="0"/>
                    </a:lnTo>
                    <a:lnTo>
                      <a:pt x="406" y="34"/>
                    </a:lnTo>
                    <a:lnTo>
                      <a:pt x="390" y="70"/>
                    </a:lnTo>
                    <a:lnTo>
                      <a:pt x="368" y="114"/>
                    </a:lnTo>
                    <a:lnTo>
                      <a:pt x="342" y="156"/>
                    </a:lnTo>
                    <a:lnTo>
                      <a:pt x="328" y="178"/>
                    </a:lnTo>
                    <a:lnTo>
                      <a:pt x="314" y="196"/>
                    </a:lnTo>
                    <a:lnTo>
                      <a:pt x="300" y="214"/>
                    </a:lnTo>
                    <a:lnTo>
                      <a:pt x="286" y="228"/>
                    </a:lnTo>
                    <a:lnTo>
                      <a:pt x="270" y="238"/>
                    </a:lnTo>
                    <a:lnTo>
                      <a:pt x="256" y="244"/>
                    </a:lnTo>
                    <a:lnTo>
                      <a:pt x="256" y="244"/>
                    </a:lnTo>
                    <a:lnTo>
                      <a:pt x="258" y="262"/>
                    </a:lnTo>
                    <a:lnTo>
                      <a:pt x="260" y="308"/>
                    </a:lnTo>
                    <a:lnTo>
                      <a:pt x="260" y="338"/>
                    </a:lnTo>
                    <a:lnTo>
                      <a:pt x="256" y="370"/>
                    </a:lnTo>
                    <a:lnTo>
                      <a:pt x="252" y="404"/>
                    </a:lnTo>
                    <a:lnTo>
                      <a:pt x="244" y="438"/>
                    </a:lnTo>
                    <a:lnTo>
                      <a:pt x="234" y="468"/>
                    </a:lnTo>
                    <a:lnTo>
                      <a:pt x="226" y="484"/>
                    </a:lnTo>
                    <a:lnTo>
                      <a:pt x="218" y="496"/>
                    </a:lnTo>
                    <a:lnTo>
                      <a:pt x="208" y="510"/>
                    </a:lnTo>
                    <a:lnTo>
                      <a:pt x="198" y="520"/>
                    </a:lnTo>
                    <a:lnTo>
                      <a:pt x="184" y="530"/>
                    </a:lnTo>
                    <a:lnTo>
                      <a:pt x="172" y="538"/>
                    </a:lnTo>
                    <a:lnTo>
                      <a:pt x="156" y="544"/>
                    </a:lnTo>
                    <a:lnTo>
                      <a:pt x="140" y="548"/>
                    </a:lnTo>
                    <a:lnTo>
                      <a:pt x="120" y="550"/>
                    </a:lnTo>
                    <a:lnTo>
                      <a:pt x="100" y="550"/>
                    </a:lnTo>
                    <a:lnTo>
                      <a:pt x="78" y="546"/>
                    </a:lnTo>
                    <a:lnTo>
                      <a:pt x="54" y="540"/>
                    </a:lnTo>
                    <a:lnTo>
                      <a:pt x="28" y="530"/>
                    </a:lnTo>
                    <a:lnTo>
                      <a:pt x="0" y="518"/>
                    </a:lnTo>
                    <a:lnTo>
                      <a:pt x="0" y="518"/>
                    </a:lnTo>
                    <a:lnTo>
                      <a:pt x="18" y="542"/>
                    </a:lnTo>
                    <a:lnTo>
                      <a:pt x="60" y="602"/>
                    </a:lnTo>
                    <a:lnTo>
                      <a:pt x="88" y="640"/>
                    </a:lnTo>
                    <a:lnTo>
                      <a:pt x="116" y="682"/>
                    </a:lnTo>
                    <a:lnTo>
                      <a:pt x="142" y="728"/>
                    </a:lnTo>
                    <a:lnTo>
                      <a:pt x="166" y="772"/>
                    </a:lnTo>
                    <a:lnTo>
                      <a:pt x="186" y="816"/>
                    </a:lnTo>
                    <a:lnTo>
                      <a:pt x="194" y="836"/>
                    </a:lnTo>
                    <a:lnTo>
                      <a:pt x="200" y="856"/>
                    </a:lnTo>
                    <a:lnTo>
                      <a:pt x="204" y="874"/>
                    </a:lnTo>
                    <a:lnTo>
                      <a:pt x="206" y="892"/>
                    </a:lnTo>
                    <a:lnTo>
                      <a:pt x="204" y="906"/>
                    </a:lnTo>
                    <a:lnTo>
                      <a:pt x="202" y="920"/>
                    </a:lnTo>
                    <a:lnTo>
                      <a:pt x="194" y="930"/>
                    </a:lnTo>
                    <a:lnTo>
                      <a:pt x="186" y="940"/>
                    </a:lnTo>
                    <a:lnTo>
                      <a:pt x="172" y="946"/>
                    </a:lnTo>
                    <a:lnTo>
                      <a:pt x="156" y="948"/>
                    </a:lnTo>
                    <a:lnTo>
                      <a:pt x="136" y="948"/>
                    </a:lnTo>
                    <a:lnTo>
                      <a:pt x="112" y="946"/>
                    </a:lnTo>
                    <a:lnTo>
                      <a:pt x="82" y="940"/>
                    </a:lnTo>
                    <a:lnTo>
                      <a:pt x="50" y="928"/>
                    </a:lnTo>
                    <a:lnTo>
                      <a:pt x="50" y="928"/>
                    </a:lnTo>
                    <a:lnTo>
                      <a:pt x="48" y="932"/>
                    </a:lnTo>
                    <a:lnTo>
                      <a:pt x="46" y="938"/>
                    </a:lnTo>
                    <a:lnTo>
                      <a:pt x="44" y="948"/>
                    </a:lnTo>
                    <a:lnTo>
                      <a:pt x="48" y="964"/>
                    </a:lnTo>
                    <a:lnTo>
                      <a:pt x="52" y="972"/>
                    </a:lnTo>
                    <a:lnTo>
                      <a:pt x="56" y="982"/>
                    </a:lnTo>
                    <a:lnTo>
                      <a:pt x="64" y="994"/>
                    </a:lnTo>
                    <a:lnTo>
                      <a:pt x="74" y="1006"/>
                    </a:lnTo>
                    <a:lnTo>
                      <a:pt x="86" y="1018"/>
                    </a:lnTo>
                    <a:lnTo>
                      <a:pt x="102" y="1032"/>
                    </a:lnTo>
                    <a:lnTo>
                      <a:pt x="122" y="1046"/>
                    </a:lnTo>
                    <a:lnTo>
                      <a:pt x="144" y="1062"/>
                    </a:lnTo>
                    <a:lnTo>
                      <a:pt x="144" y="1062"/>
                    </a:lnTo>
                    <a:lnTo>
                      <a:pt x="192" y="1094"/>
                    </a:lnTo>
                    <a:lnTo>
                      <a:pt x="240" y="1130"/>
                    </a:lnTo>
                    <a:lnTo>
                      <a:pt x="290" y="1168"/>
                    </a:lnTo>
                    <a:lnTo>
                      <a:pt x="336" y="1208"/>
                    </a:lnTo>
                    <a:lnTo>
                      <a:pt x="380" y="1252"/>
                    </a:lnTo>
                    <a:lnTo>
                      <a:pt x="400" y="1274"/>
                    </a:lnTo>
                    <a:lnTo>
                      <a:pt x="418" y="1298"/>
                    </a:lnTo>
                    <a:lnTo>
                      <a:pt x="436" y="1320"/>
                    </a:lnTo>
                    <a:lnTo>
                      <a:pt x="450" y="1344"/>
                    </a:lnTo>
                    <a:lnTo>
                      <a:pt x="464" y="1370"/>
                    </a:lnTo>
                    <a:lnTo>
                      <a:pt x="474" y="1394"/>
                    </a:lnTo>
                    <a:lnTo>
                      <a:pt x="474" y="1394"/>
                    </a:lnTo>
                    <a:lnTo>
                      <a:pt x="474" y="1428"/>
                    </a:lnTo>
                    <a:lnTo>
                      <a:pt x="472" y="1470"/>
                    </a:lnTo>
                    <a:lnTo>
                      <a:pt x="468" y="1514"/>
                    </a:lnTo>
                    <a:lnTo>
                      <a:pt x="462" y="1558"/>
                    </a:lnTo>
                    <a:lnTo>
                      <a:pt x="452" y="1602"/>
                    </a:lnTo>
                    <a:lnTo>
                      <a:pt x="446" y="1622"/>
                    </a:lnTo>
                    <a:lnTo>
                      <a:pt x="438" y="1640"/>
                    </a:lnTo>
                    <a:lnTo>
                      <a:pt x="430" y="1658"/>
                    </a:lnTo>
                    <a:lnTo>
                      <a:pt x="422" y="1672"/>
                    </a:lnTo>
                    <a:lnTo>
                      <a:pt x="410" y="1686"/>
                    </a:lnTo>
                    <a:lnTo>
                      <a:pt x="398" y="1694"/>
                    </a:lnTo>
                    <a:lnTo>
                      <a:pt x="398" y="1694"/>
                    </a:lnTo>
                    <a:lnTo>
                      <a:pt x="396" y="1696"/>
                    </a:lnTo>
                    <a:lnTo>
                      <a:pt x="394" y="1700"/>
                    </a:lnTo>
                    <a:lnTo>
                      <a:pt x="394" y="1704"/>
                    </a:lnTo>
                    <a:lnTo>
                      <a:pt x="398" y="1710"/>
                    </a:lnTo>
                    <a:lnTo>
                      <a:pt x="398" y="1710"/>
                    </a:lnTo>
                    <a:lnTo>
                      <a:pt x="404" y="1714"/>
                    </a:lnTo>
                    <a:lnTo>
                      <a:pt x="416" y="1718"/>
                    </a:lnTo>
                    <a:lnTo>
                      <a:pt x="424" y="1720"/>
                    </a:lnTo>
                    <a:lnTo>
                      <a:pt x="434" y="1720"/>
                    </a:lnTo>
                    <a:lnTo>
                      <a:pt x="444" y="1718"/>
                    </a:lnTo>
                    <a:lnTo>
                      <a:pt x="456" y="1712"/>
                    </a:lnTo>
                    <a:lnTo>
                      <a:pt x="456" y="1712"/>
                    </a:lnTo>
                    <a:lnTo>
                      <a:pt x="460" y="1708"/>
                    </a:lnTo>
                    <a:lnTo>
                      <a:pt x="466" y="1708"/>
                    </a:lnTo>
                    <a:lnTo>
                      <a:pt x="472" y="1706"/>
                    </a:lnTo>
                    <a:lnTo>
                      <a:pt x="478" y="1698"/>
                    </a:lnTo>
                    <a:lnTo>
                      <a:pt x="478" y="1698"/>
                    </a:lnTo>
                    <a:lnTo>
                      <a:pt x="484" y="1684"/>
                    </a:lnTo>
                    <a:lnTo>
                      <a:pt x="492" y="1662"/>
                    </a:lnTo>
                    <a:lnTo>
                      <a:pt x="498" y="1638"/>
                    </a:lnTo>
                    <a:lnTo>
                      <a:pt x="502" y="1606"/>
                    </a:lnTo>
                    <a:lnTo>
                      <a:pt x="508" y="1570"/>
                    </a:lnTo>
                    <a:lnTo>
                      <a:pt x="512" y="1528"/>
                    </a:lnTo>
                    <a:lnTo>
                      <a:pt x="520" y="1426"/>
                    </a:lnTo>
                    <a:lnTo>
                      <a:pt x="520" y="1426"/>
                    </a:lnTo>
                    <a:lnTo>
                      <a:pt x="526" y="1398"/>
                    </a:lnTo>
                    <a:lnTo>
                      <a:pt x="536" y="1370"/>
                    </a:lnTo>
                    <a:lnTo>
                      <a:pt x="546" y="1344"/>
                    </a:lnTo>
                    <a:lnTo>
                      <a:pt x="560" y="1316"/>
                    </a:lnTo>
                    <a:lnTo>
                      <a:pt x="576" y="1290"/>
                    </a:lnTo>
                    <a:lnTo>
                      <a:pt x="594" y="1262"/>
                    </a:lnTo>
                    <a:lnTo>
                      <a:pt x="612" y="1236"/>
                    </a:lnTo>
                    <a:lnTo>
                      <a:pt x="632" y="1212"/>
                    </a:lnTo>
                    <a:lnTo>
                      <a:pt x="676" y="1162"/>
                    </a:lnTo>
                    <a:lnTo>
                      <a:pt x="724" y="1116"/>
                    </a:lnTo>
                    <a:lnTo>
                      <a:pt x="770" y="1072"/>
                    </a:lnTo>
                    <a:lnTo>
                      <a:pt x="816" y="1032"/>
                    </a:lnTo>
                    <a:lnTo>
                      <a:pt x="816" y="1032"/>
                    </a:lnTo>
                    <a:lnTo>
                      <a:pt x="838" y="1014"/>
                    </a:lnTo>
                    <a:lnTo>
                      <a:pt x="854" y="996"/>
                    </a:lnTo>
                    <a:lnTo>
                      <a:pt x="866" y="978"/>
                    </a:lnTo>
                    <a:lnTo>
                      <a:pt x="876" y="960"/>
                    </a:lnTo>
                    <a:lnTo>
                      <a:pt x="884" y="942"/>
                    </a:lnTo>
                    <a:lnTo>
                      <a:pt x="888" y="926"/>
                    </a:lnTo>
                    <a:lnTo>
                      <a:pt x="890" y="910"/>
                    </a:lnTo>
                    <a:lnTo>
                      <a:pt x="890" y="896"/>
                    </a:lnTo>
                    <a:lnTo>
                      <a:pt x="890" y="884"/>
                    </a:lnTo>
                    <a:lnTo>
                      <a:pt x="888" y="872"/>
                    </a:lnTo>
                    <a:lnTo>
                      <a:pt x="882" y="852"/>
                    </a:lnTo>
                    <a:lnTo>
                      <a:pt x="876" y="840"/>
                    </a:lnTo>
                    <a:lnTo>
                      <a:pt x="874" y="836"/>
                    </a:lnTo>
                    <a:lnTo>
                      <a:pt x="874" y="836"/>
                    </a:lnTo>
                    <a:lnTo>
                      <a:pt x="842" y="850"/>
                    </a:lnTo>
                    <a:lnTo>
                      <a:pt x="816" y="860"/>
                    </a:lnTo>
                    <a:lnTo>
                      <a:pt x="792" y="866"/>
                    </a:lnTo>
                    <a:lnTo>
                      <a:pt x="772" y="870"/>
                    </a:lnTo>
                    <a:lnTo>
                      <a:pt x="756" y="870"/>
                    </a:lnTo>
                    <a:lnTo>
                      <a:pt x="742" y="866"/>
                    </a:lnTo>
                    <a:lnTo>
                      <a:pt x="732" y="860"/>
                    </a:lnTo>
                    <a:lnTo>
                      <a:pt x="726" y="852"/>
                    </a:lnTo>
                    <a:lnTo>
                      <a:pt x="722" y="842"/>
                    </a:lnTo>
                    <a:lnTo>
                      <a:pt x="720" y="828"/>
                    </a:lnTo>
                    <a:lnTo>
                      <a:pt x="720" y="814"/>
                    </a:lnTo>
                    <a:lnTo>
                      <a:pt x="724" y="798"/>
                    </a:lnTo>
                    <a:lnTo>
                      <a:pt x="728" y="780"/>
                    </a:lnTo>
                    <a:lnTo>
                      <a:pt x="734" y="760"/>
                    </a:lnTo>
                    <a:lnTo>
                      <a:pt x="752" y="720"/>
                    </a:lnTo>
                    <a:lnTo>
                      <a:pt x="772" y="678"/>
                    </a:lnTo>
                    <a:lnTo>
                      <a:pt x="796" y="636"/>
                    </a:lnTo>
                    <a:lnTo>
                      <a:pt x="820" y="594"/>
                    </a:lnTo>
                    <a:lnTo>
                      <a:pt x="844" y="556"/>
                    </a:lnTo>
                    <a:lnTo>
                      <a:pt x="882" y="498"/>
                    </a:lnTo>
                    <a:lnTo>
                      <a:pt x="898" y="476"/>
                    </a:lnTo>
                    <a:lnTo>
                      <a:pt x="898" y="476"/>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grpSp>
        <p:grpSp>
          <p:nvGrpSpPr>
            <p:cNvPr id="63" name="Group 189"/>
            <p:cNvGrpSpPr/>
            <p:nvPr/>
          </p:nvGrpSpPr>
          <p:grpSpPr>
            <a:xfrm>
              <a:off x="1" y="189385"/>
              <a:ext cx="9143999" cy="6668614"/>
              <a:chOff x="1" y="189385"/>
              <a:chExt cx="9143999" cy="6668614"/>
            </a:xfrm>
          </p:grpSpPr>
          <p:sp>
            <p:nvSpPr>
              <p:cNvPr id="82" name="Freeform 12"/>
              <p:cNvSpPr>
                <a:spLocks noChangeAspect="1"/>
              </p:cNvSpPr>
              <p:nvPr/>
            </p:nvSpPr>
            <p:spPr bwMode="auto">
              <a:xfrm rot="19954067">
                <a:off x="7722899" y="3726444"/>
                <a:ext cx="934359" cy="972946"/>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8000"/>
                </a:schemeClr>
              </a:solidFill>
              <a:ln w="9525">
                <a:noFill/>
                <a:round/>
                <a:headEnd/>
                <a:tailEnd/>
              </a:ln>
              <a:effectLst>
                <a:glow rad="50800">
                  <a:schemeClr val="accent1">
                    <a:alpha val="15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83" name="Freeform 20"/>
              <p:cNvSpPr>
                <a:spLocks noChangeAspect="1"/>
              </p:cNvSpPr>
              <p:nvPr/>
            </p:nvSpPr>
            <p:spPr bwMode="auto">
              <a:xfrm rot="12859877">
                <a:off x="6911677" y="5192992"/>
                <a:ext cx="658602" cy="1261468"/>
              </a:xfrm>
              <a:custGeom>
                <a:avLst/>
                <a:gdLst/>
                <a:ahLst/>
                <a:cxnLst>
                  <a:cxn ang="0">
                    <a:pos x="846" y="504"/>
                  </a:cxn>
                  <a:cxn ang="0">
                    <a:pos x="764" y="522"/>
                  </a:cxn>
                  <a:cxn ang="0">
                    <a:pos x="702" y="500"/>
                  </a:cxn>
                  <a:cxn ang="0">
                    <a:pos x="660" y="452"/>
                  </a:cxn>
                  <a:cxn ang="0">
                    <a:pos x="620" y="326"/>
                  </a:cxn>
                  <a:cxn ang="0">
                    <a:pos x="612" y="232"/>
                  </a:cxn>
                  <a:cxn ang="0">
                    <a:pos x="556" y="198"/>
                  </a:cxn>
                  <a:cxn ang="0">
                    <a:pos x="474" y="96"/>
                  </a:cxn>
                  <a:cxn ang="0">
                    <a:pos x="422" y="0"/>
                  </a:cxn>
                  <a:cxn ang="0">
                    <a:pos x="368" y="114"/>
                  </a:cxn>
                  <a:cxn ang="0">
                    <a:pos x="300" y="214"/>
                  </a:cxn>
                  <a:cxn ang="0">
                    <a:pos x="256" y="244"/>
                  </a:cxn>
                  <a:cxn ang="0">
                    <a:pos x="256" y="370"/>
                  </a:cxn>
                  <a:cxn ang="0">
                    <a:pos x="226" y="484"/>
                  </a:cxn>
                  <a:cxn ang="0">
                    <a:pos x="184" y="530"/>
                  </a:cxn>
                  <a:cxn ang="0">
                    <a:pos x="120" y="550"/>
                  </a:cxn>
                  <a:cxn ang="0">
                    <a:pos x="28" y="530"/>
                  </a:cxn>
                  <a:cxn ang="0">
                    <a:pos x="60" y="602"/>
                  </a:cxn>
                  <a:cxn ang="0">
                    <a:pos x="166" y="772"/>
                  </a:cxn>
                  <a:cxn ang="0">
                    <a:pos x="204" y="874"/>
                  </a:cxn>
                  <a:cxn ang="0">
                    <a:pos x="194" y="930"/>
                  </a:cxn>
                  <a:cxn ang="0">
                    <a:pos x="136" y="948"/>
                  </a:cxn>
                  <a:cxn ang="0">
                    <a:pos x="50" y="928"/>
                  </a:cxn>
                  <a:cxn ang="0">
                    <a:pos x="48" y="964"/>
                  </a:cxn>
                  <a:cxn ang="0">
                    <a:pos x="74" y="1006"/>
                  </a:cxn>
                  <a:cxn ang="0">
                    <a:pos x="144" y="1062"/>
                  </a:cxn>
                  <a:cxn ang="0">
                    <a:pos x="290" y="1168"/>
                  </a:cxn>
                  <a:cxn ang="0">
                    <a:pos x="418" y="1298"/>
                  </a:cxn>
                  <a:cxn ang="0">
                    <a:pos x="474" y="1394"/>
                  </a:cxn>
                  <a:cxn ang="0">
                    <a:pos x="468" y="1514"/>
                  </a:cxn>
                  <a:cxn ang="0">
                    <a:pos x="438" y="1640"/>
                  </a:cxn>
                  <a:cxn ang="0">
                    <a:pos x="398" y="1694"/>
                  </a:cxn>
                  <a:cxn ang="0">
                    <a:pos x="394" y="1704"/>
                  </a:cxn>
                  <a:cxn ang="0">
                    <a:pos x="416" y="1718"/>
                  </a:cxn>
                  <a:cxn ang="0">
                    <a:pos x="456" y="1712"/>
                  </a:cxn>
                  <a:cxn ang="0">
                    <a:pos x="472" y="1706"/>
                  </a:cxn>
                  <a:cxn ang="0">
                    <a:pos x="492" y="1662"/>
                  </a:cxn>
                  <a:cxn ang="0">
                    <a:pos x="512" y="1528"/>
                  </a:cxn>
                  <a:cxn ang="0">
                    <a:pos x="536" y="1370"/>
                  </a:cxn>
                  <a:cxn ang="0">
                    <a:pos x="594" y="1262"/>
                  </a:cxn>
                  <a:cxn ang="0">
                    <a:pos x="724" y="1116"/>
                  </a:cxn>
                  <a:cxn ang="0">
                    <a:pos x="838" y="1014"/>
                  </a:cxn>
                  <a:cxn ang="0">
                    <a:pos x="884" y="942"/>
                  </a:cxn>
                  <a:cxn ang="0">
                    <a:pos x="890" y="884"/>
                  </a:cxn>
                  <a:cxn ang="0">
                    <a:pos x="874" y="836"/>
                  </a:cxn>
                  <a:cxn ang="0">
                    <a:pos x="792" y="866"/>
                  </a:cxn>
                  <a:cxn ang="0">
                    <a:pos x="732" y="860"/>
                  </a:cxn>
                  <a:cxn ang="0">
                    <a:pos x="720" y="814"/>
                  </a:cxn>
                  <a:cxn ang="0">
                    <a:pos x="752" y="720"/>
                  </a:cxn>
                  <a:cxn ang="0">
                    <a:pos x="844" y="556"/>
                  </a:cxn>
                </a:cxnLst>
                <a:rect l="0" t="0" r="r" b="b"/>
                <a:pathLst>
                  <a:path w="898" h="1720">
                    <a:moveTo>
                      <a:pt x="898" y="476"/>
                    </a:moveTo>
                    <a:lnTo>
                      <a:pt x="898" y="476"/>
                    </a:lnTo>
                    <a:lnTo>
                      <a:pt x="872" y="492"/>
                    </a:lnTo>
                    <a:lnTo>
                      <a:pt x="846" y="504"/>
                    </a:lnTo>
                    <a:lnTo>
                      <a:pt x="824" y="512"/>
                    </a:lnTo>
                    <a:lnTo>
                      <a:pt x="802" y="518"/>
                    </a:lnTo>
                    <a:lnTo>
                      <a:pt x="782" y="520"/>
                    </a:lnTo>
                    <a:lnTo>
                      <a:pt x="764" y="522"/>
                    </a:lnTo>
                    <a:lnTo>
                      <a:pt x="746" y="520"/>
                    </a:lnTo>
                    <a:lnTo>
                      <a:pt x="730" y="514"/>
                    </a:lnTo>
                    <a:lnTo>
                      <a:pt x="716" y="508"/>
                    </a:lnTo>
                    <a:lnTo>
                      <a:pt x="702" y="500"/>
                    </a:lnTo>
                    <a:lnTo>
                      <a:pt x="690" y="490"/>
                    </a:lnTo>
                    <a:lnTo>
                      <a:pt x="680" y="480"/>
                    </a:lnTo>
                    <a:lnTo>
                      <a:pt x="670" y="466"/>
                    </a:lnTo>
                    <a:lnTo>
                      <a:pt x="660" y="452"/>
                    </a:lnTo>
                    <a:lnTo>
                      <a:pt x="646" y="422"/>
                    </a:lnTo>
                    <a:lnTo>
                      <a:pt x="634" y="390"/>
                    </a:lnTo>
                    <a:lnTo>
                      <a:pt x="626" y="358"/>
                    </a:lnTo>
                    <a:lnTo>
                      <a:pt x="620" y="326"/>
                    </a:lnTo>
                    <a:lnTo>
                      <a:pt x="616" y="296"/>
                    </a:lnTo>
                    <a:lnTo>
                      <a:pt x="612" y="250"/>
                    </a:lnTo>
                    <a:lnTo>
                      <a:pt x="612" y="232"/>
                    </a:lnTo>
                    <a:lnTo>
                      <a:pt x="612" y="232"/>
                    </a:lnTo>
                    <a:lnTo>
                      <a:pt x="598" y="228"/>
                    </a:lnTo>
                    <a:lnTo>
                      <a:pt x="584" y="222"/>
                    </a:lnTo>
                    <a:lnTo>
                      <a:pt x="570" y="210"/>
                    </a:lnTo>
                    <a:lnTo>
                      <a:pt x="556" y="198"/>
                    </a:lnTo>
                    <a:lnTo>
                      <a:pt x="540" y="184"/>
                    </a:lnTo>
                    <a:lnTo>
                      <a:pt x="526" y="168"/>
                    </a:lnTo>
                    <a:lnTo>
                      <a:pt x="498" y="132"/>
                    </a:lnTo>
                    <a:lnTo>
                      <a:pt x="474" y="96"/>
                    </a:lnTo>
                    <a:lnTo>
                      <a:pt x="452" y="62"/>
                    </a:lnTo>
                    <a:lnTo>
                      <a:pt x="424" y="14"/>
                    </a:lnTo>
                    <a:lnTo>
                      <a:pt x="424" y="14"/>
                    </a:lnTo>
                    <a:lnTo>
                      <a:pt x="422" y="0"/>
                    </a:lnTo>
                    <a:lnTo>
                      <a:pt x="422" y="0"/>
                    </a:lnTo>
                    <a:lnTo>
                      <a:pt x="406" y="34"/>
                    </a:lnTo>
                    <a:lnTo>
                      <a:pt x="390" y="70"/>
                    </a:lnTo>
                    <a:lnTo>
                      <a:pt x="368" y="114"/>
                    </a:lnTo>
                    <a:lnTo>
                      <a:pt x="342" y="156"/>
                    </a:lnTo>
                    <a:lnTo>
                      <a:pt x="328" y="178"/>
                    </a:lnTo>
                    <a:lnTo>
                      <a:pt x="314" y="196"/>
                    </a:lnTo>
                    <a:lnTo>
                      <a:pt x="300" y="214"/>
                    </a:lnTo>
                    <a:lnTo>
                      <a:pt x="286" y="228"/>
                    </a:lnTo>
                    <a:lnTo>
                      <a:pt x="270" y="238"/>
                    </a:lnTo>
                    <a:lnTo>
                      <a:pt x="256" y="244"/>
                    </a:lnTo>
                    <a:lnTo>
                      <a:pt x="256" y="244"/>
                    </a:lnTo>
                    <a:lnTo>
                      <a:pt x="258" y="262"/>
                    </a:lnTo>
                    <a:lnTo>
                      <a:pt x="260" y="308"/>
                    </a:lnTo>
                    <a:lnTo>
                      <a:pt x="260" y="338"/>
                    </a:lnTo>
                    <a:lnTo>
                      <a:pt x="256" y="370"/>
                    </a:lnTo>
                    <a:lnTo>
                      <a:pt x="252" y="404"/>
                    </a:lnTo>
                    <a:lnTo>
                      <a:pt x="244" y="438"/>
                    </a:lnTo>
                    <a:lnTo>
                      <a:pt x="234" y="468"/>
                    </a:lnTo>
                    <a:lnTo>
                      <a:pt x="226" y="484"/>
                    </a:lnTo>
                    <a:lnTo>
                      <a:pt x="218" y="496"/>
                    </a:lnTo>
                    <a:lnTo>
                      <a:pt x="208" y="510"/>
                    </a:lnTo>
                    <a:lnTo>
                      <a:pt x="198" y="520"/>
                    </a:lnTo>
                    <a:lnTo>
                      <a:pt x="184" y="530"/>
                    </a:lnTo>
                    <a:lnTo>
                      <a:pt x="172" y="538"/>
                    </a:lnTo>
                    <a:lnTo>
                      <a:pt x="156" y="544"/>
                    </a:lnTo>
                    <a:lnTo>
                      <a:pt x="140" y="548"/>
                    </a:lnTo>
                    <a:lnTo>
                      <a:pt x="120" y="550"/>
                    </a:lnTo>
                    <a:lnTo>
                      <a:pt x="100" y="550"/>
                    </a:lnTo>
                    <a:lnTo>
                      <a:pt x="78" y="546"/>
                    </a:lnTo>
                    <a:lnTo>
                      <a:pt x="54" y="540"/>
                    </a:lnTo>
                    <a:lnTo>
                      <a:pt x="28" y="530"/>
                    </a:lnTo>
                    <a:lnTo>
                      <a:pt x="0" y="518"/>
                    </a:lnTo>
                    <a:lnTo>
                      <a:pt x="0" y="518"/>
                    </a:lnTo>
                    <a:lnTo>
                      <a:pt x="18" y="542"/>
                    </a:lnTo>
                    <a:lnTo>
                      <a:pt x="60" y="602"/>
                    </a:lnTo>
                    <a:lnTo>
                      <a:pt x="88" y="640"/>
                    </a:lnTo>
                    <a:lnTo>
                      <a:pt x="116" y="682"/>
                    </a:lnTo>
                    <a:lnTo>
                      <a:pt x="142" y="728"/>
                    </a:lnTo>
                    <a:lnTo>
                      <a:pt x="166" y="772"/>
                    </a:lnTo>
                    <a:lnTo>
                      <a:pt x="186" y="816"/>
                    </a:lnTo>
                    <a:lnTo>
                      <a:pt x="194" y="836"/>
                    </a:lnTo>
                    <a:lnTo>
                      <a:pt x="200" y="856"/>
                    </a:lnTo>
                    <a:lnTo>
                      <a:pt x="204" y="874"/>
                    </a:lnTo>
                    <a:lnTo>
                      <a:pt x="206" y="892"/>
                    </a:lnTo>
                    <a:lnTo>
                      <a:pt x="204" y="906"/>
                    </a:lnTo>
                    <a:lnTo>
                      <a:pt x="202" y="920"/>
                    </a:lnTo>
                    <a:lnTo>
                      <a:pt x="194" y="930"/>
                    </a:lnTo>
                    <a:lnTo>
                      <a:pt x="186" y="940"/>
                    </a:lnTo>
                    <a:lnTo>
                      <a:pt x="172" y="946"/>
                    </a:lnTo>
                    <a:lnTo>
                      <a:pt x="156" y="948"/>
                    </a:lnTo>
                    <a:lnTo>
                      <a:pt x="136" y="948"/>
                    </a:lnTo>
                    <a:lnTo>
                      <a:pt x="112" y="946"/>
                    </a:lnTo>
                    <a:lnTo>
                      <a:pt x="82" y="940"/>
                    </a:lnTo>
                    <a:lnTo>
                      <a:pt x="50" y="928"/>
                    </a:lnTo>
                    <a:lnTo>
                      <a:pt x="50" y="928"/>
                    </a:lnTo>
                    <a:lnTo>
                      <a:pt x="48" y="932"/>
                    </a:lnTo>
                    <a:lnTo>
                      <a:pt x="46" y="938"/>
                    </a:lnTo>
                    <a:lnTo>
                      <a:pt x="44" y="948"/>
                    </a:lnTo>
                    <a:lnTo>
                      <a:pt x="48" y="964"/>
                    </a:lnTo>
                    <a:lnTo>
                      <a:pt x="52" y="972"/>
                    </a:lnTo>
                    <a:lnTo>
                      <a:pt x="56" y="982"/>
                    </a:lnTo>
                    <a:lnTo>
                      <a:pt x="64" y="994"/>
                    </a:lnTo>
                    <a:lnTo>
                      <a:pt x="74" y="1006"/>
                    </a:lnTo>
                    <a:lnTo>
                      <a:pt x="86" y="1018"/>
                    </a:lnTo>
                    <a:lnTo>
                      <a:pt x="102" y="1032"/>
                    </a:lnTo>
                    <a:lnTo>
                      <a:pt x="122" y="1046"/>
                    </a:lnTo>
                    <a:lnTo>
                      <a:pt x="144" y="1062"/>
                    </a:lnTo>
                    <a:lnTo>
                      <a:pt x="144" y="1062"/>
                    </a:lnTo>
                    <a:lnTo>
                      <a:pt x="192" y="1094"/>
                    </a:lnTo>
                    <a:lnTo>
                      <a:pt x="240" y="1130"/>
                    </a:lnTo>
                    <a:lnTo>
                      <a:pt x="290" y="1168"/>
                    </a:lnTo>
                    <a:lnTo>
                      <a:pt x="336" y="1208"/>
                    </a:lnTo>
                    <a:lnTo>
                      <a:pt x="380" y="1252"/>
                    </a:lnTo>
                    <a:lnTo>
                      <a:pt x="400" y="1274"/>
                    </a:lnTo>
                    <a:lnTo>
                      <a:pt x="418" y="1298"/>
                    </a:lnTo>
                    <a:lnTo>
                      <a:pt x="436" y="1320"/>
                    </a:lnTo>
                    <a:lnTo>
                      <a:pt x="450" y="1344"/>
                    </a:lnTo>
                    <a:lnTo>
                      <a:pt x="464" y="1370"/>
                    </a:lnTo>
                    <a:lnTo>
                      <a:pt x="474" y="1394"/>
                    </a:lnTo>
                    <a:lnTo>
                      <a:pt x="474" y="1394"/>
                    </a:lnTo>
                    <a:lnTo>
                      <a:pt x="474" y="1428"/>
                    </a:lnTo>
                    <a:lnTo>
                      <a:pt x="472" y="1470"/>
                    </a:lnTo>
                    <a:lnTo>
                      <a:pt x="468" y="1514"/>
                    </a:lnTo>
                    <a:lnTo>
                      <a:pt x="462" y="1558"/>
                    </a:lnTo>
                    <a:lnTo>
                      <a:pt x="452" y="1602"/>
                    </a:lnTo>
                    <a:lnTo>
                      <a:pt x="446" y="1622"/>
                    </a:lnTo>
                    <a:lnTo>
                      <a:pt x="438" y="1640"/>
                    </a:lnTo>
                    <a:lnTo>
                      <a:pt x="430" y="1658"/>
                    </a:lnTo>
                    <a:lnTo>
                      <a:pt x="422" y="1672"/>
                    </a:lnTo>
                    <a:lnTo>
                      <a:pt x="410" y="1686"/>
                    </a:lnTo>
                    <a:lnTo>
                      <a:pt x="398" y="1694"/>
                    </a:lnTo>
                    <a:lnTo>
                      <a:pt x="398" y="1694"/>
                    </a:lnTo>
                    <a:lnTo>
                      <a:pt x="396" y="1696"/>
                    </a:lnTo>
                    <a:lnTo>
                      <a:pt x="394" y="1700"/>
                    </a:lnTo>
                    <a:lnTo>
                      <a:pt x="394" y="1704"/>
                    </a:lnTo>
                    <a:lnTo>
                      <a:pt x="398" y="1710"/>
                    </a:lnTo>
                    <a:lnTo>
                      <a:pt x="398" y="1710"/>
                    </a:lnTo>
                    <a:lnTo>
                      <a:pt x="404" y="1714"/>
                    </a:lnTo>
                    <a:lnTo>
                      <a:pt x="416" y="1718"/>
                    </a:lnTo>
                    <a:lnTo>
                      <a:pt x="424" y="1720"/>
                    </a:lnTo>
                    <a:lnTo>
                      <a:pt x="434" y="1720"/>
                    </a:lnTo>
                    <a:lnTo>
                      <a:pt x="444" y="1718"/>
                    </a:lnTo>
                    <a:lnTo>
                      <a:pt x="456" y="1712"/>
                    </a:lnTo>
                    <a:lnTo>
                      <a:pt x="456" y="1712"/>
                    </a:lnTo>
                    <a:lnTo>
                      <a:pt x="460" y="1708"/>
                    </a:lnTo>
                    <a:lnTo>
                      <a:pt x="466" y="1708"/>
                    </a:lnTo>
                    <a:lnTo>
                      <a:pt x="472" y="1706"/>
                    </a:lnTo>
                    <a:lnTo>
                      <a:pt x="478" y="1698"/>
                    </a:lnTo>
                    <a:lnTo>
                      <a:pt x="478" y="1698"/>
                    </a:lnTo>
                    <a:lnTo>
                      <a:pt x="484" y="1684"/>
                    </a:lnTo>
                    <a:lnTo>
                      <a:pt x="492" y="1662"/>
                    </a:lnTo>
                    <a:lnTo>
                      <a:pt x="498" y="1638"/>
                    </a:lnTo>
                    <a:lnTo>
                      <a:pt x="502" y="1606"/>
                    </a:lnTo>
                    <a:lnTo>
                      <a:pt x="508" y="1570"/>
                    </a:lnTo>
                    <a:lnTo>
                      <a:pt x="512" y="1528"/>
                    </a:lnTo>
                    <a:lnTo>
                      <a:pt x="520" y="1426"/>
                    </a:lnTo>
                    <a:lnTo>
                      <a:pt x="520" y="1426"/>
                    </a:lnTo>
                    <a:lnTo>
                      <a:pt x="526" y="1398"/>
                    </a:lnTo>
                    <a:lnTo>
                      <a:pt x="536" y="1370"/>
                    </a:lnTo>
                    <a:lnTo>
                      <a:pt x="546" y="1344"/>
                    </a:lnTo>
                    <a:lnTo>
                      <a:pt x="560" y="1316"/>
                    </a:lnTo>
                    <a:lnTo>
                      <a:pt x="576" y="1290"/>
                    </a:lnTo>
                    <a:lnTo>
                      <a:pt x="594" y="1262"/>
                    </a:lnTo>
                    <a:lnTo>
                      <a:pt x="612" y="1236"/>
                    </a:lnTo>
                    <a:lnTo>
                      <a:pt x="632" y="1212"/>
                    </a:lnTo>
                    <a:lnTo>
                      <a:pt x="676" y="1162"/>
                    </a:lnTo>
                    <a:lnTo>
                      <a:pt x="724" y="1116"/>
                    </a:lnTo>
                    <a:lnTo>
                      <a:pt x="770" y="1072"/>
                    </a:lnTo>
                    <a:lnTo>
                      <a:pt x="816" y="1032"/>
                    </a:lnTo>
                    <a:lnTo>
                      <a:pt x="816" y="1032"/>
                    </a:lnTo>
                    <a:lnTo>
                      <a:pt x="838" y="1014"/>
                    </a:lnTo>
                    <a:lnTo>
                      <a:pt x="854" y="996"/>
                    </a:lnTo>
                    <a:lnTo>
                      <a:pt x="866" y="978"/>
                    </a:lnTo>
                    <a:lnTo>
                      <a:pt x="876" y="960"/>
                    </a:lnTo>
                    <a:lnTo>
                      <a:pt x="884" y="942"/>
                    </a:lnTo>
                    <a:lnTo>
                      <a:pt x="888" y="926"/>
                    </a:lnTo>
                    <a:lnTo>
                      <a:pt x="890" y="910"/>
                    </a:lnTo>
                    <a:lnTo>
                      <a:pt x="890" y="896"/>
                    </a:lnTo>
                    <a:lnTo>
                      <a:pt x="890" y="884"/>
                    </a:lnTo>
                    <a:lnTo>
                      <a:pt x="888" y="872"/>
                    </a:lnTo>
                    <a:lnTo>
                      <a:pt x="882" y="852"/>
                    </a:lnTo>
                    <a:lnTo>
                      <a:pt x="876" y="840"/>
                    </a:lnTo>
                    <a:lnTo>
                      <a:pt x="874" y="836"/>
                    </a:lnTo>
                    <a:lnTo>
                      <a:pt x="874" y="836"/>
                    </a:lnTo>
                    <a:lnTo>
                      <a:pt x="842" y="850"/>
                    </a:lnTo>
                    <a:lnTo>
                      <a:pt x="816" y="860"/>
                    </a:lnTo>
                    <a:lnTo>
                      <a:pt x="792" y="866"/>
                    </a:lnTo>
                    <a:lnTo>
                      <a:pt x="772" y="870"/>
                    </a:lnTo>
                    <a:lnTo>
                      <a:pt x="756" y="870"/>
                    </a:lnTo>
                    <a:lnTo>
                      <a:pt x="742" y="866"/>
                    </a:lnTo>
                    <a:lnTo>
                      <a:pt x="732" y="860"/>
                    </a:lnTo>
                    <a:lnTo>
                      <a:pt x="726" y="852"/>
                    </a:lnTo>
                    <a:lnTo>
                      <a:pt x="722" y="842"/>
                    </a:lnTo>
                    <a:lnTo>
                      <a:pt x="720" y="828"/>
                    </a:lnTo>
                    <a:lnTo>
                      <a:pt x="720" y="814"/>
                    </a:lnTo>
                    <a:lnTo>
                      <a:pt x="724" y="798"/>
                    </a:lnTo>
                    <a:lnTo>
                      <a:pt x="728" y="780"/>
                    </a:lnTo>
                    <a:lnTo>
                      <a:pt x="734" y="760"/>
                    </a:lnTo>
                    <a:lnTo>
                      <a:pt x="752" y="720"/>
                    </a:lnTo>
                    <a:lnTo>
                      <a:pt x="772" y="678"/>
                    </a:lnTo>
                    <a:lnTo>
                      <a:pt x="796" y="636"/>
                    </a:lnTo>
                    <a:lnTo>
                      <a:pt x="820" y="594"/>
                    </a:lnTo>
                    <a:lnTo>
                      <a:pt x="844" y="556"/>
                    </a:lnTo>
                    <a:lnTo>
                      <a:pt x="882" y="498"/>
                    </a:lnTo>
                    <a:lnTo>
                      <a:pt x="898" y="476"/>
                    </a:lnTo>
                    <a:lnTo>
                      <a:pt x="898" y="476"/>
                    </a:lnTo>
                    <a:close/>
                  </a:path>
                </a:pathLst>
              </a:custGeom>
              <a:solidFill>
                <a:schemeClr val="accent1">
                  <a:alpha val="8000"/>
                </a:schemeClr>
              </a:solidFill>
              <a:ln w="9525">
                <a:noFill/>
                <a:round/>
                <a:headEnd/>
                <a:tailEnd/>
              </a:ln>
              <a:effectLst>
                <a:glow rad="50800">
                  <a:schemeClr val="accent1">
                    <a:alpha val="20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84" name="Freeform 12"/>
              <p:cNvSpPr>
                <a:spLocks noChangeAspect="1"/>
              </p:cNvSpPr>
              <p:nvPr/>
            </p:nvSpPr>
            <p:spPr bwMode="auto">
              <a:xfrm rot="1886122">
                <a:off x="7260150" y="2458059"/>
                <a:ext cx="819391" cy="853231"/>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8000"/>
                </a:schemeClr>
              </a:solidFill>
              <a:ln w="9525">
                <a:noFill/>
                <a:round/>
                <a:headEnd/>
                <a:tailEnd/>
              </a:ln>
              <a:effectLst>
                <a:glow rad="50800">
                  <a:schemeClr val="accent1">
                    <a:alpha val="15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85" name="Freeform 16"/>
              <p:cNvSpPr>
                <a:spLocks noChangeAspect="1"/>
              </p:cNvSpPr>
              <p:nvPr/>
            </p:nvSpPr>
            <p:spPr bwMode="auto">
              <a:xfrm rot="19458545">
                <a:off x="8145717" y="189385"/>
                <a:ext cx="644376" cy="985678"/>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8000"/>
                </a:schemeClr>
              </a:solidFill>
              <a:ln w="9525">
                <a:noFill/>
                <a:round/>
                <a:headEnd/>
                <a:tailEnd/>
              </a:ln>
              <a:effectLst>
                <a:glow rad="50800">
                  <a:schemeClr val="accent1">
                    <a:alpha val="18000"/>
                  </a:schemeClr>
                </a:glow>
                <a:softEdge rad="25400"/>
              </a:effec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86" name="Freeform 32"/>
              <p:cNvSpPr>
                <a:spLocks noChangeAspect="1"/>
              </p:cNvSpPr>
              <p:nvPr/>
            </p:nvSpPr>
            <p:spPr bwMode="auto">
              <a:xfrm rot="16200000">
                <a:off x="7201560" y="869773"/>
                <a:ext cx="359022" cy="849390"/>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8000"/>
                </a:schemeClr>
              </a:solidFill>
              <a:ln w="9525">
                <a:noFill/>
                <a:round/>
                <a:headEnd/>
                <a:tailEnd/>
              </a:ln>
              <a:effectLst>
                <a:glow rad="50800">
                  <a:schemeClr val="accent1">
                    <a:alpha val="18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87" name="Freeform 28"/>
              <p:cNvSpPr>
                <a:spLocks noChangeAspect="1"/>
              </p:cNvSpPr>
              <p:nvPr/>
            </p:nvSpPr>
            <p:spPr bwMode="auto">
              <a:xfrm rot="2065346">
                <a:off x="782448" y="200491"/>
                <a:ext cx="753489" cy="1188586"/>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8000"/>
                </a:schemeClr>
              </a:solidFill>
              <a:ln w="9525">
                <a:noFill/>
                <a:round/>
                <a:headEnd/>
                <a:tailEnd/>
              </a:ln>
              <a:effectLst>
                <a:glow rad="50800">
                  <a:schemeClr val="accent1">
                    <a:alpha val="18000"/>
                  </a:schemeClr>
                </a:glow>
                <a:softEdge rad="25400"/>
              </a:effec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88" name="Freeform 39"/>
              <p:cNvSpPr>
                <a:spLocks noChangeAspect="1"/>
              </p:cNvSpPr>
              <p:nvPr/>
            </p:nvSpPr>
            <p:spPr bwMode="auto">
              <a:xfrm>
                <a:off x="8828844" y="1270466"/>
                <a:ext cx="315155" cy="776632"/>
              </a:xfrm>
              <a:custGeom>
                <a:avLst/>
                <a:gdLst>
                  <a:gd name="T0" fmla="*/ 60 w 280"/>
                  <a:gd name="T1" fmla="*/ 500 h 690"/>
                  <a:gd name="T2" fmla="*/ 70 w 280"/>
                  <a:gd name="T3" fmla="*/ 516 h 690"/>
                  <a:gd name="T4" fmla="*/ 78 w 280"/>
                  <a:gd name="T5" fmla="*/ 538 h 690"/>
                  <a:gd name="T6" fmla="*/ 82 w 280"/>
                  <a:gd name="T7" fmla="*/ 594 h 690"/>
                  <a:gd name="T8" fmla="*/ 82 w 280"/>
                  <a:gd name="T9" fmla="*/ 648 h 690"/>
                  <a:gd name="T10" fmla="*/ 78 w 280"/>
                  <a:gd name="T11" fmla="*/ 684 h 690"/>
                  <a:gd name="T12" fmla="*/ 78 w 280"/>
                  <a:gd name="T13" fmla="*/ 690 h 690"/>
                  <a:gd name="T14" fmla="*/ 110 w 280"/>
                  <a:gd name="T15" fmla="*/ 672 h 690"/>
                  <a:gd name="T16" fmla="*/ 158 w 280"/>
                  <a:gd name="T17" fmla="*/ 646 h 690"/>
                  <a:gd name="T18" fmla="*/ 210 w 280"/>
                  <a:gd name="T19" fmla="*/ 628 h 690"/>
                  <a:gd name="T20" fmla="*/ 244 w 280"/>
                  <a:gd name="T21" fmla="*/ 624 h 690"/>
                  <a:gd name="T22" fmla="*/ 252 w 280"/>
                  <a:gd name="T23" fmla="*/ 626 h 690"/>
                  <a:gd name="T24" fmla="*/ 280 w 280"/>
                  <a:gd name="T25" fmla="*/ 582 h 690"/>
                  <a:gd name="T26" fmla="*/ 280 w 280"/>
                  <a:gd name="T27" fmla="*/ 0 h 690"/>
                  <a:gd name="T28" fmla="*/ 250 w 280"/>
                  <a:gd name="T29" fmla="*/ 2 h 690"/>
                  <a:gd name="T30" fmla="*/ 216 w 280"/>
                  <a:gd name="T31" fmla="*/ 8 h 690"/>
                  <a:gd name="T32" fmla="*/ 192 w 280"/>
                  <a:gd name="T33" fmla="*/ 18 h 690"/>
                  <a:gd name="T34" fmla="*/ 174 w 280"/>
                  <a:gd name="T35" fmla="*/ 32 h 690"/>
                  <a:gd name="T36" fmla="*/ 152 w 280"/>
                  <a:gd name="T37" fmla="*/ 60 h 690"/>
                  <a:gd name="T38" fmla="*/ 146 w 280"/>
                  <a:gd name="T39" fmla="*/ 84 h 690"/>
                  <a:gd name="T40" fmla="*/ 168 w 280"/>
                  <a:gd name="T41" fmla="*/ 88 h 690"/>
                  <a:gd name="T42" fmla="*/ 202 w 280"/>
                  <a:gd name="T43" fmla="*/ 98 h 690"/>
                  <a:gd name="T44" fmla="*/ 222 w 280"/>
                  <a:gd name="T45" fmla="*/ 110 h 690"/>
                  <a:gd name="T46" fmla="*/ 230 w 280"/>
                  <a:gd name="T47" fmla="*/ 124 h 690"/>
                  <a:gd name="T48" fmla="*/ 230 w 280"/>
                  <a:gd name="T49" fmla="*/ 138 h 690"/>
                  <a:gd name="T50" fmla="*/ 220 w 280"/>
                  <a:gd name="T51" fmla="*/ 152 h 690"/>
                  <a:gd name="T52" fmla="*/ 192 w 280"/>
                  <a:gd name="T53" fmla="*/ 176 h 690"/>
                  <a:gd name="T54" fmla="*/ 142 w 280"/>
                  <a:gd name="T55" fmla="*/ 206 h 690"/>
                  <a:gd name="T56" fmla="*/ 58 w 280"/>
                  <a:gd name="T57" fmla="*/ 242 h 690"/>
                  <a:gd name="T58" fmla="*/ 0 w 280"/>
                  <a:gd name="T59" fmla="*/ 264 h 690"/>
                  <a:gd name="T60" fmla="*/ 20 w 280"/>
                  <a:gd name="T61" fmla="*/ 266 h 690"/>
                  <a:gd name="T62" fmla="*/ 52 w 280"/>
                  <a:gd name="T63" fmla="*/ 274 h 690"/>
                  <a:gd name="T64" fmla="*/ 78 w 280"/>
                  <a:gd name="T65" fmla="*/ 284 h 690"/>
                  <a:gd name="T66" fmla="*/ 96 w 280"/>
                  <a:gd name="T67" fmla="*/ 298 h 690"/>
                  <a:gd name="T68" fmla="*/ 108 w 280"/>
                  <a:gd name="T69" fmla="*/ 316 h 690"/>
                  <a:gd name="T70" fmla="*/ 116 w 280"/>
                  <a:gd name="T71" fmla="*/ 334 h 690"/>
                  <a:gd name="T72" fmla="*/ 116 w 280"/>
                  <a:gd name="T73" fmla="*/ 366 h 690"/>
                  <a:gd name="T74" fmla="*/ 108 w 280"/>
                  <a:gd name="T75" fmla="*/ 408 h 690"/>
                  <a:gd name="T76" fmla="*/ 90 w 280"/>
                  <a:gd name="T77" fmla="*/ 448 h 690"/>
                  <a:gd name="T78" fmla="*/ 66 w 280"/>
                  <a:gd name="T79" fmla="*/ 490 h 690"/>
                  <a:gd name="T80" fmla="*/ 60 w 280"/>
                  <a:gd name="T81" fmla="*/ 50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0" h="690">
                    <a:moveTo>
                      <a:pt x="60" y="500"/>
                    </a:moveTo>
                    <a:lnTo>
                      <a:pt x="60" y="500"/>
                    </a:lnTo>
                    <a:lnTo>
                      <a:pt x="66" y="506"/>
                    </a:lnTo>
                    <a:lnTo>
                      <a:pt x="70" y="516"/>
                    </a:lnTo>
                    <a:lnTo>
                      <a:pt x="74" y="526"/>
                    </a:lnTo>
                    <a:lnTo>
                      <a:pt x="78" y="538"/>
                    </a:lnTo>
                    <a:lnTo>
                      <a:pt x="82" y="566"/>
                    </a:lnTo>
                    <a:lnTo>
                      <a:pt x="82" y="594"/>
                    </a:lnTo>
                    <a:lnTo>
                      <a:pt x="82" y="622"/>
                    </a:lnTo>
                    <a:lnTo>
                      <a:pt x="82" y="648"/>
                    </a:lnTo>
                    <a:lnTo>
                      <a:pt x="78" y="684"/>
                    </a:lnTo>
                    <a:lnTo>
                      <a:pt x="78" y="684"/>
                    </a:lnTo>
                    <a:lnTo>
                      <a:pt x="76" y="690"/>
                    </a:lnTo>
                    <a:lnTo>
                      <a:pt x="78" y="690"/>
                    </a:lnTo>
                    <a:lnTo>
                      <a:pt x="78" y="690"/>
                    </a:lnTo>
                    <a:lnTo>
                      <a:pt x="110" y="672"/>
                    </a:lnTo>
                    <a:lnTo>
                      <a:pt x="132" y="658"/>
                    </a:lnTo>
                    <a:lnTo>
                      <a:pt x="158" y="646"/>
                    </a:lnTo>
                    <a:lnTo>
                      <a:pt x="184" y="636"/>
                    </a:lnTo>
                    <a:lnTo>
                      <a:pt x="210" y="628"/>
                    </a:lnTo>
                    <a:lnTo>
                      <a:pt x="234" y="624"/>
                    </a:lnTo>
                    <a:lnTo>
                      <a:pt x="244" y="624"/>
                    </a:lnTo>
                    <a:lnTo>
                      <a:pt x="252" y="626"/>
                    </a:lnTo>
                    <a:lnTo>
                      <a:pt x="252" y="626"/>
                    </a:lnTo>
                    <a:lnTo>
                      <a:pt x="260" y="612"/>
                    </a:lnTo>
                    <a:lnTo>
                      <a:pt x="280" y="582"/>
                    </a:lnTo>
                    <a:lnTo>
                      <a:pt x="280" y="0"/>
                    </a:lnTo>
                    <a:lnTo>
                      <a:pt x="280" y="0"/>
                    </a:lnTo>
                    <a:lnTo>
                      <a:pt x="250" y="2"/>
                    </a:lnTo>
                    <a:lnTo>
                      <a:pt x="250" y="2"/>
                    </a:lnTo>
                    <a:lnTo>
                      <a:pt x="232" y="4"/>
                    </a:lnTo>
                    <a:lnTo>
                      <a:pt x="216" y="8"/>
                    </a:lnTo>
                    <a:lnTo>
                      <a:pt x="204" y="12"/>
                    </a:lnTo>
                    <a:lnTo>
                      <a:pt x="192" y="18"/>
                    </a:lnTo>
                    <a:lnTo>
                      <a:pt x="182" y="24"/>
                    </a:lnTo>
                    <a:lnTo>
                      <a:pt x="174" y="32"/>
                    </a:lnTo>
                    <a:lnTo>
                      <a:pt x="160" y="46"/>
                    </a:lnTo>
                    <a:lnTo>
                      <a:pt x="152" y="60"/>
                    </a:lnTo>
                    <a:lnTo>
                      <a:pt x="148" y="72"/>
                    </a:lnTo>
                    <a:lnTo>
                      <a:pt x="146" y="84"/>
                    </a:lnTo>
                    <a:lnTo>
                      <a:pt x="146" y="84"/>
                    </a:lnTo>
                    <a:lnTo>
                      <a:pt x="168" y="88"/>
                    </a:lnTo>
                    <a:lnTo>
                      <a:pt x="186" y="94"/>
                    </a:lnTo>
                    <a:lnTo>
                      <a:pt x="202" y="98"/>
                    </a:lnTo>
                    <a:lnTo>
                      <a:pt x="214" y="104"/>
                    </a:lnTo>
                    <a:lnTo>
                      <a:pt x="222" y="110"/>
                    </a:lnTo>
                    <a:lnTo>
                      <a:pt x="228" y="116"/>
                    </a:lnTo>
                    <a:lnTo>
                      <a:pt x="230" y="124"/>
                    </a:lnTo>
                    <a:lnTo>
                      <a:pt x="230" y="130"/>
                    </a:lnTo>
                    <a:lnTo>
                      <a:pt x="230" y="138"/>
                    </a:lnTo>
                    <a:lnTo>
                      <a:pt x="226" y="146"/>
                    </a:lnTo>
                    <a:lnTo>
                      <a:pt x="220" y="152"/>
                    </a:lnTo>
                    <a:lnTo>
                      <a:pt x="212" y="160"/>
                    </a:lnTo>
                    <a:lnTo>
                      <a:pt x="192" y="176"/>
                    </a:lnTo>
                    <a:lnTo>
                      <a:pt x="168" y="190"/>
                    </a:lnTo>
                    <a:lnTo>
                      <a:pt x="142" y="206"/>
                    </a:lnTo>
                    <a:lnTo>
                      <a:pt x="114" y="218"/>
                    </a:lnTo>
                    <a:lnTo>
                      <a:pt x="58" y="242"/>
                    </a:lnTo>
                    <a:lnTo>
                      <a:pt x="16" y="258"/>
                    </a:lnTo>
                    <a:lnTo>
                      <a:pt x="0" y="264"/>
                    </a:lnTo>
                    <a:lnTo>
                      <a:pt x="0" y="264"/>
                    </a:lnTo>
                    <a:lnTo>
                      <a:pt x="20" y="266"/>
                    </a:lnTo>
                    <a:lnTo>
                      <a:pt x="38" y="270"/>
                    </a:lnTo>
                    <a:lnTo>
                      <a:pt x="52" y="274"/>
                    </a:lnTo>
                    <a:lnTo>
                      <a:pt x="66" y="278"/>
                    </a:lnTo>
                    <a:lnTo>
                      <a:pt x="78" y="284"/>
                    </a:lnTo>
                    <a:lnTo>
                      <a:pt x="88" y="290"/>
                    </a:lnTo>
                    <a:lnTo>
                      <a:pt x="96" y="298"/>
                    </a:lnTo>
                    <a:lnTo>
                      <a:pt x="104" y="306"/>
                    </a:lnTo>
                    <a:lnTo>
                      <a:pt x="108" y="316"/>
                    </a:lnTo>
                    <a:lnTo>
                      <a:pt x="112" y="324"/>
                    </a:lnTo>
                    <a:lnTo>
                      <a:pt x="116" y="334"/>
                    </a:lnTo>
                    <a:lnTo>
                      <a:pt x="116" y="344"/>
                    </a:lnTo>
                    <a:lnTo>
                      <a:pt x="116" y="366"/>
                    </a:lnTo>
                    <a:lnTo>
                      <a:pt x="114" y="386"/>
                    </a:lnTo>
                    <a:lnTo>
                      <a:pt x="108" y="408"/>
                    </a:lnTo>
                    <a:lnTo>
                      <a:pt x="100" y="428"/>
                    </a:lnTo>
                    <a:lnTo>
                      <a:pt x="90" y="448"/>
                    </a:lnTo>
                    <a:lnTo>
                      <a:pt x="82" y="464"/>
                    </a:lnTo>
                    <a:lnTo>
                      <a:pt x="66" y="490"/>
                    </a:lnTo>
                    <a:lnTo>
                      <a:pt x="60" y="500"/>
                    </a:lnTo>
                    <a:lnTo>
                      <a:pt x="60" y="500"/>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89" name="Freeform 88"/>
              <p:cNvSpPr>
                <a:spLocks noChangeAspect="1"/>
              </p:cNvSpPr>
              <p:nvPr/>
            </p:nvSpPr>
            <p:spPr bwMode="auto">
              <a:xfrm>
                <a:off x="10820" y="5117153"/>
                <a:ext cx="692706" cy="903148"/>
              </a:xfrm>
              <a:custGeom>
                <a:avLst/>
                <a:gdLst>
                  <a:gd name="T0" fmla="*/ 628 w 632"/>
                  <a:gd name="T1" fmla="*/ 772 h 824"/>
                  <a:gd name="T2" fmla="*/ 572 w 632"/>
                  <a:gd name="T3" fmla="*/ 684 h 824"/>
                  <a:gd name="T4" fmla="*/ 520 w 632"/>
                  <a:gd name="T5" fmla="*/ 616 h 824"/>
                  <a:gd name="T6" fmla="*/ 500 w 632"/>
                  <a:gd name="T7" fmla="*/ 560 h 824"/>
                  <a:gd name="T8" fmla="*/ 486 w 632"/>
                  <a:gd name="T9" fmla="*/ 432 h 824"/>
                  <a:gd name="T10" fmla="*/ 496 w 632"/>
                  <a:gd name="T11" fmla="*/ 306 h 824"/>
                  <a:gd name="T12" fmla="*/ 496 w 632"/>
                  <a:gd name="T13" fmla="*/ 272 h 824"/>
                  <a:gd name="T14" fmla="*/ 486 w 632"/>
                  <a:gd name="T15" fmla="*/ 232 h 824"/>
                  <a:gd name="T16" fmla="*/ 456 w 632"/>
                  <a:gd name="T17" fmla="*/ 196 h 824"/>
                  <a:gd name="T18" fmla="*/ 434 w 632"/>
                  <a:gd name="T19" fmla="*/ 184 h 824"/>
                  <a:gd name="T20" fmla="*/ 408 w 632"/>
                  <a:gd name="T21" fmla="*/ 236 h 824"/>
                  <a:gd name="T22" fmla="*/ 384 w 632"/>
                  <a:gd name="T23" fmla="*/ 260 h 824"/>
                  <a:gd name="T24" fmla="*/ 362 w 632"/>
                  <a:gd name="T25" fmla="*/ 256 h 824"/>
                  <a:gd name="T26" fmla="*/ 344 w 632"/>
                  <a:gd name="T27" fmla="*/ 234 h 824"/>
                  <a:gd name="T28" fmla="*/ 312 w 632"/>
                  <a:gd name="T29" fmla="*/ 154 h 824"/>
                  <a:gd name="T30" fmla="*/ 284 w 632"/>
                  <a:gd name="T31" fmla="*/ 18 h 824"/>
                  <a:gd name="T32" fmla="*/ 276 w 632"/>
                  <a:gd name="T33" fmla="*/ 18 h 824"/>
                  <a:gd name="T34" fmla="*/ 254 w 632"/>
                  <a:gd name="T35" fmla="*/ 64 h 824"/>
                  <a:gd name="T36" fmla="*/ 228 w 632"/>
                  <a:gd name="T37" fmla="*/ 90 h 824"/>
                  <a:gd name="T38" fmla="*/ 198 w 632"/>
                  <a:gd name="T39" fmla="*/ 100 h 824"/>
                  <a:gd name="T40" fmla="*/ 156 w 632"/>
                  <a:gd name="T41" fmla="*/ 96 h 824"/>
                  <a:gd name="T42" fmla="*/ 96 w 632"/>
                  <a:gd name="T43" fmla="*/ 66 h 824"/>
                  <a:gd name="T44" fmla="*/ 42 w 632"/>
                  <a:gd name="T45" fmla="*/ 18 h 824"/>
                  <a:gd name="T46" fmla="*/ 26 w 632"/>
                  <a:gd name="T47" fmla="*/ 14 h 824"/>
                  <a:gd name="T48" fmla="*/ 0 w 632"/>
                  <a:gd name="T49" fmla="*/ 456 h 824"/>
                  <a:gd name="T50" fmla="*/ 80 w 632"/>
                  <a:gd name="T51" fmla="*/ 482 h 824"/>
                  <a:gd name="T52" fmla="*/ 124 w 632"/>
                  <a:gd name="T53" fmla="*/ 506 h 824"/>
                  <a:gd name="T54" fmla="*/ 146 w 632"/>
                  <a:gd name="T55" fmla="*/ 536 h 824"/>
                  <a:gd name="T56" fmla="*/ 134 w 632"/>
                  <a:gd name="T57" fmla="*/ 568 h 824"/>
                  <a:gd name="T58" fmla="*/ 76 w 632"/>
                  <a:gd name="T59" fmla="*/ 604 h 824"/>
                  <a:gd name="T60" fmla="*/ 82 w 632"/>
                  <a:gd name="T61" fmla="*/ 616 h 824"/>
                  <a:gd name="T62" fmla="*/ 122 w 632"/>
                  <a:gd name="T63" fmla="*/ 630 h 824"/>
                  <a:gd name="T64" fmla="*/ 182 w 632"/>
                  <a:gd name="T65" fmla="*/ 626 h 824"/>
                  <a:gd name="T66" fmla="*/ 300 w 632"/>
                  <a:gd name="T67" fmla="*/ 610 h 824"/>
                  <a:gd name="T68" fmla="*/ 422 w 632"/>
                  <a:gd name="T69" fmla="*/ 616 h 824"/>
                  <a:gd name="T70" fmla="*/ 476 w 632"/>
                  <a:gd name="T71" fmla="*/ 630 h 824"/>
                  <a:gd name="T72" fmla="*/ 526 w 632"/>
                  <a:gd name="T73" fmla="*/ 674 h 824"/>
                  <a:gd name="T74" fmla="*/ 576 w 632"/>
                  <a:gd name="T75" fmla="*/ 748 h 824"/>
                  <a:gd name="T76" fmla="*/ 594 w 632"/>
                  <a:gd name="T77" fmla="*/ 796 h 824"/>
                  <a:gd name="T78" fmla="*/ 592 w 632"/>
                  <a:gd name="T79" fmla="*/ 818 h 824"/>
                  <a:gd name="T80" fmla="*/ 598 w 632"/>
                  <a:gd name="T81" fmla="*/ 824 h 824"/>
                  <a:gd name="T82" fmla="*/ 612 w 632"/>
                  <a:gd name="T83" fmla="*/ 822 h 824"/>
                  <a:gd name="T84" fmla="*/ 624 w 632"/>
                  <a:gd name="T85" fmla="*/ 808 h 824"/>
                  <a:gd name="T86" fmla="*/ 630 w 632"/>
                  <a:gd name="T87" fmla="*/ 796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2" h="824">
                    <a:moveTo>
                      <a:pt x="632" y="784"/>
                    </a:moveTo>
                    <a:lnTo>
                      <a:pt x="632" y="784"/>
                    </a:lnTo>
                    <a:lnTo>
                      <a:pt x="628" y="772"/>
                    </a:lnTo>
                    <a:lnTo>
                      <a:pt x="622" y="760"/>
                    </a:lnTo>
                    <a:lnTo>
                      <a:pt x="602" y="726"/>
                    </a:lnTo>
                    <a:lnTo>
                      <a:pt x="572" y="684"/>
                    </a:lnTo>
                    <a:lnTo>
                      <a:pt x="530" y="632"/>
                    </a:lnTo>
                    <a:lnTo>
                      <a:pt x="530" y="632"/>
                    </a:lnTo>
                    <a:lnTo>
                      <a:pt x="520" y="616"/>
                    </a:lnTo>
                    <a:lnTo>
                      <a:pt x="512" y="598"/>
                    </a:lnTo>
                    <a:lnTo>
                      <a:pt x="504" y="580"/>
                    </a:lnTo>
                    <a:lnTo>
                      <a:pt x="500" y="560"/>
                    </a:lnTo>
                    <a:lnTo>
                      <a:pt x="492" y="520"/>
                    </a:lnTo>
                    <a:lnTo>
                      <a:pt x="486" y="476"/>
                    </a:lnTo>
                    <a:lnTo>
                      <a:pt x="486" y="432"/>
                    </a:lnTo>
                    <a:lnTo>
                      <a:pt x="488" y="388"/>
                    </a:lnTo>
                    <a:lnTo>
                      <a:pt x="490" y="346"/>
                    </a:lnTo>
                    <a:lnTo>
                      <a:pt x="496" y="306"/>
                    </a:lnTo>
                    <a:lnTo>
                      <a:pt x="496" y="306"/>
                    </a:lnTo>
                    <a:lnTo>
                      <a:pt x="496" y="288"/>
                    </a:lnTo>
                    <a:lnTo>
                      <a:pt x="496" y="272"/>
                    </a:lnTo>
                    <a:lnTo>
                      <a:pt x="494" y="256"/>
                    </a:lnTo>
                    <a:lnTo>
                      <a:pt x="492" y="244"/>
                    </a:lnTo>
                    <a:lnTo>
                      <a:pt x="486" y="232"/>
                    </a:lnTo>
                    <a:lnTo>
                      <a:pt x="482" y="222"/>
                    </a:lnTo>
                    <a:lnTo>
                      <a:pt x="470" y="206"/>
                    </a:lnTo>
                    <a:lnTo>
                      <a:pt x="456" y="196"/>
                    </a:lnTo>
                    <a:lnTo>
                      <a:pt x="446" y="188"/>
                    </a:lnTo>
                    <a:lnTo>
                      <a:pt x="434" y="184"/>
                    </a:lnTo>
                    <a:lnTo>
                      <a:pt x="434" y="184"/>
                    </a:lnTo>
                    <a:lnTo>
                      <a:pt x="424" y="206"/>
                    </a:lnTo>
                    <a:lnTo>
                      <a:pt x="416" y="222"/>
                    </a:lnTo>
                    <a:lnTo>
                      <a:pt x="408" y="236"/>
                    </a:lnTo>
                    <a:lnTo>
                      <a:pt x="400" y="248"/>
                    </a:lnTo>
                    <a:lnTo>
                      <a:pt x="392" y="254"/>
                    </a:lnTo>
                    <a:lnTo>
                      <a:pt x="384" y="260"/>
                    </a:lnTo>
                    <a:lnTo>
                      <a:pt x="376" y="260"/>
                    </a:lnTo>
                    <a:lnTo>
                      <a:pt x="370" y="260"/>
                    </a:lnTo>
                    <a:lnTo>
                      <a:pt x="362" y="256"/>
                    </a:lnTo>
                    <a:lnTo>
                      <a:pt x="356" y="250"/>
                    </a:lnTo>
                    <a:lnTo>
                      <a:pt x="350" y="244"/>
                    </a:lnTo>
                    <a:lnTo>
                      <a:pt x="344" y="234"/>
                    </a:lnTo>
                    <a:lnTo>
                      <a:pt x="332" y="212"/>
                    </a:lnTo>
                    <a:lnTo>
                      <a:pt x="322" y="184"/>
                    </a:lnTo>
                    <a:lnTo>
                      <a:pt x="312" y="154"/>
                    </a:lnTo>
                    <a:lnTo>
                      <a:pt x="304" y="122"/>
                    </a:lnTo>
                    <a:lnTo>
                      <a:pt x="292" y="62"/>
                    </a:lnTo>
                    <a:lnTo>
                      <a:pt x="284" y="18"/>
                    </a:lnTo>
                    <a:lnTo>
                      <a:pt x="282" y="0"/>
                    </a:lnTo>
                    <a:lnTo>
                      <a:pt x="282" y="0"/>
                    </a:lnTo>
                    <a:lnTo>
                      <a:pt x="276" y="18"/>
                    </a:lnTo>
                    <a:lnTo>
                      <a:pt x="270" y="36"/>
                    </a:lnTo>
                    <a:lnTo>
                      <a:pt x="262" y="50"/>
                    </a:lnTo>
                    <a:lnTo>
                      <a:pt x="254" y="64"/>
                    </a:lnTo>
                    <a:lnTo>
                      <a:pt x="246" y="74"/>
                    </a:lnTo>
                    <a:lnTo>
                      <a:pt x="238" y="82"/>
                    </a:lnTo>
                    <a:lnTo>
                      <a:pt x="228" y="90"/>
                    </a:lnTo>
                    <a:lnTo>
                      <a:pt x="218" y="94"/>
                    </a:lnTo>
                    <a:lnTo>
                      <a:pt x="208" y="98"/>
                    </a:lnTo>
                    <a:lnTo>
                      <a:pt x="198" y="100"/>
                    </a:lnTo>
                    <a:lnTo>
                      <a:pt x="188" y="100"/>
                    </a:lnTo>
                    <a:lnTo>
                      <a:pt x="178" y="100"/>
                    </a:lnTo>
                    <a:lnTo>
                      <a:pt x="156" y="96"/>
                    </a:lnTo>
                    <a:lnTo>
                      <a:pt x="136" y="88"/>
                    </a:lnTo>
                    <a:lnTo>
                      <a:pt x="116" y="78"/>
                    </a:lnTo>
                    <a:lnTo>
                      <a:pt x="96" y="66"/>
                    </a:lnTo>
                    <a:lnTo>
                      <a:pt x="80" y="52"/>
                    </a:lnTo>
                    <a:lnTo>
                      <a:pt x="64" y="40"/>
                    </a:lnTo>
                    <a:lnTo>
                      <a:pt x="42" y="18"/>
                    </a:lnTo>
                    <a:lnTo>
                      <a:pt x="34" y="10"/>
                    </a:lnTo>
                    <a:lnTo>
                      <a:pt x="34" y="10"/>
                    </a:lnTo>
                    <a:lnTo>
                      <a:pt x="26" y="14"/>
                    </a:lnTo>
                    <a:lnTo>
                      <a:pt x="18" y="16"/>
                    </a:lnTo>
                    <a:lnTo>
                      <a:pt x="0" y="20"/>
                    </a:lnTo>
                    <a:lnTo>
                      <a:pt x="0" y="456"/>
                    </a:lnTo>
                    <a:lnTo>
                      <a:pt x="0" y="456"/>
                    </a:lnTo>
                    <a:lnTo>
                      <a:pt x="42" y="468"/>
                    </a:lnTo>
                    <a:lnTo>
                      <a:pt x="80" y="482"/>
                    </a:lnTo>
                    <a:lnTo>
                      <a:pt x="96" y="490"/>
                    </a:lnTo>
                    <a:lnTo>
                      <a:pt x="112" y="498"/>
                    </a:lnTo>
                    <a:lnTo>
                      <a:pt x="124" y="506"/>
                    </a:lnTo>
                    <a:lnTo>
                      <a:pt x="136" y="516"/>
                    </a:lnTo>
                    <a:lnTo>
                      <a:pt x="142" y="526"/>
                    </a:lnTo>
                    <a:lnTo>
                      <a:pt x="146" y="536"/>
                    </a:lnTo>
                    <a:lnTo>
                      <a:pt x="146" y="546"/>
                    </a:lnTo>
                    <a:lnTo>
                      <a:pt x="142" y="556"/>
                    </a:lnTo>
                    <a:lnTo>
                      <a:pt x="134" y="568"/>
                    </a:lnTo>
                    <a:lnTo>
                      <a:pt x="120" y="580"/>
                    </a:lnTo>
                    <a:lnTo>
                      <a:pt x="100" y="592"/>
                    </a:lnTo>
                    <a:lnTo>
                      <a:pt x="76" y="604"/>
                    </a:lnTo>
                    <a:lnTo>
                      <a:pt x="76" y="604"/>
                    </a:lnTo>
                    <a:lnTo>
                      <a:pt x="78" y="610"/>
                    </a:lnTo>
                    <a:lnTo>
                      <a:pt x="82" y="616"/>
                    </a:lnTo>
                    <a:lnTo>
                      <a:pt x="90" y="622"/>
                    </a:lnTo>
                    <a:lnTo>
                      <a:pt x="104" y="626"/>
                    </a:lnTo>
                    <a:lnTo>
                      <a:pt x="122" y="630"/>
                    </a:lnTo>
                    <a:lnTo>
                      <a:pt x="148" y="630"/>
                    </a:lnTo>
                    <a:lnTo>
                      <a:pt x="182" y="626"/>
                    </a:lnTo>
                    <a:lnTo>
                      <a:pt x="182" y="626"/>
                    </a:lnTo>
                    <a:lnTo>
                      <a:pt x="220" y="620"/>
                    </a:lnTo>
                    <a:lnTo>
                      <a:pt x="260" y="614"/>
                    </a:lnTo>
                    <a:lnTo>
                      <a:pt x="300" y="610"/>
                    </a:lnTo>
                    <a:lnTo>
                      <a:pt x="342" y="610"/>
                    </a:lnTo>
                    <a:lnTo>
                      <a:pt x="382" y="610"/>
                    </a:lnTo>
                    <a:lnTo>
                      <a:pt x="422" y="616"/>
                    </a:lnTo>
                    <a:lnTo>
                      <a:pt x="440" y="620"/>
                    </a:lnTo>
                    <a:lnTo>
                      <a:pt x="458" y="624"/>
                    </a:lnTo>
                    <a:lnTo>
                      <a:pt x="476" y="630"/>
                    </a:lnTo>
                    <a:lnTo>
                      <a:pt x="492" y="636"/>
                    </a:lnTo>
                    <a:lnTo>
                      <a:pt x="492" y="636"/>
                    </a:lnTo>
                    <a:lnTo>
                      <a:pt x="526" y="674"/>
                    </a:lnTo>
                    <a:lnTo>
                      <a:pt x="544" y="698"/>
                    </a:lnTo>
                    <a:lnTo>
                      <a:pt x="562" y="722"/>
                    </a:lnTo>
                    <a:lnTo>
                      <a:pt x="576" y="748"/>
                    </a:lnTo>
                    <a:lnTo>
                      <a:pt x="588" y="772"/>
                    </a:lnTo>
                    <a:lnTo>
                      <a:pt x="590" y="784"/>
                    </a:lnTo>
                    <a:lnTo>
                      <a:pt x="594" y="796"/>
                    </a:lnTo>
                    <a:lnTo>
                      <a:pt x="594" y="806"/>
                    </a:lnTo>
                    <a:lnTo>
                      <a:pt x="592" y="818"/>
                    </a:lnTo>
                    <a:lnTo>
                      <a:pt x="592" y="818"/>
                    </a:lnTo>
                    <a:lnTo>
                      <a:pt x="592" y="822"/>
                    </a:lnTo>
                    <a:lnTo>
                      <a:pt x="594" y="824"/>
                    </a:lnTo>
                    <a:lnTo>
                      <a:pt x="598" y="824"/>
                    </a:lnTo>
                    <a:lnTo>
                      <a:pt x="598" y="824"/>
                    </a:lnTo>
                    <a:lnTo>
                      <a:pt x="602" y="824"/>
                    </a:lnTo>
                    <a:lnTo>
                      <a:pt x="612" y="822"/>
                    </a:lnTo>
                    <a:lnTo>
                      <a:pt x="616" y="818"/>
                    </a:lnTo>
                    <a:lnTo>
                      <a:pt x="620" y="814"/>
                    </a:lnTo>
                    <a:lnTo>
                      <a:pt x="624" y="808"/>
                    </a:lnTo>
                    <a:lnTo>
                      <a:pt x="626" y="800"/>
                    </a:lnTo>
                    <a:lnTo>
                      <a:pt x="626" y="800"/>
                    </a:lnTo>
                    <a:lnTo>
                      <a:pt x="630" y="796"/>
                    </a:lnTo>
                    <a:lnTo>
                      <a:pt x="632" y="792"/>
                    </a:lnTo>
                    <a:lnTo>
                      <a:pt x="632" y="784"/>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90" name="Freeform 47"/>
              <p:cNvSpPr>
                <a:spLocks noChangeAspect="1"/>
              </p:cNvSpPr>
              <p:nvPr/>
            </p:nvSpPr>
            <p:spPr bwMode="auto">
              <a:xfrm>
                <a:off x="1" y="2438400"/>
                <a:ext cx="453574" cy="852529"/>
              </a:xfrm>
              <a:custGeom>
                <a:avLst/>
                <a:gdLst>
                  <a:gd name="T0" fmla="*/ 194 w 382"/>
                  <a:gd name="T1" fmla="*/ 442 h 718"/>
                  <a:gd name="T2" fmla="*/ 238 w 382"/>
                  <a:gd name="T3" fmla="*/ 410 h 718"/>
                  <a:gd name="T4" fmla="*/ 264 w 382"/>
                  <a:gd name="T5" fmla="*/ 368 h 718"/>
                  <a:gd name="T6" fmla="*/ 270 w 382"/>
                  <a:gd name="T7" fmla="*/ 334 h 718"/>
                  <a:gd name="T8" fmla="*/ 292 w 382"/>
                  <a:gd name="T9" fmla="*/ 278 h 718"/>
                  <a:gd name="T10" fmla="*/ 310 w 382"/>
                  <a:gd name="T11" fmla="*/ 250 h 718"/>
                  <a:gd name="T12" fmla="*/ 248 w 382"/>
                  <a:gd name="T13" fmla="*/ 258 h 718"/>
                  <a:gd name="T14" fmla="*/ 212 w 382"/>
                  <a:gd name="T15" fmla="*/ 242 h 718"/>
                  <a:gd name="T16" fmla="*/ 194 w 382"/>
                  <a:gd name="T17" fmla="*/ 212 h 718"/>
                  <a:gd name="T18" fmla="*/ 194 w 382"/>
                  <a:gd name="T19" fmla="*/ 160 h 718"/>
                  <a:gd name="T20" fmla="*/ 200 w 382"/>
                  <a:gd name="T21" fmla="*/ 140 h 718"/>
                  <a:gd name="T22" fmla="*/ 200 w 382"/>
                  <a:gd name="T23" fmla="*/ 110 h 718"/>
                  <a:gd name="T24" fmla="*/ 184 w 382"/>
                  <a:gd name="T25" fmla="*/ 72 h 718"/>
                  <a:gd name="T26" fmla="*/ 158 w 382"/>
                  <a:gd name="T27" fmla="*/ 50 h 718"/>
                  <a:gd name="T28" fmla="*/ 80 w 382"/>
                  <a:gd name="T29" fmla="*/ 0 h 718"/>
                  <a:gd name="T30" fmla="*/ 84 w 382"/>
                  <a:gd name="T31" fmla="*/ 6 h 718"/>
                  <a:gd name="T32" fmla="*/ 96 w 382"/>
                  <a:gd name="T33" fmla="*/ 38 h 718"/>
                  <a:gd name="T34" fmla="*/ 94 w 382"/>
                  <a:gd name="T35" fmla="*/ 70 h 718"/>
                  <a:gd name="T36" fmla="*/ 80 w 382"/>
                  <a:gd name="T37" fmla="*/ 66 h 718"/>
                  <a:gd name="T38" fmla="*/ 48 w 382"/>
                  <a:gd name="T39" fmla="*/ 82 h 718"/>
                  <a:gd name="T40" fmla="*/ 34 w 382"/>
                  <a:gd name="T41" fmla="*/ 106 h 718"/>
                  <a:gd name="T42" fmla="*/ 26 w 382"/>
                  <a:gd name="T43" fmla="*/ 138 h 718"/>
                  <a:gd name="T44" fmla="*/ 24 w 382"/>
                  <a:gd name="T45" fmla="*/ 194 h 718"/>
                  <a:gd name="T46" fmla="*/ 22 w 382"/>
                  <a:gd name="T47" fmla="*/ 204 h 718"/>
                  <a:gd name="T48" fmla="*/ 20 w 382"/>
                  <a:gd name="T49" fmla="*/ 202 h 718"/>
                  <a:gd name="T50" fmla="*/ 0 w 382"/>
                  <a:gd name="T51" fmla="*/ 662 h 718"/>
                  <a:gd name="T52" fmla="*/ 30 w 382"/>
                  <a:gd name="T53" fmla="*/ 636 h 718"/>
                  <a:gd name="T54" fmla="*/ 80 w 382"/>
                  <a:gd name="T55" fmla="*/ 606 h 718"/>
                  <a:gd name="T56" fmla="*/ 108 w 382"/>
                  <a:gd name="T57" fmla="*/ 586 h 718"/>
                  <a:gd name="T58" fmla="*/ 132 w 382"/>
                  <a:gd name="T59" fmla="*/ 542 h 718"/>
                  <a:gd name="T60" fmla="*/ 144 w 382"/>
                  <a:gd name="T61" fmla="*/ 484 h 718"/>
                  <a:gd name="T62" fmla="*/ 220 w 382"/>
                  <a:gd name="T63" fmla="*/ 544 h 718"/>
                  <a:gd name="T64" fmla="*/ 300 w 382"/>
                  <a:gd name="T65" fmla="*/ 626 h 718"/>
                  <a:gd name="T66" fmla="*/ 330 w 382"/>
                  <a:gd name="T67" fmla="*/ 678 h 718"/>
                  <a:gd name="T68" fmla="*/ 336 w 382"/>
                  <a:gd name="T69" fmla="*/ 710 h 718"/>
                  <a:gd name="T70" fmla="*/ 340 w 382"/>
                  <a:gd name="T71" fmla="*/ 718 h 718"/>
                  <a:gd name="T72" fmla="*/ 352 w 382"/>
                  <a:gd name="T73" fmla="*/ 716 h 718"/>
                  <a:gd name="T74" fmla="*/ 372 w 382"/>
                  <a:gd name="T75" fmla="*/ 698 h 718"/>
                  <a:gd name="T76" fmla="*/ 376 w 382"/>
                  <a:gd name="T77" fmla="*/ 680 h 718"/>
                  <a:gd name="T78" fmla="*/ 382 w 382"/>
                  <a:gd name="T79" fmla="*/ 666 h 718"/>
                  <a:gd name="T80" fmla="*/ 372 w 382"/>
                  <a:gd name="T81" fmla="*/ 644 h 718"/>
                  <a:gd name="T82" fmla="*/ 318 w 382"/>
                  <a:gd name="T83" fmla="*/ 582 h 718"/>
                  <a:gd name="T84" fmla="*/ 170 w 382"/>
                  <a:gd name="T85" fmla="*/ 45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2" h="718">
                    <a:moveTo>
                      <a:pt x="170" y="452"/>
                    </a:moveTo>
                    <a:lnTo>
                      <a:pt x="170" y="452"/>
                    </a:lnTo>
                    <a:lnTo>
                      <a:pt x="194" y="442"/>
                    </a:lnTo>
                    <a:lnTo>
                      <a:pt x="208" y="434"/>
                    </a:lnTo>
                    <a:lnTo>
                      <a:pt x="224" y="424"/>
                    </a:lnTo>
                    <a:lnTo>
                      <a:pt x="238" y="410"/>
                    </a:lnTo>
                    <a:lnTo>
                      <a:pt x="250" y="396"/>
                    </a:lnTo>
                    <a:lnTo>
                      <a:pt x="260" y="378"/>
                    </a:lnTo>
                    <a:lnTo>
                      <a:pt x="264" y="368"/>
                    </a:lnTo>
                    <a:lnTo>
                      <a:pt x="266" y="358"/>
                    </a:lnTo>
                    <a:lnTo>
                      <a:pt x="266" y="358"/>
                    </a:lnTo>
                    <a:lnTo>
                      <a:pt x="270" y="334"/>
                    </a:lnTo>
                    <a:lnTo>
                      <a:pt x="276" y="312"/>
                    </a:lnTo>
                    <a:lnTo>
                      <a:pt x="284" y="294"/>
                    </a:lnTo>
                    <a:lnTo>
                      <a:pt x="292" y="278"/>
                    </a:lnTo>
                    <a:lnTo>
                      <a:pt x="304" y="256"/>
                    </a:lnTo>
                    <a:lnTo>
                      <a:pt x="310" y="250"/>
                    </a:lnTo>
                    <a:lnTo>
                      <a:pt x="310" y="250"/>
                    </a:lnTo>
                    <a:lnTo>
                      <a:pt x="286" y="256"/>
                    </a:lnTo>
                    <a:lnTo>
                      <a:pt x="266" y="258"/>
                    </a:lnTo>
                    <a:lnTo>
                      <a:pt x="248" y="258"/>
                    </a:lnTo>
                    <a:lnTo>
                      <a:pt x="234" y="254"/>
                    </a:lnTo>
                    <a:lnTo>
                      <a:pt x="220" y="250"/>
                    </a:lnTo>
                    <a:lnTo>
                      <a:pt x="212" y="242"/>
                    </a:lnTo>
                    <a:lnTo>
                      <a:pt x="204" y="234"/>
                    </a:lnTo>
                    <a:lnTo>
                      <a:pt x="198" y="224"/>
                    </a:lnTo>
                    <a:lnTo>
                      <a:pt x="194" y="212"/>
                    </a:lnTo>
                    <a:lnTo>
                      <a:pt x="192" y="202"/>
                    </a:lnTo>
                    <a:lnTo>
                      <a:pt x="190" y="180"/>
                    </a:lnTo>
                    <a:lnTo>
                      <a:pt x="194" y="160"/>
                    </a:lnTo>
                    <a:lnTo>
                      <a:pt x="198" y="148"/>
                    </a:lnTo>
                    <a:lnTo>
                      <a:pt x="198" y="148"/>
                    </a:lnTo>
                    <a:lnTo>
                      <a:pt x="200" y="140"/>
                    </a:lnTo>
                    <a:lnTo>
                      <a:pt x="202" y="130"/>
                    </a:lnTo>
                    <a:lnTo>
                      <a:pt x="202" y="120"/>
                    </a:lnTo>
                    <a:lnTo>
                      <a:pt x="200" y="110"/>
                    </a:lnTo>
                    <a:lnTo>
                      <a:pt x="194" y="90"/>
                    </a:lnTo>
                    <a:lnTo>
                      <a:pt x="188" y="80"/>
                    </a:lnTo>
                    <a:lnTo>
                      <a:pt x="184" y="72"/>
                    </a:lnTo>
                    <a:lnTo>
                      <a:pt x="184" y="72"/>
                    </a:lnTo>
                    <a:lnTo>
                      <a:pt x="174" y="64"/>
                    </a:lnTo>
                    <a:lnTo>
                      <a:pt x="158" y="50"/>
                    </a:lnTo>
                    <a:lnTo>
                      <a:pt x="120" y="22"/>
                    </a:lnTo>
                    <a:lnTo>
                      <a:pt x="88" y="4"/>
                    </a:lnTo>
                    <a:lnTo>
                      <a:pt x="80" y="0"/>
                    </a:lnTo>
                    <a:lnTo>
                      <a:pt x="80" y="2"/>
                    </a:lnTo>
                    <a:lnTo>
                      <a:pt x="84" y="6"/>
                    </a:lnTo>
                    <a:lnTo>
                      <a:pt x="84" y="6"/>
                    </a:lnTo>
                    <a:lnTo>
                      <a:pt x="90" y="16"/>
                    </a:lnTo>
                    <a:lnTo>
                      <a:pt x="94" y="28"/>
                    </a:lnTo>
                    <a:lnTo>
                      <a:pt x="96" y="38"/>
                    </a:lnTo>
                    <a:lnTo>
                      <a:pt x="98" y="48"/>
                    </a:lnTo>
                    <a:lnTo>
                      <a:pt x="96" y="64"/>
                    </a:lnTo>
                    <a:lnTo>
                      <a:pt x="94" y="70"/>
                    </a:lnTo>
                    <a:lnTo>
                      <a:pt x="94" y="70"/>
                    </a:lnTo>
                    <a:lnTo>
                      <a:pt x="88" y="68"/>
                    </a:lnTo>
                    <a:lnTo>
                      <a:pt x="80" y="66"/>
                    </a:lnTo>
                    <a:lnTo>
                      <a:pt x="70" y="68"/>
                    </a:lnTo>
                    <a:lnTo>
                      <a:pt x="58" y="72"/>
                    </a:lnTo>
                    <a:lnTo>
                      <a:pt x="48" y="82"/>
                    </a:lnTo>
                    <a:lnTo>
                      <a:pt x="44" y="88"/>
                    </a:lnTo>
                    <a:lnTo>
                      <a:pt x="38" y="96"/>
                    </a:lnTo>
                    <a:lnTo>
                      <a:pt x="34" y="106"/>
                    </a:lnTo>
                    <a:lnTo>
                      <a:pt x="30" y="118"/>
                    </a:lnTo>
                    <a:lnTo>
                      <a:pt x="30" y="118"/>
                    </a:lnTo>
                    <a:lnTo>
                      <a:pt x="26" y="138"/>
                    </a:lnTo>
                    <a:lnTo>
                      <a:pt x="24" y="154"/>
                    </a:lnTo>
                    <a:lnTo>
                      <a:pt x="24" y="180"/>
                    </a:lnTo>
                    <a:lnTo>
                      <a:pt x="24" y="194"/>
                    </a:lnTo>
                    <a:lnTo>
                      <a:pt x="24" y="202"/>
                    </a:lnTo>
                    <a:lnTo>
                      <a:pt x="24" y="202"/>
                    </a:lnTo>
                    <a:lnTo>
                      <a:pt x="22" y="204"/>
                    </a:lnTo>
                    <a:lnTo>
                      <a:pt x="20" y="204"/>
                    </a:lnTo>
                    <a:lnTo>
                      <a:pt x="20" y="202"/>
                    </a:lnTo>
                    <a:lnTo>
                      <a:pt x="20" y="202"/>
                    </a:lnTo>
                    <a:lnTo>
                      <a:pt x="16" y="194"/>
                    </a:lnTo>
                    <a:lnTo>
                      <a:pt x="0" y="146"/>
                    </a:lnTo>
                    <a:lnTo>
                      <a:pt x="0" y="662"/>
                    </a:lnTo>
                    <a:lnTo>
                      <a:pt x="0" y="662"/>
                    </a:lnTo>
                    <a:lnTo>
                      <a:pt x="12" y="650"/>
                    </a:lnTo>
                    <a:lnTo>
                      <a:pt x="30" y="636"/>
                    </a:lnTo>
                    <a:lnTo>
                      <a:pt x="52" y="620"/>
                    </a:lnTo>
                    <a:lnTo>
                      <a:pt x="80" y="606"/>
                    </a:lnTo>
                    <a:lnTo>
                      <a:pt x="80" y="606"/>
                    </a:lnTo>
                    <a:lnTo>
                      <a:pt x="90" y="600"/>
                    </a:lnTo>
                    <a:lnTo>
                      <a:pt x="100" y="594"/>
                    </a:lnTo>
                    <a:lnTo>
                      <a:pt x="108" y="586"/>
                    </a:lnTo>
                    <a:lnTo>
                      <a:pt x="114" y="578"/>
                    </a:lnTo>
                    <a:lnTo>
                      <a:pt x="126" y="560"/>
                    </a:lnTo>
                    <a:lnTo>
                      <a:pt x="132" y="542"/>
                    </a:lnTo>
                    <a:lnTo>
                      <a:pt x="138" y="524"/>
                    </a:lnTo>
                    <a:lnTo>
                      <a:pt x="142" y="508"/>
                    </a:lnTo>
                    <a:lnTo>
                      <a:pt x="144" y="484"/>
                    </a:lnTo>
                    <a:lnTo>
                      <a:pt x="144" y="484"/>
                    </a:lnTo>
                    <a:lnTo>
                      <a:pt x="188" y="518"/>
                    </a:lnTo>
                    <a:lnTo>
                      <a:pt x="220" y="544"/>
                    </a:lnTo>
                    <a:lnTo>
                      <a:pt x="254" y="576"/>
                    </a:lnTo>
                    <a:lnTo>
                      <a:pt x="286" y="610"/>
                    </a:lnTo>
                    <a:lnTo>
                      <a:pt x="300" y="626"/>
                    </a:lnTo>
                    <a:lnTo>
                      <a:pt x="312" y="644"/>
                    </a:lnTo>
                    <a:lnTo>
                      <a:pt x="322" y="662"/>
                    </a:lnTo>
                    <a:lnTo>
                      <a:pt x="330" y="678"/>
                    </a:lnTo>
                    <a:lnTo>
                      <a:pt x="336" y="694"/>
                    </a:lnTo>
                    <a:lnTo>
                      <a:pt x="336" y="710"/>
                    </a:lnTo>
                    <a:lnTo>
                      <a:pt x="336" y="710"/>
                    </a:lnTo>
                    <a:lnTo>
                      <a:pt x="336" y="712"/>
                    </a:lnTo>
                    <a:lnTo>
                      <a:pt x="336" y="716"/>
                    </a:lnTo>
                    <a:lnTo>
                      <a:pt x="340" y="718"/>
                    </a:lnTo>
                    <a:lnTo>
                      <a:pt x="346" y="718"/>
                    </a:lnTo>
                    <a:lnTo>
                      <a:pt x="346" y="718"/>
                    </a:lnTo>
                    <a:lnTo>
                      <a:pt x="352" y="716"/>
                    </a:lnTo>
                    <a:lnTo>
                      <a:pt x="362" y="710"/>
                    </a:lnTo>
                    <a:lnTo>
                      <a:pt x="368" y="706"/>
                    </a:lnTo>
                    <a:lnTo>
                      <a:pt x="372" y="698"/>
                    </a:lnTo>
                    <a:lnTo>
                      <a:pt x="376" y="690"/>
                    </a:lnTo>
                    <a:lnTo>
                      <a:pt x="376" y="680"/>
                    </a:lnTo>
                    <a:lnTo>
                      <a:pt x="376" y="680"/>
                    </a:lnTo>
                    <a:lnTo>
                      <a:pt x="378" y="674"/>
                    </a:lnTo>
                    <a:lnTo>
                      <a:pt x="380" y="670"/>
                    </a:lnTo>
                    <a:lnTo>
                      <a:pt x="382" y="666"/>
                    </a:lnTo>
                    <a:lnTo>
                      <a:pt x="380" y="658"/>
                    </a:lnTo>
                    <a:lnTo>
                      <a:pt x="380" y="658"/>
                    </a:lnTo>
                    <a:lnTo>
                      <a:pt x="372" y="644"/>
                    </a:lnTo>
                    <a:lnTo>
                      <a:pt x="358" y="626"/>
                    </a:lnTo>
                    <a:lnTo>
                      <a:pt x="340" y="606"/>
                    </a:lnTo>
                    <a:lnTo>
                      <a:pt x="318" y="582"/>
                    </a:lnTo>
                    <a:lnTo>
                      <a:pt x="290" y="554"/>
                    </a:lnTo>
                    <a:lnTo>
                      <a:pt x="256" y="524"/>
                    </a:lnTo>
                    <a:lnTo>
                      <a:pt x="170" y="452"/>
                    </a:lnTo>
                    <a:lnTo>
                      <a:pt x="170" y="452"/>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91" name="Freeform 23"/>
              <p:cNvSpPr>
                <a:spLocks noChangeAspect="1"/>
              </p:cNvSpPr>
              <p:nvPr/>
            </p:nvSpPr>
            <p:spPr bwMode="auto">
              <a:xfrm>
                <a:off x="8551334" y="6180666"/>
                <a:ext cx="592666" cy="677333"/>
              </a:xfrm>
              <a:custGeom>
                <a:avLst/>
                <a:gdLst>
                  <a:gd name="T0" fmla="*/ 536 w 560"/>
                  <a:gd name="T1" fmla="*/ 100 h 640"/>
                  <a:gd name="T2" fmla="*/ 496 w 560"/>
                  <a:gd name="T3" fmla="*/ 106 h 640"/>
                  <a:gd name="T4" fmla="*/ 456 w 560"/>
                  <a:gd name="T5" fmla="*/ 118 h 640"/>
                  <a:gd name="T6" fmla="*/ 438 w 560"/>
                  <a:gd name="T7" fmla="*/ 110 h 640"/>
                  <a:gd name="T8" fmla="*/ 436 w 560"/>
                  <a:gd name="T9" fmla="*/ 82 h 640"/>
                  <a:gd name="T10" fmla="*/ 428 w 560"/>
                  <a:gd name="T11" fmla="*/ 76 h 640"/>
                  <a:gd name="T12" fmla="*/ 360 w 560"/>
                  <a:gd name="T13" fmla="*/ 146 h 640"/>
                  <a:gd name="T14" fmla="*/ 328 w 560"/>
                  <a:gd name="T15" fmla="*/ 192 h 640"/>
                  <a:gd name="T16" fmla="*/ 290 w 560"/>
                  <a:gd name="T17" fmla="*/ 108 h 640"/>
                  <a:gd name="T18" fmla="*/ 274 w 560"/>
                  <a:gd name="T19" fmla="*/ 38 h 640"/>
                  <a:gd name="T20" fmla="*/ 280 w 560"/>
                  <a:gd name="T21" fmla="*/ 6 h 640"/>
                  <a:gd name="T22" fmla="*/ 280 w 560"/>
                  <a:gd name="T23" fmla="*/ 2 h 640"/>
                  <a:gd name="T24" fmla="*/ 262 w 560"/>
                  <a:gd name="T25" fmla="*/ 0 h 640"/>
                  <a:gd name="T26" fmla="*/ 248 w 560"/>
                  <a:gd name="T27" fmla="*/ 14 h 640"/>
                  <a:gd name="T28" fmla="*/ 244 w 560"/>
                  <a:gd name="T29" fmla="*/ 18 h 640"/>
                  <a:gd name="T30" fmla="*/ 240 w 560"/>
                  <a:gd name="T31" fmla="*/ 26 h 640"/>
                  <a:gd name="T32" fmla="*/ 254 w 560"/>
                  <a:gd name="T33" fmla="*/ 88 h 640"/>
                  <a:gd name="T34" fmla="*/ 304 w 560"/>
                  <a:gd name="T35" fmla="*/ 204 h 640"/>
                  <a:gd name="T36" fmla="*/ 222 w 560"/>
                  <a:gd name="T37" fmla="*/ 206 h 640"/>
                  <a:gd name="T38" fmla="*/ 136 w 560"/>
                  <a:gd name="T39" fmla="*/ 224 h 640"/>
                  <a:gd name="T40" fmla="*/ 164 w 560"/>
                  <a:gd name="T41" fmla="*/ 234 h 640"/>
                  <a:gd name="T42" fmla="*/ 178 w 560"/>
                  <a:gd name="T43" fmla="*/ 254 h 640"/>
                  <a:gd name="T44" fmla="*/ 166 w 560"/>
                  <a:gd name="T45" fmla="*/ 272 h 640"/>
                  <a:gd name="T46" fmla="*/ 122 w 560"/>
                  <a:gd name="T47" fmla="*/ 300 h 640"/>
                  <a:gd name="T48" fmla="*/ 90 w 560"/>
                  <a:gd name="T49" fmla="*/ 348 h 640"/>
                  <a:gd name="T50" fmla="*/ 22 w 560"/>
                  <a:gd name="T51" fmla="*/ 414 h 640"/>
                  <a:gd name="T52" fmla="*/ 0 w 560"/>
                  <a:gd name="T53" fmla="*/ 430 h 640"/>
                  <a:gd name="T54" fmla="*/ 102 w 560"/>
                  <a:gd name="T55" fmla="*/ 404 h 640"/>
                  <a:gd name="T56" fmla="*/ 136 w 560"/>
                  <a:gd name="T57" fmla="*/ 406 h 640"/>
                  <a:gd name="T58" fmla="*/ 152 w 560"/>
                  <a:gd name="T59" fmla="*/ 418 h 640"/>
                  <a:gd name="T60" fmla="*/ 156 w 560"/>
                  <a:gd name="T61" fmla="*/ 438 h 640"/>
                  <a:gd name="T62" fmla="*/ 138 w 560"/>
                  <a:gd name="T63" fmla="*/ 486 h 640"/>
                  <a:gd name="T64" fmla="*/ 90 w 560"/>
                  <a:gd name="T65" fmla="*/ 550 h 640"/>
                  <a:gd name="T66" fmla="*/ 126 w 560"/>
                  <a:gd name="T67" fmla="*/ 542 h 640"/>
                  <a:gd name="T68" fmla="*/ 158 w 560"/>
                  <a:gd name="T69" fmla="*/ 550 h 640"/>
                  <a:gd name="T70" fmla="*/ 170 w 560"/>
                  <a:gd name="T71" fmla="*/ 572 h 640"/>
                  <a:gd name="T72" fmla="*/ 168 w 560"/>
                  <a:gd name="T73" fmla="*/ 626 h 640"/>
                  <a:gd name="T74" fmla="*/ 186 w 560"/>
                  <a:gd name="T75" fmla="*/ 626 h 640"/>
                  <a:gd name="T76" fmla="*/ 280 w 560"/>
                  <a:gd name="T77" fmla="*/ 640 h 640"/>
                  <a:gd name="T78" fmla="*/ 310 w 560"/>
                  <a:gd name="T79" fmla="*/ 628 h 640"/>
                  <a:gd name="T80" fmla="*/ 322 w 560"/>
                  <a:gd name="T81" fmla="*/ 628 h 640"/>
                  <a:gd name="T82" fmla="*/ 330 w 560"/>
                  <a:gd name="T83" fmla="*/ 580 h 640"/>
                  <a:gd name="T84" fmla="*/ 346 w 560"/>
                  <a:gd name="T85" fmla="*/ 526 h 640"/>
                  <a:gd name="T86" fmla="*/ 354 w 560"/>
                  <a:gd name="T87" fmla="*/ 526 h 640"/>
                  <a:gd name="T88" fmla="*/ 358 w 560"/>
                  <a:gd name="T89" fmla="*/ 534 h 640"/>
                  <a:gd name="T90" fmla="*/ 364 w 560"/>
                  <a:gd name="T91" fmla="*/ 584 h 640"/>
                  <a:gd name="T92" fmla="*/ 424 w 560"/>
                  <a:gd name="T93" fmla="*/ 640 h 640"/>
                  <a:gd name="T94" fmla="*/ 438 w 560"/>
                  <a:gd name="T95" fmla="*/ 624 h 640"/>
                  <a:gd name="T96" fmla="*/ 458 w 560"/>
                  <a:gd name="T97" fmla="*/ 622 h 640"/>
                  <a:gd name="T98" fmla="*/ 474 w 560"/>
                  <a:gd name="T99" fmla="*/ 64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0" h="640">
                    <a:moveTo>
                      <a:pt x="560" y="100"/>
                    </a:moveTo>
                    <a:lnTo>
                      <a:pt x="560" y="100"/>
                    </a:lnTo>
                    <a:lnTo>
                      <a:pt x="536" y="100"/>
                    </a:lnTo>
                    <a:lnTo>
                      <a:pt x="512" y="98"/>
                    </a:lnTo>
                    <a:lnTo>
                      <a:pt x="512" y="98"/>
                    </a:lnTo>
                    <a:lnTo>
                      <a:pt x="496" y="106"/>
                    </a:lnTo>
                    <a:lnTo>
                      <a:pt x="480" y="114"/>
                    </a:lnTo>
                    <a:lnTo>
                      <a:pt x="464" y="118"/>
                    </a:lnTo>
                    <a:lnTo>
                      <a:pt x="456" y="118"/>
                    </a:lnTo>
                    <a:lnTo>
                      <a:pt x="448" y="118"/>
                    </a:lnTo>
                    <a:lnTo>
                      <a:pt x="442" y="116"/>
                    </a:lnTo>
                    <a:lnTo>
                      <a:pt x="438" y="110"/>
                    </a:lnTo>
                    <a:lnTo>
                      <a:pt x="436" y="104"/>
                    </a:lnTo>
                    <a:lnTo>
                      <a:pt x="434" y="94"/>
                    </a:lnTo>
                    <a:lnTo>
                      <a:pt x="436" y="82"/>
                    </a:lnTo>
                    <a:lnTo>
                      <a:pt x="442" y="66"/>
                    </a:lnTo>
                    <a:lnTo>
                      <a:pt x="442" y="66"/>
                    </a:lnTo>
                    <a:lnTo>
                      <a:pt x="428" y="76"/>
                    </a:lnTo>
                    <a:lnTo>
                      <a:pt x="396" y="106"/>
                    </a:lnTo>
                    <a:lnTo>
                      <a:pt x="378" y="126"/>
                    </a:lnTo>
                    <a:lnTo>
                      <a:pt x="360" y="146"/>
                    </a:lnTo>
                    <a:lnTo>
                      <a:pt x="342" y="170"/>
                    </a:lnTo>
                    <a:lnTo>
                      <a:pt x="328" y="192"/>
                    </a:lnTo>
                    <a:lnTo>
                      <a:pt x="328" y="192"/>
                    </a:lnTo>
                    <a:lnTo>
                      <a:pt x="312" y="160"/>
                    </a:lnTo>
                    <a:lnTo>
                      <a:pt x="300" y="134"/>
                    </a:lnTo>
                    <a:lnTo>
                      <a:pt x="290" y="108"/>
                    </a:lnTo>
                    <a:lnTo>
                      <a:pt x="280" y="80"/>
                    </a:lnTo>
                    <a:lnTo>
                      <a:pt x="276" y="52"/>
                    </a:lnTo>
                    <a:lnTo>
                      <a:pt x="274" y="38"/>
                    </a:lnTo>
                    <a:lnTo>
                      <a:pt x="274" y="26"/>
                    </a:lnTo>
                    <a:lnTo>
                      <a:pt x="276" y="16"/>
                    </a:lnTo>
                    <a:lnTo>
                      <a:pt x="280" y="6"/>
                    </a:lnTo>
                    <a:lnTo>
                      <a:pt x="280" y="6"/>
                    </a:lnTo>
                    <a:lnTo>
                      <a:pt x="282" y="4"/>
                    </a:lnTo>
                    <a:lnTo>
                      <a:pt x="280" y="2"/>
                    </a:lnTo>
                    <a:lnTo>
                      <a:pt x="280" y="0"/>
                    </a:lnTo>
                    <a:lnTo>
                      <a:pt x="262" y="0"/>
                    </a:lnTo>
                    <a:lnTo>
                      <a:pt x="262" y="0"/>
                    </a:lnTo>
                    <a:lnTo>
                      <a:pt x="254" y="4"/>
                    </a:lnTo>
                    <a:lnTo>
                      <a:pt x="252" y="8"/>
                    </a:lnTo>
                    <a:lnTo>
                      <a:pt x="248" y="14"/>
                    </a:lnTo>
                    <a:lnTo>
                      <a:pt x="248" y="14"/>
                    </a:lnTo>
                    <a:lnTo>
                      <a:pt x="246" y="16"/>
                    </a:lnTo>
                    <a:lnTo>
                      <a:pt x="244" y="18"/>
                    </a:lnTo>
                    <a:lnTo>
                      <a:pt x="242" y="20"/>
                    </a:lnTo>
                    <a:lnTo>
                      <a:pt x="240" y="26"/>
                    </a:lnTo>
                    <a:lnTo>
                      <a:pt x="240" y="26"/>
                    </a:lnTo>
                    <a:lnTo>
                      <a:pt x="240" y="36"/>
                    </a:lnTo>
                    <a:lnTo>
                      <a:pt x="244" y="50"/>
                    </a:lnTo>
                    <a:lnTo>
                      <a:pt x="254" y="88"/>
                    </a:lnTo>
                    <a:lnTo>
                      <a:pt x="274" y="138"/>
                    </a:lnTo>
                    <a:lnTo>
                      <a:pt x="304" y="204"/>
                    </a:lnTo>
                    <a:lnTo>
                      <a:pt x="304" y="204"/>
                    </a:lnTo>
                    <a:lnTo>
                      <a:pt x="278" y="202"/>
                    </a:lnTo>
                    <a:lnTo>
                      <a:pt x="250" y="204"/>
                    </a:lnTo>
                    <a:lnTo>
                      <a:pt x="222" y="206"/>
                    </a:lnTo>
                    <a:lnTo>
                      <a:pt x="196" y="210"/>
                    </a:lnTo>
                    <a:lnTo>
                      <a:pt x="154" y="220"/>
                    </a:lnTo>
                    <a:lnTo>
                      <a:pt x="136" y="224"/>
                    </a:lnTo>
                    <a:lnTo>
                      <a:pt x="136" y="224"/>
                    </a:lnTo>
                    <a:lnTo>
                      <a:pt x="152" y="230"/>
                    </a:lnTo>
                    <a:lnTo>
                      <a:pt x="164" y="234"/>
                    </a:lnTo>
                    <a:lnTo>
                      <a:pt x="172" y="242"/>
                    </a:lnTo>
                    <a:lnTo>
                      <a:pt x="176" y="248"/>
                    </a:lnTo>
                    <a:lnTo>
                      <a:pt x="178" y="254"/>
                    </a:lnTo>
                    <a:lnTo>
                      <a:pt x="176" y="260"/>
                    </a:lnTo>
                    <a:lnTo>
                      <a:pt x="172" y="266"/>
                    </a:lnTo>
                    <a:lnTo>
                      <a:pt x="166" y="272"/>
                    </a:lnTo>
                    <a:lnTo>
                      <a:pt x="154" y="284"/>
                    </a:lnTo>
                    <a:lnTo>
                      <a:pt x="138" y="292"/>
                    </a:lnTo>
                    <a:lnTo>
                      <a:pt x="122" y="300"/>
                    </a:lnTo>
                    <a:lnTo>
                      <a:pt x="122" y="300"/>
                    </a:lnTo>
                    <a:lnTo>
                      <a:pt x="108" y="326"/>
                    </a:lnTo>
                    <a:lnTo>
                      <a:pt x="90" y="348"/>
                    </a:lnTo>
                    <a:lnTo>
                      <a:pt x="72" y="368"/>
                    </a:lnTo>
                    <a:lnTo>
                      <a:pt x="54" y="386"/>
                    </a:lnTo>
                    <a:lnTo>
                      <a:pt x="22" y="414"/>
                    </a:lnTo>
                    <a:lnTo>
                      <a:pt x="0" y="428"/>
                    </a:lnTo>
                    <a:lnTo>
                      <a:pt x="0" y="430"/>
                    </a:lnTo>
                    <a:lnTo>
                      <a:pt x="0" y="430"/>
                    </a:lnTo>
                    <a:lnTo>
                      <a:pt x="48" y="414"/>
                    </a:lnTo>
                    <a:lnTo>
                      <a:pt x="86" y="406"/>
                    </a:lnTo>
                    <a:lnTo>
                      <a:pt x="102" y="404"/>
                    </a:lnTo>
                    <a:lnTo>
                      <a:pt x="116" y="404"/>
                    </a:lnTo>
                    <a:lnTo>
                      <a:pt x="126" y="404"/>
                    </a:lnTo>
                    <a:lnTo>
                      <a:pt x="136" y="406"/>
                    </a:lnTo>
                    <a:lnTo>
                      <a:pt x="144" y="410"/>
                    </a:lnTo>
                    <a:lnTo>
                      <a:pt x="148" y="414"/>
                    </a:lnTo>
                    <a:lnTo>
                      <a:pt x="152" y="418"/>
                    </a:lnTo>
                    <a:lnTo>
                      <a:pt x="156" y="424"/>
                    </a:lnTo>
                    <a:lnTo>
                      <a:pt x="156" y="430"/>
                    </a:lnTo>
                    <a:lnTo>
                      <a:pt x="156" y="438"/>
                    </a:lnTo>
                    <a:lnTo>
                      <a:pt x="154" y="454"/>
                    </a:lnTo>
                    <a:lnTo>
                      <a:pt x="146" y="470"/>
                    </a:lnTo>
                    <a:lnTo>
                      <a:pt x="138" y="486"/>
                    </a:lnTo>
                    <a:lnTo>
                      <a:pt x="116" y="518"/>
                    </a:lnTo>
                    <a:lnTo>
                      <a:pt x="98" y="540"/>
                    </a:lnTo>
                    <a:lnTo>
                      <a:pt x="90" y="550"/>
                    </a:lnTo>
                    <a:lnTo>
                      <a:pt x="90" y="550"/>
                    </a:lnTo>
                    <a:lnTo>
                      <a:pt x="110" y="544"/>
                    </a:lnTo>
                    <a:lnTo>
                      <a:pt x="126" y="542"/>
                    </a:lnTo>
                    <a:lnTo>
                      <a:pt x="138" y="542"/>
                    </a:lnTo>
                    <a:lnTo>
                      <a:pt x="148" y="544"/>
                    </a:lnTo>
                    <a:lnTo>
                      <a:pt x="158" y="550"/>
                    </a:lnTo>
                    <a:lnTo>
                      <a:pt x="164" y="556"/>
                    </a:lnTo>
                    <a:lnTo>
                      <a:pt x="168" y="564"/>
                    </a:lnTo>
                    <a:lnTo>
                      <a:pt x="170" y="572"/>
                    </a:lnTo>
                    <a:lnTo>
                      <a:pt x="172" y="592"/>
                    </a:lnTo>
                    <a:lnTo>
                      <a:pt x="172" y="608"/>
                    </a:lnTo>
                    <a:lnTo>
                      <a:pt x="168" y="626"/>
                    </a:lnTo>
                    <a:lnTo>
                      <a:pt x="168" y="626"/>
                    </a:lnTo>
                    <a:lnTo>
                      <a:pt x="178" y="624"/>
                    </a:lnTo>
                    <a:lnTo>
                      <a:pt x="186" y="626"/>
                    </a:lnTo>
                    <a:lnTo>
                      <a:pt x="192" y="632"/>
                    </a:lnTo>
                    <a:lnTo>
                      <a:pt x="198" y="640"/>
                    </a:lnTo>
                    <a:lnTo>
                      <a:pt x="280" y="640"/>
                    </a:lnTo>
                    <a:lnTo>
                      <a:pt x="280" y="640"/>
                    </a:lnTo>
                    <a:lnTo>
                      <a:pt x="296" y="632"/>
                    </a:lnTo>
                    <a:lnTo>
                      <a:pt x="310" y="628"/>
                    </a:lnTo>
                    <a:lnTo>
                      <a:pt x="320" y="628"/>
                    </a:lnTo>
                    <a:lnTo>
                      <a:pt x="322" y="628"/>
                    </a:lnTo>
                    <a:lnTo>
                      <a:pt x="322" y="628"/>
                    </a:lnTo>
                    <a:lnTo>
                      <a:pt x="322" y="620"/>
                    </a:lnTo>
                    <a:lnTo>
                      <a:pt x="324" y="608"/>
                    </a:lnTo>
                    <a:lnTo>
                      <a:pt x="330" y="580"/>
                    </a:lnTo>
                    <a:lnTo>
                      <a:pt x="344" y="530"/>
                    </a:lnTo>
                    <a:lnTo>
                      <a:pt x="344" y="530"/>
                    </a:lnTo>
                    <a:lnTo>
                      <a:pt x="346" y="526"/>
                    </a:lnTo>
                    <a:lnTo>
                      <a:pt x="348" y="522"/>
                    </a:lnTo>
                    <a:lnTo>
                      <a:pt x="352" y="524"/>
                    </a:lnTo>
                    <a:lnTo>
                      <a:pt x="354" y="526"/>
                    </a:lnTo>
                    <a:lnTo>
                      <a:pt x="356" y="530"/>
                    </a:lnTo>
                    <a:lnTo>
                      <a:pt x="358" y="534"/>
                    </a:lnTo>
                    <a:lnTo>
                      <a:pt x="358" y="534"/>
                    </a:lnTo>
                    <a:lnTo>
                      <a:pt x="358" y="544"/>
                    </a:lnTo>
                    <a:lnTo>
                      <a:pt x="358" y="556"/>
                    </a:lnTo>
                    <a:lnTo>
                      <a:pt x="364" y="584"/>
                    </a:lnTo>
                    <a:lnTo>
                      <a:pt x="372" y="612"/>
                    </a:lnTo>
                    <a:lnTo>
                      <a:pt x="382" y="640"/>
                    </a:lnTo>
                    <a:lnTo>
                      <a:pt x="424" y="640"/>
                    </a:lnTo>
                    <a:lnTo>
                      <a:pt x="424" y="640"/>
                    </a:lnTo>
                    <a:lnTo>
                      <a:pt x="432" y="630"/>
                    </a:lnTo>
                    <a:lnTo>
                      <a:pt x="438" y="624"/>
                    </a:lnTo>
                    <a:lnTo>
                      <a:pt x="446" y="620"/>
                    </a:lnTo>
                    <a:lnTo>
                      <a:pt x="452" y="620"/>
                    </a:lnTo>
                    <a:lnTo>
                      <a:pt x="458" y="622"/>
                    </a:lnTo>
                    <a:lnTo>
                      <a:pt x="464" y="628"/>
                    </a:lnTo>
                    <a:lnTo>
                      <a:pt x="470" y="632"/>
                    </a:lnTo>
                    <a:lnTo>
                      <a:pt x="474" y="640"/>
                    </a:lnTo>
                    <a:lnTo>
                      <a:pt x="560" y="640"/>
                    </a:lnTo>
                    <a:lnTo>
                      <a:pt x="560" y="100"/>
                    </a:lnTo>
                    <a:close/>
                  </a:path>
                </a:pathLst>
              </a:custGeom>
              <a:solidFill>
                <a:schemeClr val="accent1">
                  <a:alpha val="8000"/>
                </a:schemeClr>
              </a:solidFill>
              <a:ln>
                <a:noFill/>
              </a:ln>
              <a:effectLst>
                <a:glow rad="50800">
                  <a:schemeClr val="accent1">
                    <a:alpha val="15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grpSp>
        <p:grpSp>
          <p:nvGrpSpPr>
            <p:cNvPr id="64" name="Group 200"/>
            <p:cNvGrpSpPr/>
            <p:nvPr/>
          </p:nvGrpSpPr>
          <p:grpSpPr>
            <a:xfrm>
              <a:off x="-17347" y="0"/>
              <a:ext cx="9161347" cy="6857992"/>
              <a:chOff x="-17347" y="0"/>
              <a:chExt cx="9161347" cy="6857992"/>
            </a:xfrm>
          </p:grpSpPr>
          <p:sp>
            <p:nvSpPr>
              <p:cNvPr id="65" name="Freeform 16"/>
              <p:cNvSpPr>
                <a:spLocks noChangeAspect="1"/>
              </p:cNvSpPr>
              <p:nvPr/>
            </p:nvSpPr>
            <p:spPr bwMode="auto">
              <a:xfrm rot="9111631">
                <a:off x="7788433" y="1465582"/>
                <a:ext cx="1285378" cy="1966190"/>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2000"/>
                </a:schemeClr>
              </a:solidFill>
              <a:ln w="9525">
                <a:noFill/>
                <a:round/>
                <a:headEnd/>
                <a:tailEnd/>
              </a:ln>
              <a:effectLst>
                <a:glow rad="254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66" name="Freeform 24"/>
              <p:cNvSpPr>
                <a:spLocks noChangeAspect="1"/>
              </p:cNvSpPr>
              <p:nvPr/>
            </p:nvSpPr>
            <p:spPr bwMode="auto">
              <a:xfrm rot="4324833">
                <a:off x="8243059" y="5300272"/>
                <a:ext cx="474357" cy="1154204"/>
              </a:xfrm>
              <a:custGeom>
                <a:avLst/>
                <a:gdLst/>
                <a:ahLst/>
                <a:cxnLst>
                  <a:cxn ang="0">
                    <a:pos x="152" y="0"/>
                  </a:cxn>
                  <a:cxn ang="0">
                    <a:pos x="164" y="50"/>
                  </a:cxn>
                  <a:cxn ang="0">
                    <a:pos x="164" y="102"/>
                  </a:cxn>
                  <a:cxn ang="0">
                    <a:pos x="154" y="154"/>
                  </a:cxn>
                  <a:cxn ang="0">
                    <a:pos x="138" y="206"/>
                  </a:cxn>
                  <a:cxn ang="0">
                    <a:pos x="92" y="310"/>
                  </a:cxn>
                  <a:cxn ang="0">
                    <a:pos x="48" y="404"/>
                  </a:cxn>
                  <a:cxn ang="0">
                    <a:pos x="32" y="446"/>
                  </a:cxn>
                  <a:cxn ang="0">
                    <a:pos x="10" y="528"/>
                  </a:cxn>
                  <a:cxn ang="0">
                    <a:pos x="2" y="592"/>
                  </a:cxn>
                  <a:cxn ang="0">
                    <a:pos x="0" y="634"/>
                  </a:cxn>
                  <a:cxn ang="0">
                    <a:pos x="6" y="682"/>
                  </a:cxn>
                  <a:cxn ang="0">
                    <a:pos x="24" y="762"/>
                  </a:cxn>
                  <a:cxn ang="0">
                    <a:pos x="48" y="824"/>
                  </a:cxn>
                  <a:cxn ang="0">
                    <a:pos x="80" y="872"/>
                  </a:cxn>
                  <a:cxn ang="0">
                    <a:pos x="114" y="906"/>
                  </a:cxn>
                  <a:cxn ang="0">
                    <a:pos x="152" y="928"/>
                  </a:cxn>
                  <a:cxn ang="0">
                    <a:pos x="188" y="942"/>
                  </a:cxn>
                  <a:cxn ang="0">
                    <a:pos x="236" y="950"/>
                  </a:cxn>
                  <a:cxn ang="0">
                    <a:pos x="230" y="982"/>
                  </a:cxn>
                  <a:cxn ang="0">
                    <a:pos x="210" y="1050"/>
                  </a:cxn>
                  <a:cxn ang="0">
                    <a:pos x="186" y="1114"/>
                  </a:cxn>
                  <a:cxn ang="0">
                    <a:pos x="162" y="1150"/>
                  </a:cxn>
                  <a:cxn ang="0">
                    <a:pos x="142" y="1168"/>
                  </a:cxn>
                  <a:cxn ang="0">
                    <a:pos x="132" y="1174"/>
                  </a:cxn>
                  <a:cxn ang="0">
                    <a:pos x="126" y="1178"/>
                  </a:cxn>
                  <a:cxn ang="0">
                    <a:pos x="130" y="1188"/>
                  </a:cxn>
                  <a:cxn ang="0">
                    <a:pos x="134" y="1192"/>
                  </a:cxn>
                  <a:cxn ang="0">
                    <a:pos x="154" y="1202"/>
                  </a:cxn>
                  <a:cxn ang="0">
                    <a:pos x="172" y="1202"/>
                  </a:cxn>
                  <a:cxn ang="0">
                    <a:pos x="184" y="1198"/>
                  </a:cxn>
                  <a:cxn ang="0">
                    <a:pos x="194" y="1196"/>
                  </a:cxn>
                  <a:cxn ang="0">
                    <a:pos x="206" y="1188"/>
                  </a:cxn>
                  <a:cxn ang="0">
                    <a:pos x="214" y="1174"/>
                  </a:cxn>
                  <a:cxn ang="0">
                    <a:pos x="232" y="1134"/>
                  </a:cxn>
                  <a:cxn ang="0">
                    <a:pos x="262" y="1038"/>
                  </a:cxn>
                  <a:cxn ang="0">
                    <a:pos x="282" y="946"/>
                  </a:cxn>
                  <a:cxn ang="0">
                    <a:pos x="288" y="946"/>
                  </a:cxn>
                  <a:cxn ang="0">
                    <a:pos x="334" y="912"/>
                  </a:cxn>
                  <a:cxn ang="0">
                    <a:pos x="374" y="876"/>
                  </a:cxn>
                  <a:cxn ang="0">
                    <a:pos x="408" y="840"/>
                  </a:cxn>
                  <a:cxn ang="0">
                    <a:pos x="434" y="802"/>
                  </a:cxn>
                  <a:cxn ang="0">
                    <a:pos x="456" y="764"/>
                  </a:cxn>
                  <a:cxn ang="0">
                    <a:pos x="472" y="726"/>
                  </a:cxn>
                  <a:cxn ang="0">
                    <a:pos x="490" y="648"/>
                  </a:cxn>
                  <a:cxn ang="0">
                    <a:pos x="492" y="568"/>
                  </a:cxn>
                  <a:cxn ang="0">
                    <a:pos x="478" y="490"/>
                  </a:cxn>
                  <a:cxn ang="0">
                    <a:pos x="454" y="414"/>
                  </a:cxn>
                  <a:cxn ang="0">
                    <a:pos x="420" y="340"/>
                  </a:cxn>
                  <a:cxn ang="0">
                    <a:pos x="380" y="270"/>
                  </a:cxn>
                  <a:cxn ang="0">
                    <a:pos x="336" y="206"/>
                  </a:cxn>
                  <a:cxn ang="0">
                    <a:pos x="248" y="98"/>
                  </a:cxn>
                  <a:cxn ang="0">
                    <a:pos x="180" y="26"/>
                  </a:cxn>
                  <a:cxn ang="0">
                    <a:pos x="152" y="0"/>
                  </a:cxn>
                </a:cxnLst>
                <a:rect l="0" t="0" r="r" b="b"/>
                <a:pathLst>
                  <a:path w="494" h="1202">
                    <a:moveTo>
                      <a:pt x="152" y="0"/>
                    </a:moveTo>
                    <a:lnTo>
                      <a:pt x="152" y="0"/>
                    </a:lnTo>
                    <a:lnTo>
                      <a:pt x="160" y="26"/>
                    </a:lnTo>
                    <a:lnTo>
                      <a:pt x="164" y="50"/>
                    </a:lnTo>
                    <a:lnTo>
                      <a:pt x="166" y="76"/>
                    </a:lnTo>
                    <a:lnTo>
                      <a:pt x="164" y="102"/>
                    </a:lnTo>
                    <a:lnTo>
                      <a:pt x="160" y="128"/>
                    </a:lnTo>
                    <a:lnTo>
                      <a:pt x="154" y="154"/>
                    </a:lnTo>
                    <a:lnTo>
                      <a:pt x="148" y="180"/>
                    </a:lnTo>
                    <a:lnTo>
                      <a:pt x="138" y="206"/>
                    </a:lnTo>
                    <a:lnTo>
                      <a:pt x="116" y="258"/>
                    </a:lnTo>
                    <a:lnTo>
                      <a:pt x="92" y="310"/>
                    </a:lnTo>
                    <a:lnTo>
                      <a:pt x="70" y="358"/>
                    </a:lnTo>
                    <a:lnTo>
                      <a:pt x="48" y="404"/>
                    </a:lnTo>
                    <a:lnTo>
                      <a:pt x="48" y="404"/>
                    </a:lnTo>
                    <a:lnTo>
                      <a:pt x="32" y="446"/>
                    </a:lnTo>
                    <a:lnTo>
                      <a:pt x="18" y="488"/>
                    </a:lnTo>
                    <a:lnTo>
                      <a:pt x="10" y="528"/>
                    </a:lnTo>
                    <a:lnTo>
                      <a:pt x="4" y="562"/>
                    </a:lnTo>
                    <a:lnTo>
                      <a:pt x="2" y="592"/>
                    </a:lnTo>
                    <a:lnTo>
                      <a:pt x="0" y="614"/>
                    </a:lnTo>
                    <a:lnTo>
                      <a:pt x="0" y="634"/>
                    </a:lnTo>
                    <a:lnTo>
                      <a:pt x="0" y="634"/>
                    </a:lnTo>
                    <a:lnTo>
                      <a:pt x="6" y="682"/>
                    </a:lnTo>
                    <a:lnTo>
                      <a:pt x="14" y="724"/>
                    </a:lnTo>
                    <a:lnTo>
                      <a:pt x="24" y="762"/>
                    </a:lnTo>
                    <a:lnTo>
                      <a:pt x="36" y="796"/>
                    </a:lnTo>
                    <a:lnTo>
                      <a:pt x="48" y="824"/>
                    </a:lnTo>
                    <a:lnTo>
                      <a:pt x="64" y="850"/>
                    </a:lnTo>
                    <a:lnTo>
                      <a:pt x="80" y="872"/>
                    </a:lnTo>
                    <a:lnTo>
                      <a:pt x="96" y="890"/>
                    </a:lnTo>
                    <a:lnTo>
                      <a:pt x="114" y="906"/>
                    </a:lnTo>
                    <a:lnTo>
                      <a:pt x="132" y="918"/>
                    </a:lnTo>
                    <a:lnTo>
                      <a:pt x="152" y="928"/>
                    </a:lnTo>
                    <a:lnTo>
                      <a:pt x="170" y="936"/>
                    </a:lnTo>
                    <a:lnTo>
                      <a:pt x="188" y="942"/>
                    </a:lnTo>
                    <a:lnTo>
                      <a:pt x="204" y="946"/>
                    </a:lnTo>
                    <a:lnTo>
                      <a:pt x="236" y="950"/>
                    </a:lnTo>
                    <a:lnTo>
                      <a:pt x="236" y="950"/>
                    </a:lnTo>
                    <a:lnTo>
                      <a:pt x="230" y="982"/>
                    </a:lnTo>
                    <a:lnTo>
                      <a:pt x="220" y="1016"/>
                    </a:lnTo>
                    <a:lnTo>
                      <a:pt x="210" y="1050"/>
                    </a:lnTo>
                    <a:lnTo>
                      <a:pt x="200" y="1082"/>
                    </a:lnTo>
                    <a:lnTo>
                      <a:pt x="186" y="1114"/>
                    </a:lnTo>
                    <a:lnTo>
                      <a:pt x="170" y="1140"/>
                    </a:lnTo>
                    <a:lnTo>
                      <a:pt x="162" y="1150"/>
                    </a:lnTo>
                    <a:lnTo>
                      <a:pt x="152" y="1160"/>
                    </a:lnTo>
                    <a:lnTo>
                      <a:pt x="142" y="1168"/>
                    </a:lnTo>
                    <a:lnTo>
                      <a:pt x="132" y="1174"/>
                    </a:lnTo>
                    <a:lnTo>
                      <a:pt x="132" y="1174"/>
                    </a:lnTo>
                    <a:lnTo>
                      <a:pt x="130" y="1176"/>
                    </a:lnTo>
                    <a:lnTo>
                      <a:pt x="126" y="1178"/>
                    </a:lnTo>
                    <a:lnTo>
                      <a:pt x="126" y="1182"/>
                    </a:lnTo>
                    <a:lnTo>
                      <a:pt x="130" y="1188"/>
                    </a:lnTo>
                    <a:lnTo>
                      <a:pt x="130" y="1188"/>
                    </a:lnTo>
                    <a:lnTo>
                      <a:pt x="134" y="1192"/>
                    </a:lnTo>
                    <a:lnTo>
                      <a:pt x="146" y="1200"/>
                    </a:lnTo>
                    <a:lnTo>
                      <a:pt x="154" y="1202"/>
                    </a:lnTo>
                    <a:lnTo>
                      <a:pt x="162" y="1202"/>
                    </a:lnTo>
                    <a:lnTo>
                      <a:pt x="172" y="1202"/>
                    </a:lnTo>
                    <a:lnTo>
                      <a:pt x="184" y="1198"/>
                    </a:lnTo>
                    <a:lnTo>
                      <a:pt x="184" y="1198"/>
                    </a:lnTo>
                    <a:lnTo>
                      <a:pt x="190" y="1196"/>
                    </a:lnTo>
                    <a:lnTo>
                      <a:pt x="194" y="1196"/>
                    </a:lnTo>
                    <a:lnTo>
                      <a:pt x="200" y="1194"/>
                    </a:lnTo>
                    <a:lnTo>
                      <a:pt x="206" y="1188"/>
                    </a:lnTo>
                    <a:lnTo>
                      <a:pt x="206" y="1188"/>
                    </a:lnTo>
                    <a:lnTo>
                      <a:pt x="214" y="1174"/>
                    </a:lnTo>
                    <a:lnTo>
                      <a:pt x="224" y="1156"/>
                    </a:lnTo>
                    <a:lnTo>
                      <a:pt x="232" y="1134"/>
                    </a:lnTo>
                    <a:lnTo>
                      <a:pt x="242" y="1108"/>
                    </a:lnTo>
                    <a:lnTo>
                      <a:pt x="262" y="1038"/>
                    </a:lnTo>
                    <a:lnTo>
                      <a:pt x="282" y="946"/>
                    </a:lnTo>
                    <a:lnTo>
                      <a:pt x="282" y="946"/>
                    </a:lnTo>
                    <a:lnTo>
                      <a:pt x="288" y="946"/>
                    </a:lnTo>
                    <a:lnTo>
                      <a:pt x="288" y="946"/>
                    </a:lnTo>
                    <a:lnTo>
                      <a:pt x="312" y="928"/>
                    </a:lnTo>
                    <a:lnTo>
                      <a:pt x="334" y="912"/>
                    </a:lnTo>
                    <a:lnTo>
                      <a:pt x="354" y="894"/>
                    </a:lnTo>
                    <a:lnTo>
                      <a:pt x="374" y="876"/>
                    </a:lnTo>
                    <a:lnTo>
                      <a:pt x="392" y="858"/>
                    </a:lnTo>
                    <a:lnTo>
                      <a:pt x="408" y="840"/>
                    </a:lnTo>
                    <a:lnTo>
                      <a:pt x="422" y="822"/>
                    </a:lnTo>
                    <a:lnTo>
                      <a:pt x="434" y="802"/>
                    </a:lnTo>
                    <a:lnTo>
                      <a:pt x="446" y="784"/>
                    </a:lnTo>
                    <a:lnTo>
                      <a:pt x="456" y="764"/>
                    </a:lnTo>
                    <a:lnTo>
                      <a:pt x="466" y="746"/>
                    </a:lnTo>
                    <a:lnTo>
                      <a:pt x="472" y="726"/>
                    </a:lnTo>
                    <a:lnTo>
                      <a:pt x="484" y="688"/>
                    </a:lnTo>
                    <a:lnTo>
                      <a:pt x="490" y="648"/>
                    </a:lnTo>
                    <a:lnTo>
                      <a:pt x="494" y="608"/>
                    </a:lnTo>
                    <a:lnTo>
                      <a:pt x="492" y="568"/>
                    </a:lnTo>
                    <a:lnTo>
                      <a:pt x="486" y="530"/>
                    </a:lnTo>
                    <a:lnTo>
                      <a:pt x="478" y="490"/>
                    </a:lnTo>
                    <a:lnTo>
                      <a:pt x="468" y="452"/>
                    </a:lnTo>
                    <a:lnTo>
                      <a:pt x="454" y="414"/>
                    </a:lnTo>
                    <a:lnTo>
                      <a:pt x="438" y="376"/>
                    </a:lnTo>
                    <a:lnTo>
                      <a:pt x="420" y="340"/>
                    </a:lnTo>
                    <a:lnTo>
                      <a:pt x="400" y="304"/>
                    </a:lnTo>
                    <a:lnTo>
                      <a:pt x="380" y="270"/>
                    </a:lnTo>
                    <a:lnTo>
                      <a:pt x="358" y="238"/>
                    </a:lnTo>
                    <a:lnTo>
                      <a:pt x="336" y="206"/>
                    </a:lnTo>
                    <a:lnTo>
                      <a:pt x="290" y="148"/>
                    </a:lnTo>
                    <a:lnTo>
                      <a:pt x="248" y="98"/>
                    </a:lnTo>
                    <a:lnTo>
                      <a:pt x="210" y="58"/>
                    </a:lnTo>
                    <a:lnTo>
                      <a:pt x="180" y="26"/>
                    </a:lnTo>
                    <a:lnTo>
                      <a:pt x="152" y="0"/>
                    </a:lnTo>
                    <a:lnTo>
                      <a:pt x="152" y="0"/>
                    </a:lnTo>
                    <a:close/>
                  </a:path>
                </a:pathLst>
              </a:custGeom>
              <a:solidFill>
                <a:schemeClr val="accent1">
                  <a:alpha val="2000"/>
                </a:schemeClr>
              </a:solidFill>
              <a:ln w="9525">
                <a:noFill/>
                <a:round/>
                <a:headEnd/>
                <a:tailEnd/>
              </a:ln>
              <a:effectLst>
                <a:glow rad="381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67" name="Freeform 28"/>
              <p:cNvSpPr>
                <a:spLocks noChangeAspect="1"/>
              </p:cNvSpPr>
              <p:nvPr/>
            </p:nvSpPr>
            <p:spPr bwMode="auto">
              <a:xfrm rot="19659348">
                <a:off x="7187072" y="3993953"/>
                <a:ext cx="942538" cy="1486797"/>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2000"/>
                </a:schemeClr>
              </a:solidFill>
              <a:ln w="9525">
                <a:noFill/>
                <a:round/>
                <a:headEnd/>
                <a:tailEnd/>
              </a:ln>
              <a:effectLst>
                <a:glow rad="381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68" name="Freeform 32"/>
              <p:cNvSpPr>
                <a:spLocks noChangeAspect="1"/>
              </p:cNvSpPr>
              <p:nvPr/>
            </p:nvSpPr>
            <p:spPr bwMode="auto">
              <a:xfrm rot="1177916">
                <a:off x="7823628" y="381725"/>
                <a:ext cx="511311" cy="1209688"/>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2000"/>
                </a:schemeClr>
              </a:solidFill>
              <a:ln w="9525">
                <a:noFill/>
                <a:round/>
                <a:headEnd/>
                <a:tailEnd/>
              </a:ln>
              <a:effectLst>
                <a:glow rad="508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69" name="Freeform 12"/>
              <p:cNvSpPr>
                <a:spLocks noChangeAspect="1"/>
              </p:cNvSpPr>
              <p:nvPr/>
            </p:nvSpPr>
            <p:spPr bwMode="auto">
              <a:xfrm rot="7111237">
                <a:off x="8078228" y="3447288"/>
                <a:ext cx="969106" cy="1009128"/>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2000"/>
                </a:schemeClr>
              </a:solidFill>
              <a:ln w="9525">
                <a:noFill/>
                <a:round/>
                <a:headEnd/>
                <a:tailEnd/>
              </a:ln>
              <a:effectLst>
                <a:glow rad="508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70" name="Freeform 15"/>
              <p:cNvSpPr>
                <a:spLocks/>
              </p:cNvSpPr>
              <p:nvPr/>
            </p:nvSpPr>
            <p:spPr bwMode="auto">
              <a:xfrm>
                <a:off x="13588" y="6104914"/>
                <a:ext cx="482600" cy="753078"/>
              </a:xfrm>
              <a:custGeom>
                <a:avLst/>
                <a:gdLst>
                  <a:gd name="T0" fmla="*/ 424 w 424"/>
                  <a:gd name="T1" fmla="*/ 24 h 640"/>
                  <a:gd name="T2" fmla="*/ 424 w 424"/>
                  <a:gd name="T3" fmla="*/ 24 h 640"/>
                  <a:gd name="T4" fmla="*/ 420 w 424"/>
                  <a:gd name="T5" fmla="*/ 18 h 640"/>
                  <a:gd name="T6" fmla="*/ 414 w 424"/>
                  <a:gd name="T7" fmla="*/ 10 h 640"/>
                  <a:gd name="T8" fmla="*/ 408 w 424"/>
                  <a:gd name="T9" fmla="*/ 6 h 640"/>
                  <a:gd name="T10" fmla="*/ 402 w 424"/>
                  <a:gd name="T11" fmla="*/ 4 h 640"/>
                  <a:gd name="T12" fmla="*/ 394 w 424"/>
                  <a:gd name="T13" fmla="*/ 2 h 640"/>
                  <a:gd name="T14" fmla="*/ 386 w 424"/>
                  <a:gd name="T15" fmla="*/ 2 h 640"/>
                  <a:gd name="T16" fmla="*/ 386 w 424"/>
                  <a:gd name="T17" fmla="*/ 2 h 640"/>
                  <a:gd name="T18" fmla="*/ 380 w 424"/>
                  <a:gd name="T19" fmla="*/ 2 h 640"/>
                  <a:gd name="T20" fmla="*/ 376 w 424"/>
                  <a:gd name="T21" fmla="*/ 0 h 640"/>
                  <a:gd name="T22" fmla="*/ 372 w 424"/>
                  <a:gd name="T23" fmla="*/ 0 h 640"/>
                  <a:gd name="T24" fmla="*/ 364 w 424"/>
                  <a:gd name="T25" fmla="*/ 2 h 640"/>
                  <a:gd name="T26" fmla="*/ 364 w 424"/>
                  <a:gd name="T27" fmla="*/ 2 h 640"/>
                  <a:gd name="T28" fmla="*/ 354 w 424"/>
                  <a:gd name="T29" fmla="*/ 12 h 640"/>
                  <a:gd name="T30" fmla="*/ 342 w 424"/>
                  <a:gd name="T31" fmla="*/ 24 h 640"/>
                  <a:gd name="T32" fmla="*/ 328 w 424"/>
                  <a:gd name="T33" fmla="*/ 38 h 640"/>
                  <a:gd name="T34" fmla="*/ 312 w 424"/>
                  <a:gd name="T35" fmla="*/ 58 h 640"/>
                  <a:gd name="T36" fmla="*/ 276 w 424"/>
                  <a:gd name="T37" fmla="*/ 110 h 640"/>
                  <a:gd name="T38" fmla="*/ 232 w 424"/>
                  <a:gd name="T39" fmla="*/ 178 h 640"/>
                  <a:gd name="T40" fmla="*/ 232 w 424"/>
                  <a:gd name="T41" fmla="*/ 178 h 640"/>
                  <a:gd name="T42" fmla="*/ 210 w 424"/>
                  <a:gd name="T43" fmla="*/ 202 h 640"/>
                  <a:gd name="T44" fmla="*/ 186 w 424"/>
                  <a:gd name="T45" fmla="*/ 222 h 640"/>
                  <a:gd name="T46" fmla="*/ 160 w 424"/>
                  <a:gd name="T47" fmla="*/ 242 h 640"/>
                  <a:gd name="T48" fmla="*/ 132 w 424"/>
                  <a:gd name="T49" fmla="*/ 258 h 640"/>
                  <a:gd name="T50" fmla="*/ 100 w 424"/>
                  <a:gd name="T51" fmla="*/ 274 h 640"/>
                  <a:gd name="T52" fmla="*/ 68 w 424"/>
                  <a:gd name="T53" fmla="*/ 288 h 640"/>
                  <a:gd name="T54" fmla="*/ 34 w 424"/>
                  <a:gd name="T55" fmla="*/ 300 h 640"/>
                  <a:gd name="T56" fmla="*/ 0 w 424"/>
                  <a:gd name="T57" fmla="*/ 312 h 640"/>
                  <a:gd name="T58" fmla="*/ 0 w 424"/>
                  <a:gd name="T59" fmla="*/ 640 h 640"/>
                  <a:gd name="T60" fmla="*/ 386 w 424"/>
                  <a:gd name="T61" fmla="*/ 640 h 640"/>
                  <a:gd name="T62" fmla="*/ 386 w 424"/>
                  <a:gd name="T63" fmla="*/ 640 h 640"/>
                  <a:gd name="T64" fmla="*/ 376 w 424"/>
                  <a:gd name="T65" fmla="*/ 612 h 640"/>
                  <a:gd name="T66" fmla="*/ 358 w 424"/>
                  <a:gd name="T67" fmla="*/ 576 h 640"/>
                  <a:gd name="T68" fmla="*/ 358 w 424"/>
                  <a:gd name="T69" fmla="*/ 576 h 640"/>
                  <a:gd name="T70" fmla="*/ 336 w 424"/>
                  <a:gd name="T71" fmla="*/ 536 h 640"/>
                  <a:gd name="T72" fmla="*/ 316 w 424"/>
                  <a:gd name="T73" fmla="*/ 492 h 640"/>
                  <a:gd name="T74" fmla="*/ 296 w 424"/>
                  <a:gd name="T75" fmla="*/ 448 h 640"/>
                  <a:gd name="T76" fmla="*/ 278 w 424"/>
                  <a:gd name="T77" fmla="*/ 400 h 640"/>
                  <a:gd name="T78" fmla="*/ 264 w 424"/>
                  <a:gd name="T79" fmla="*/ 354 h 640"/>
                  <a:gd name="T80" fmla="*/ 254 w 424"/>
                  <a:gd name="T81" fmla="*/ 308 h 640"/>
                  <a:gd name="T82" fmla="*/ 252 w 424"/>
                  <a:gd name="T83" fmla="*/ 284 h 640"/>
                  <a:gd name="T84" fmla="*/ 250 w 424"/>
                  <a:gd name="T85" fmla="*/ 262 h 640"/>
                  <a:gd name="T86" fmla="*/ 250 w 424"/>
                  <a:gd name="T87" fmla="*/ 240 h 640"/>
                  <a:gd name="T88" fmla="*/ 252 w 424"/>
                  <a:gd name="T89" fmla="*/ 218 h 640"/>
                  <a:gd name="T90" fmla="*/ 252 w 424"/>
                  <a:gd name="T91" fmla="*/ 218 h 640"/>
                  <a:gd name="T92" fmla="*/ 282 w 424"/>
                  <a:gd name="T93" fmla="*/ 166 h 640"/>
                  <a:gd name="T94" fmla="*/ 302 w 424"/>
                  <a:gd name="T95" fmla="*/ 136 h 640"/>
                  <a:gd name="T96" fmla="*/ 322 w 424"/>
                  <a:gd name="T97" fmla="*/ 108 h 640"/>
                  <a:gd name="T98" fmla="*/ 346 w 424"/>
                  <a:gd name="T99" fmla="*/ 80 h 640"/>
                  <a:gd name="T100" fmla="*/ 370 w 424"/>
                  <a:gd name="T101" fmla="*/ 58 h 640"/>
                  <a:gd name="T102" fmla="*/ 382 w 424"/>
                  <a:gd name="T103" fmla="*/ 50 h 640"/>
                  <a:gd name="T104" fmla="*/ 394 w 424"/>
                  <a:gd name="T105" fmla="*/ 42 h 640"/>
                  <a:gd name="T106" fmla="*/ 406 w 424"/>
                  <a:gd name="T107" fmla="*/ 38 h 640"/>
                  <a:gd name="T108" fmla="*/ 418 w 424"/>
                  <a:gd name="T109" fmla="*/ 36 h 640"/>
                  <a:gd name="T110" fmla="*/ 418 w 424"/>
                  <a:gd name="T111" fmla="*/ 36 h 640"/>
                  <a:gd name="T112" fmla="*/ 420 w 424"/>
                  <a:gd name="T113" fmla="*/ 36 h 640"/>
                  <a:gd name="T114" fmla="*/ 424 w 424"/>
                  <a:gd name="T115" fmla="*/ 34 h 640"/>
                  <a:gd name="T116" fmla="*/ 424 w 424"/>
                  <a:gd name="T117" fmla="*/ 2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4" h="640">
                    <a:moveTo>
                      <a:pt x="424" y="24"/>
                    </a:moveTo>
                    <a:lnTo>
                      <a:pt x="424" y="24"/>
                    </a:lnTo>
                    <a:lnTo>
                      <a:pt x="420" y="18"/>
                    </a:lnTo>
                    <a:lnTo>
                      <a:pt x="414" y="10"/>
                    </a:lnTo>
                    <a:lnTo>
                      <a:pt x="408" y="6"/>
                    </a:lnTo>
                    <a:lnTo>
                      <a:pt x="402" y="4"/>
                    </a:lnTo>
                    <a:lnTo>
                      <a:pt x="394" y="2"/>
                    </a:lnTo>
                    <a:lnTo>
                      <a:pt x="386" y="2"/>
                    </a:lnTo>
                    <a:lnTo>
                      <a:pt x="386" y="2"/>
                    </a:lnTo>
                    <a:lnTo>
                      <a:pt x="380" y="2"/>
                    </a:lnTo>
                    <a:lnTo>
                      <a:pt x="376" y="0"/>
                    </a:lnTo>
                    <a:lnTo>
                      <a:pt x="372" y="0"/>
                    </a:lnTo>
                    <a:lnTo>
                      <a:pt x="364" y="2"/>
                    </a:lnTo>
                    <a:lnTo>
                      <a:pt x="364" y="2"/>
                    </a:lnTo>
                    <a:lnTo>
                      <a:pt x="354" y="12"/>
                    </a:lnTo>
                    <a:lnTo>
                      <a:pt x="342" y="24"/>
                    </a:lnTo>
                    <a:lnTo>
                      <a:pt x="328" y="38"/>
                    </a:lnTo>
                    <a:lnTo>
                      <a:pt x="312" y="58"/>
                    </a:lnTo>
                    <a:lnTo>
                      <a:pt x="276" y="110"/>
                    </a:lnTo>
                    <a:lnTo>
                      <a:pt x="232" y="178"/>
                    </a:lnTo>
                    <a:lnTo>
                      <a:pt x="232" y="178"/>
                    </a:lnTo>
                    <a:lnTo>
                      <a:pt x="210" y="202"/>
                    </a:lnTo>
                    <a:lnTo>
                      <a:pt x="186" y="222"/>
                    </a:lnTo>
                    <a:lnTo>
                      <a:pt x="160" y="242"/>
                    </a:lnTo>
                    <a:lnTo>
                      <a:pt x="132" y="258"/>
                    </a:lnTo>
                    <a:lnTo>
                      <a:pt x="100" y="274"/>
                    </a:lnTo>
                    <a:lnTo>
                      <a:pt x="68" y="288"/>
                    </a:lnTo>
                    <a:lnTo>
                      <a:pt x="34" y="300"/>
                    </a:lnTo>
                    <a:lnTo>
                      <a:pt x="0" y="312"/>
                    </a:lnTo>
                    <a:lnTo>
                      <a:pt x="0" y="640"/>
                    </a:lnTo>
                    <a:lnTo>
                      <a:pt x="386" y="640"/>
                    </a:lnTo>
                    <a:lnTo>
                      <a:pt x="386" y="640"/>
                    </a:lnTo>
                    <a:lnTo>
                      <a:pt x="376" y="612"/>
                    </a:lnTo>
                    <a:lnTo>
                      <a:pt x="358" y="576"/>
                    </a:lnTo>
                    <a:lnTo>
                      <a:pt x="358" y="576"/>
                    </a:lnTo>
                    <a:lnTo>
                      <a:pt x="336" y="536"/>
                    </a:lnTo>
                    <a:lnTo>
                      <a:pt x="316" y="492"/>
                    </a:lnTo>
                    <a:lnTo>
                      <a:pt x="296" y="448"/>
                    </a:lnTo>
                    <a:lnTo>
                      <a:pt x="278" y="400"/>
                    </a:lnTo>
                    <a:lnTo>
                      <a:pt x="264" y="354"/>
                    </a:lnTo>
                    <a:lnTo>
                      <a:pt x="254" y="308"/>
                    </a:lnTo>
                    <a:lnTo>
                      <a:pt x="252" y="284"/>
                    </a:lnTo>
                    <a:lnTo>
                      <a:pt x="250" y="262"/>
                    </a:lnTo>
                    <a:lnTo>
                      <a:pt x="250" y="240"/>
                    </a:lnTo>
                    <a:lnTo>
                      <a:pt x="252" y="218"/>
                    </a:lnTo>
                    <a:lnTo>
                      <a:pt x="252" y="218"/>
                    </a:lnTo>
                    <a:lnTo>
                      <a:pt x="282" y="166"/>
                    </a:lnTo>
                    <a:lnTo>
                      <a:pt x="302" y="136"/>
                    </a:lnTo>
                    <a:lnTo>
                      <a:pt x="322" y="108"/>
                    </a:lnTo>
                    <a:lnTo>
                      <a:pt x="346" y="80"/>
                    </a:lnTo>
                    <a:lnTo>
                      <a:pt x="370" y="58"/>
                    </a:lnTo>
                    <a:lnTo>
                      <a:pt x="382" y="50"/>
                    </a:lnTo>
                    <a:lnTo>
                      <a:pt x="394" y="42"/>
                    </a:lnTo>
                    <a:lnTo>
                      <a:pt x="406" y="38"/>
                    </a:lnTo>
                    <a:lnTo>
                      <a:pt x="418" y="36"/>
                    </a:lnTo>
                    <a:lnTo>
                      <a:pt x="418" y="36"/>
                    </a:lnTo>
                    <a:lnTo>
                      <a:pt x="420" y="36"/>
                    </a:lnTo>
                    <a:lnTo>
                      <a:pt x="424" y="34"/>
                    </a:lnTo>
                    <a:lnTo>
                      <a:pt x="424" y="24"/>
                    </a:lnTo>
                    <a:close/>
                  </a:path>
                </a:pathLst>
              </a:custGeom>
              <a:solidFill>
                <a:srgbClr val="000000">
                  <a:alpha val="2000"/>
                </a:srgb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71" name="Freeform 27"/>
              <p:cNvSpPr>
                <a:spLocks noChangeAspect="1"/>
              </p:cNvSpPr>
              <p:nvPr/>
            </p:nvSpPr>
            <p:spPr bwMode="auto">
              <a:xfrm>
                <a:off x="-17347" y="3350958"/>
                <a:ext cx="912820" cy="1114002"/>
              </a:xfrm>
              <a:custGeom>
                <a:avLst/>
                <a:gdLst>
                  <a:gd name="T0" fmla="*/ 596 w 608"/>
                  <a:gd name="T1" fmla="*/ 682 h 742"/>
                  <a:gd name="T2" fmla="*/ 548 w 608"/>
                  <a:gd name="T3" fmla="*/ 628 h 742"/>
                  <a:gd name="T4" fmla="*/ 524 w 608"/>
                  <a:gd name="T5" fmla="*/ 574 h 742"/>
                  <a:gd name="T6" fmla="*/ 518 w 608"/>
                  <a:gd name="T7" fmla="*/ 506 h 742"/>
                  <a:gd name="T8" fmla="*/ 540 w 608"/>
                  <a:gd name="T9" fmla="*/ 422 h 742"/>
                  <a:gd name="T10" fmla="*/ 508 w 608"/>
                  <a:gd name="T11" fmla="*/ 376 h 742"/>
                  <a:gd name="T12" fmla="*/ 446 w 608"/>
                  <a:gd name="T13" fmla="*/ 312 h 742"/>
                  <a:gd name="T14" fmla="*/ 396 w 608"/>
                  <a:gd name="T15" fmla="*/ 286 h 742"/>
                  <a:gd name="T16" fmla="*/ 360 w 608"/>
                  <a:gd name="T17" fmla="*/ 280 h 742"/>
                  <a:gd name="T18" fmla="*/ 256 w 608"/>
                  <a:gd name="T19" fmla="*/ 282 h 742"/>
                  <a:gd name="T20" fmla="*/ 254 w 608"/>
                  <a:gd name="T21" fmla="*/ 276 h 742"/>
                  <a:gd name="T22" fmla="*/ 280 w 608"/>
                  <a:gd name="T23" fmla="*/ 270 h 742"/>
                  <a:gd name="T24" fmla="*/ 322 w 608"/>
                  <a:gd name="T25" fmla="*/ 252 h 742"/>
                  <a:gd name="T26" fmla="*/ 352 w 608"/>
                  <a:gd name="T27" fmla="*/ 232 h 742"/>
                  <a:gd name="T28" fmla="*/ 372 w 608"/>
                  <a:gd name="T29" fmla="*/ 208 h 742"/>
                  <a:gd name="T30" fmla="*/ 378 w 608"/>
                  <a:gd name="T31" fmla="*/ 182 h 742"/>
                  <a:gd name="T32" fmla="*/ 366 w 608"/>
                  <a:gd name="T33" fmla="*/ 156 h 742"/>
                  <a:gd name="T34" fmla="*/ 388 w 608"/>
                  <a:gd name="T35" fmla="*/ 146 h 742"/>
                  <a:gd name="T36" fmla="*/ 424 w 608"/>
                  <a:gd name="T37" fmla="*/ 142 h 742"/>
                  <a:gd name="T38" fmla="*/ 442 w 608"/>
                  <a:gd name="T39" fmla="*/ 148 h 742"/>
                  <a:gd name="T40" fmla="*/ 408 w 608"/>
                  <a:gd name="T41" fmla="*/ 114 h 742"/>
                  <a:gd name="T42" fmla="*/ 332 w 608"/>
                  <a:gd name="T43" fmla="*/ 66 h 742"/>
                  <a:gd name="T44" fmla="*/ 312 w 608"/>
                  <a:gd name="T45" fmla="*/ 62 h 742"/>
                  <a:gd name="T46" fmla="*/ 278 w 608"/>
                  <a:gd name="T47" fmla="*/ 64 h 742"/>
                  <a:gd name="T48" fmla="*/ 250 w 608"/>
                  <a:gd name="T49" fmla="*/ 80 h 742"/>
                  <a:gd name="T50" fmla="*/ 220 w 608"/>
                  <a:gd name="T51" fmla="*/ 96 h 742"/>
                  <a:gd name="T52" fmla="*/ 184 w 608"/>
                  <a:gd name="T53" fmla="*/ 104 h 742"/>
                  <a:gd name="T54" fmla="*/ 148 w 608"/>
                  <a:gd name="T55" fmla="*/ 98 h 742"/>
                  <a:gd name="T56" fmla="*/ 118 w 608"/>
                  <a:gd name="T57" fmla="*/ 66 h 742"/>
                  <a:gd name="T58" fmla="*/ 106 w 608"/>
                  <a:gd name="T59" fmla="*/ 0 h 742"/>
                  <a:gd name="T60" fmla="*/ 82 w 608"/>
                  <a:gd name="T61" fmla="*/ 28 h 742"/>
                  <a:gd name="T62" fmla="*/ 32 w 608"/>
                  <a:gd name="T63" fmla="*/ 70 h 742"/>
                  <a:gd name="T64" fmla="*/ 0 w 608"/>
                  <a:gd name="T65" fmla="*/ 88 h 742"/>
                  <a:gd name="T66" fmla="*/ 20 w 608"/>
                  <a:gd name="T67" fmla="*/ 734 h 742"/>
                  <a:gd name="T68" fmla="*/ 40 w 608"/>
                  <a:gd name="T69" fmla="*/ 742 h 742"/>
                  <a:gd name="T70" fmla="*/ 28 w 608"/>
                  <a:gd name="T71" fmla="*/ 728 h 742"/>
                  <a:gd name="T72" fmla="*/ 20 w 608"/>
                  <a:gd name="T73" fmla="*/ 692 h 742"/>
                  <a:gd name="T74" fmla="*/ 22 w 608"/>
                  <a:gd name="T75" fmla="*/ 668 h 742"/>
                  <a:gd name="T76" fmla="*/ 48 w 608"/>
                  <a:gd name="T77" fmla="*/ 670 h 742"/>
                  <a:gd name="T78" fmla="*/ 72 w 608"/>
                  <a:gd name="T79" fmla="*/ 654 h 742"/>
                  <a:gd name="T80" fmla="*/ 86 w 608"/>
                  <a:gd name="T81" fmla="*/ 626 h 742"/>
                  <a:gd name="T82" fmla="*/ 92 w 608"/>
                  <a:gd name="T83" fmla="*/ 592 h 742"/>
                  <a:gd name="T84" fmla="*/ 94 w 608"/>
                  <a:gd name="T85" fmla="*/ 546 h 742"/>
                  <a:gd name="T86" fmla="*/ 90 w 608"/>
                  <a:gd name="T87" fmla="*/ 520 h 742"/>
                  <a:gd name="T88" fmla="*/ 96 w 608"/>
                  <a:gd name="T89" fmla="*/ 520 h 742"/>
                  <a:gd name="T90" fmla="*/ 134 w 608"/>
                  <a:gd name="T91" fmla="*/ 616 h 742"/>
                  <a:gd name="T92" fmla="*/ 152 w 608"/>
                  <a:gd name="T93" fmla="*/ 648 h 742"/>
                  <a:gd name="T94" fmla="*/ 194 w 608"/>
                  <a:gd name="T95" fmla="*/ 684 h 742"/>
                  <a:gd name="T96" fmla="*/ 278 w 608"/>
                  <a:gd name="T97" fmla="*/ 718 h 742"/>
                  <a:gd name="T98" fmla="*/ 332 w 608"/>
                  <a:gd name="T99" fmla="*/ 730 h 742"/>
                  <a:gd name="T100" fmla="*/ 400 w 608"/>
                  <a:gd name="T101" fmla="*/ 678 h 742"/>
                  <a:gd name="T102" fmla="*/ 466 w 608"/>
                  <a:gd name="T103" fmla="*/ 660 h 742"/>
                  <a:gd name="T104" fmla="*/ 526 w 608"/>
                  <a:gd name="T105" fmla="*/ 662 h 742"/>
                  <a:gd name="T106" fmla="*/ 594 w 608"/>
                  <a:gd name="T107" fmla="*/ 684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8" h="742">
                    <a:moveTo>
                      <a:pt x="608" y="692"/>
                    </a:moveTo>
                    <a:lnTo>
                      <a:pt x="608" y="692"/>
                    </a:lnTo>
                    <a:lnTo>
                      <a:pt x="596" y="682"/>
                    </a:lnTo>
                    <a:lnTo>
                      <a:pt x="578" y="666"/>
                    </a:lnTo>
                    <a:lnTo>
                      <a:pt x="558" y="642"/>
                    </a:lnTo>
                    <a:lnTo>
                      <a:pt x="548" y="628"/>
                    </a:lnTo>
                    <a:lnTo>
                      <a:pt x="540" y="610"/>
                    </a:lnTo>
                    <a:lnTo>
                      <a:pt x="532" y="594"/>
                    </a:lnTo>
                    <a:lnTo>
                      <a:pt x="524" y="574"/>
                    </a:lnTo>
                    <a:lnTo>
                      <a:pt x="520" y="552"/>
                    </a:lnTo>
                    <a:lnTo>
                      <a:pt x="518" y="530"/>
                    </a:lnTo>
                    <a:lnTo>
                      <a:pt x="518" y="506"/>
                    </a:lnTo>
                    <a:lnTo>
                      <a:pt x="522" y="480"/>
                    </a:lnTo>
                    <a:lnTo>
                      <a:pt x="528" y="452"/>
                    </a:lnTo>
                    <a:lnTo>
                      <a:pt x="540" y="422"/>
                    </a:lnTo>
                    <a:lnTo>
                      <a:pt x="540" y="422"/>
                    </a:lnTo>
                    <a:lnTo>
                      <a:pt x="526" y="400"/>
                    </a:lnTo>
                    <a:lnTo>
                      <a:pt x="508" y="376"/>
                    </a:lnTo>
                    <a:lnTo>
                      <a:pt x="486" y="350"/>
                    </a:lnTo>
                    <a:lnTo>
                      <a:pt x="460" y="324"/>
                    </a:lnTo>
                    <a:lnTo>
                      <a:pt x="446" y="312"/>
                    </a:lnTo>
                    <a:lnTo>
                      <a:pt x="430" y="302"/>
                    </a:lnTo>
                    <a:lnTo>
                      <a:pt x="414" y="292"/>
                    </a:lnTo>
                    <a:lnTo>
                      <a:pt x="396" y="286"/>
                    </a:lnTo>
                    <a:lnTo>
                      <a:pt x="380" y="282"/>
                    </a:lnTo>
                    <a:lnTo>
                      <a:pt x="360" y="280"/>
                    </a:lnTo>
                    <a:lnTo>
                      <a:pt x="360" y="280"/>
                    </a:lnTo>
                    <a:lnTo>
                      <a:pt x="272" y="282"/>
                    </a:lnTo>
                    <a:lnTo>
                      <a:pt x="256" y="282"/>
                    </a:lnTo>
                    <a:lnTo>
                      <a:pt x="256" y="282"/>
                    </a:lnTo>
                    <a:lnTo>
                      <a:pt x="254" y="282"/>
                    </a:lnTo>
                    <a:lnTo>
                      <a:pt x="254" y="280"/>
                    </a:lnTo>
                    <a:lnTo>
                      <a:pt x="254" y="276"/>
                    </a:lnTo>
                    <a:lnTo>
                      <a:pt x="254" y="276"/>
                    </a:lnTo>
                    <a:lnTo>
                      <a:pt x="262" y="274"/>
                    </a:lnTo>
                    <a:lnTo>
                      <a:pt x="280" y="270"/>
                    </a:lnTo>
                    <a:lnTo>
                      <a:pt x="292" y="266"/>
                    </a:lnTo>
                    <a:lnTo>
                      <a:pt x="306" y="260"/>
                    </a:lnTo>
                    <a:lnTo>
                      <a:pt x="322" y="252"/>
                    </a:lnTo>
                    <a:lnTo>
                      <a:pt x="340" y="240"/>
                    </a:lnTo>
                    <a:lnTo>
                      <a:pt x="340" y="240"/>
                    </a:lnTo>
                    <a:lnTo>
                      <a:pt x="352" y="232"/>
                    </a:lnTo>
                    <a:lnTo>
                      <a:pt x="360" y="224"/>
                    </a:lnTo>
                    <a:lnTo>
                      <a:pt x="368" y="216"/>
                    </a:lnTo>
                    <a:lnTo>
                      <a:pt x="372" y="208"/>
                    </a:lnTo>
                    <a:lnTo>
                      <a:pt x="376" y="202"/>
                    </a:lnTo>
                    <a:lnTo>
                      <a:pt x="378" y="194"/>
                    </a:lnTo>
                    <a:lnTo>
                      <a:pt x="378" y="182"/>
                    </a:lnTo>
                    <a:lnTo>
                      <a:pt x="376" y="172"/>
                    </a:lnTo>
                    <a:lnTo>
                      <a:pt x="372" y="164"/>
                    </a:lnTo>
                    <a:lnTo>
                      <a:pt x="366" y="156"/>
                    </a:lnTo>
                    <a:lnTo>
                      <a:pt x="366" y="156"/>
                    </a:lnTo>
                    <a:lnTo>
                      <a:pt x="372" y="154"/>
                    </a:lnTo>
                    <a:lnTo>
                      <a:pt x="388" y="146"/>
                    </a:lnTo>
                    <a:lnTo>
                      <a:pt x="400" y="144"/>
                    </a:lnTo>
                    <a:lnTo>
                      <a:pt x="412" y="142"/>
                    </a:lnTo>
                    <a:lnTo>
                      <a:pt x="424" y="142"/>
                    </a:lnTo>
                    <a:lnTo>
                      <a:pt x="438" y="146"/>
                    </a:lnTo>
                    <a:lnTo>
                      <a:pt x="438" y="146"/>
                    </a:lnTo>
                    <a:lnTo>
                      <a:pt x="442" y="148"/>
                    </a:lnTo>
                    <a:lnTo>
                      <a:pt x="444" y="146"/>
                    </a:lnTo>
                    <a:lnTo>
                      <a:pt x="438" y="140"/>
                    </a:lnTo>
                    <a:lnTo>
                      <a:pt x="408" y="114"/>
                    </a:lnTo>
                    <a:lnTo>
                      <a:pt x="364" y="84"/>
                    </a:lnTo>
                    <a:lnTo>
                      <a:pt x="346" y="72"/>
                    </a:lnTo>
                    <a:lnTo>
                      <a:pt x="332" y="66"/>
                    </a:lnTo>
                    <a:lnTo>
                      <a:pt x="332" y="66"/>
                    </a:lnTo>
                    <a:lnTo>
                      <a:pt x="322" y="64"/>
                    </a:lnTo>
                    <a:lnTo>
                      <a:pt x="312" y="62"/>
                    </a:lnTo>
                    <a:lnTo>
                      <a:pt x="300" y="62"/>
                    </a:lnTo>
                    <a:lnTo>
                      <a:pt x="288" y="62"/>
                    </a:lnTo>
                    <a:lnTo>
                      <a:pt x="278" y="64"/>
                    </a:lnTo>
                    <a:lnTo>
                      <a:pt x="266" y="68"/>
                    </a:lnTo>
                    <a:lnTo>
                      <a:pt x="258" y="72"/>
                    </a:lnTo>
                    <a:lnTo>
                      <a:pt x="250" y="80"/>
                    </a:lnTo>
                    <a:lnTo>
                      <a:pt x="250" y="80"/>
                    </a:lnTo>
                    <a:lnTo>
                      <a:pt x="238" y="88"/>
                    </a:lnTo>
                    <a:lnTo>
                      <a:pt x="220" y="96"/>
                    </a:lnTo>
                    <a:lnTo>
                      <a:pt x="208" y="100"/>
                    </a:lnTo>
                    <a:lnTo>
                      <a:pt x="196" y="104"/>
                    </a:lnTo>
                    <a:lnTo>
                      <a:pt x="184" y="104"/>
                    </a:lnTo>
                    <a:lnTo>
                      <a:pt x="172" y="104"/>
                    </a:lnTo>
                    <a:lnTo>
                      <a:pt x="160" y="102"/>
                    </a:lnTo>
                    <a:lnTo>
                      <a:pt x="148" y="98"/>
                    </a:lnTo>
                    <a:lnTo>
                      <a:pt x="136" y="90"/>
                    </a:lnTo>
                    <a:lnTo>
                      <a:pt x="126" y="80"/>
                    </a:lnTo>
                    <a:lnTo>
                      <a:pt x="118" y="66"/>
                    </a:lnTo>
                    <a:lnTo>
                      <a:pt x="112" y="48"/>
                    </a:lnTo>
                    <a:lnTo>
                      <a:pt x="108" y="26"/>
                    </a:lnTo>
                    <a:lnTo>
                      <a:pt x="106" y="0"/>
                    </a:lnTo>
                    <a:lnTo>
                      <a:pt x="106" y="0"/>
                    </a:lnTo>
                    <a:lnTo>
                      <a:pt x="100" y="8"/>
                    </a:lnTo>
                    <a:lnTo>
                      <a:pt x="82" y="28"/>
                    </a:lnTo>
                    <a:lnTo>
                      <a:pt x="68" y="42"/>
                    </a:lnTo>
                    <a:lnTo>
                      <a:pt x="52" y="56"/>
                    </a:lnTo>
                    <a:lnTo>
                      <a:pt x="32" y="70"/>
                    </a:lnTo>
                    <a:lnTo>
                      <a:pt x="8" y="82"/>
                    </a:lnTo>
                    <a:lnTo>
                      <a:pt x="8" y="82"/>
                    </a:lnTo>
                    <a:lnTo>
                      <a:pt x="0" y="88"/>
                    </a:lnTo>
                    <a:lnTo>
                      <a:pt x="0" y="724"/>
                    </a:lnTo>
                    <a:lnTo>
                      <a:pt x="0" y="724"/>
                    </a:lnTo>
                    <a:lnTo>
                      <a:pt x="20" y="734"/>
                    </a:lnTo>
                    <a:lnTo>
                      <a:pt x="34" y="742"/>
                    </a:lnTo>
                    <a:lnTo>
                      <a:pt x="40" y="742"/>
                    </a:lnTo>
                    <a:lnTo>
                      <a:pt x="40" y="742"/>
                    </a:lnTo>
                    <a:lnTo>
                      <a:pt x="38" y="738"/>
                    </a:lnTo>
                    <a:lnTo>
                      <a:pt x="38" y="738"/>
                    </a:lnTo>
                    <a:lnTo>
                      <a:pt x="28" y="728"/>
                    </a:lnTo>
                    <a:lnTo>
                      <a:pt x="24" y="716"/>
                    </a:lnTo>
                    <a:lnTo>
                      <a:pt x="20" y="704"/>
                    </a:lnTo>
                    <a:lnTo>
                      <a:pt x="20" y="692"/>
                    </a:lnTo>
                    <a:lnTo>
                      <a:pt x="20" y="676"/>
                    </a:lnTo>
                    <a:lnTo>
                      <a:pt x="22" y="668"/>
                    </a:lnTo>
                    <a:lnTo>
                      <a:pt x="22" y="668"/>
                    </a:lnTo>
                    <a:lnTo>
                      <a:pt x="30" y="670"/>
                    </a:lnTo>
                    <a:lnTo>
                      <a:pt x="38" y="672"/>
                    </a:lnTo>
                    <a:lnTo>
                      <a:pt x="48" y="670"/>
                    </a:lnTo>
                    <a:lnTo>
                      <a:pt x="60" y="664"/>
                    </a:lnTo>
                    <a:lnTo>
                      <a:pt x="66" y="660"/>
                    </a:lnTo>
                    <a:lnTo>
                      <a:pt x="72" y="654"/>
                    </a:lnTo>
                    <a:lnTo>
                      <a:pt x="76" y="646"/>
                    </a:lnTo>
                    <a:lnTo>
                      <a:pt x="82" y="638"/>
                    </a:lnTo>
                    <a:lnTo>
                      <a:pt x="86" y="626"/>
                    </a:lnTo>
                    <a:lnTo>
                      <a:pt x="88" y="612"/>
                    </a:lnTo>
                    <a:lnTo>
                      <a:pt x="88" y="612"/>
                    </a:lnTo>
                    <a:lnTo>
                      <a:pt x="92" y="592"/>
                    </a:lnTo>
                    <a:lnTo>
                      <a:pt x="94" y="574"/>
                    </a:lnTo>
                    <a:lnTo>
                      <a:pt x="94" y="558"/>
                    </a:lnTo>
                    <a:lnTo>
                      <a:pt x="94" y="546"/>
                    </a:lnTo>
                    <a:lnTo>
                      <a:pt x="90" y="528"/>
                    </a:lnTo>
                    <a:lnTo>
                      <a:pt x="90" y="520"/>
                    </a:lnTo>
                    <a:lnTo>
                      <a:pt x="90" y="520"/>
                    </a:lnTo>
                    <a:lnTo>
                      <a:pt x="92" y="518"/>
                    </a:lnTo>
                    <a:lnTo>
                      <a:pt x="94" y="518"/>
                    </a:lnTo>
                    <a:lnTo>
                      <a:pt x="96" y="520"/>
                    </a:lnTo>
                    <a:lnTo>
                      <a:pt x="96" y="520"/>
                    </a:lnTo>
                    <a:lnTo>
                      <a:pt x="102" y="534"/>
                    </a:lnTo>
                    <a:lnTo>
                      <a:pt x="134" y="616"/>
                    </a:lnTo>
                    <a:lnTo>
                      <a:pt x="134" y="616"/>
                    </a:lnTo>
                    <a:lnTo>
                      <a:pt x="142" y="634"/>
                    </a:lnTo>
                    <a:lnTo>
                      <a:pt x="152" y="648"/>
                    </a:lnTo>
                    <a:lnTo>
                      <a:pt x="164" y="662"/>
                    </a:lnTo>
                    <a:lnTo>
                      <a:pt x="180" y="674"/>
                    </a:lnTo>
                    <a:lnTo>
                      <a:pt x="194" y="684"/>
                    </a:lnTo>
                    <a:lnTo>
                      <a:pt x="212" y="692"/>
                    </a:lnTo>
                    <a:lnTo>
                      <a:pt x="246" y="708"/>
                    </a:lnTo>
                    <a:lnTo>
                      <a:pt x="278" y="718"/>
                    </a:lnTo>
                    <a:lnTo>
                      <a:pt x="306" y="724"/>
                    </a:lnTo>
                    <a:lnTo>
                      <a:pt x="332" y="730"/>
                    </a:lnTo>
                    <a:lnTo>
                      <a:pt x="332" y="730"/>
                    </a:lnTo>
                    <a:lnTo>
                      <a:pt x="354" y="708"/>
                    </a:lnTo>
                    <a:lnTo>
                      <a:pt x="378" y="692"/>
                    </a:lnTo>
                    <a:lnTo>
                      <a:pt x="400" y="678"/>
                    </a:lnTo>
                    <a:lnTo>
                      <a:pt x="424" y="670"/>
                    </a:lnTo>
                    <a:lnTo>
                      <a:pt x="446" y="662"/>
                    </a:lnTo>
                    <a:lnTo>
                      <a:pt x="466" y="660"/>
                    </a:lnTo>
                    <a:lnTo>
                      <a:pt x="488" y="658"/>
                    </a:lnTo>
                    <a:lnTo>
                      <a:pt x="506" y="658"/>
                    </a:lnTo>
                    <a:lnTo>
                      <a:pt x="526" y="662"/>
                    </a:lnTo>
                    <a:lnTo>
                      <a:pt x="542" y="664"/>
                    </a:lnTo>
                    <a:lnTo>
                      <a:pt x="572" y="674"/>
                    </a:lnTo>
                    <a:lnTo>
                      <a:pt x="594" y="684"/>
                    </a:lnTo>
                    <a:lnTo>
                      <a:pt x="608" y="692"/>
                    </a:lnTo>
                    <a:lnTo>
                      <a:pt x="608" y="692"/>
                    </a:lnTo>
                    <a:close/>
                  </a:path>
                </a:pathLst>
              </a:custGeom>
              <a:solidFill>
                <a:schemeClr val="accent1">
                  <a:alpha val="2000"/>
                </a:schemeClr>
              </a:solidFill>
              <a:ln>
                <a:noFill/>
              </a:ln>
              <a:effectLst>
                <a:glow rad="254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72" name="Freeform 51"/>
              <p:cNvSpPr>
                <a:spLocks noChangeAspect="1"/>
              </p:cNvSpPr>
              <p:nvPr/>
            </p:nvSpPr>
            <p:spPr bwMode="auto">
              <a:xfrm>
                <a:off x="-17347" y="1413937"/>
                <a:ext cx="499947" cy="1321457"/>
              </a:xfrm>
              <a:custGeom>
                <a:avLst/>
                <a:gdLst>
                  <a:gd name="T0" fmla="*/ 382 w 426"/>
                  <a:gd name="T1" fmla="*/ 404 h 1126"/>
                  <a:gd name="T2" fmla="*/ 390 w 426"/>
                  <a:gd name="T3" fmla="*/ 392 h 1126"/>
                  <a:gd name="T4" fmla="*/ 404 w 426"/>
                  <a:gd name="T5" fmla="*/ 356 h 1126"/>
                  <a:gd name="T6" fmla="*/ 408 w 426"/>
                  <a:gd name="T7" fmla="*/ 326 h 1126"/>
                  <a:gd name="T8" fmla="*/ 402 w 426"/>
                  <a:gd name="T9" fmla="*/ 274 h 1126"/>
                  <a:gd name="T10" fmla="*/ 376 w 426"/>
                  <a:gd name="T11" fmla="*/ 206 h 1126"/>
                  <a:gd name="T12" fmla="*/ 350 w 426"/>
                  <a:gd name="T13" fmla="*/ 176 h 1126"/>
                  <a:gd name="T14" fmla="*/ 338 w 426"/>
                  <a:gd name="T15" fmla="*/ 176 h 1126"/>
                  <a:gd name="T16" fmla="*/ 294 w 426"/>
                  <a:gd name="T17" fmla="*/ 198 h 1126"/>
                  <a:gd name="T18" fmla="*/ 212 w 426"/>
                  <a:gd name="T19" fmla="*/ 268 h 1126"/>
                  <a:gd name="T20" fmla="*/ 212 w 426"/>
                  <a:gd name="T21" fmla="*/ 270 h 1126"/>
                  <a:gd name="T22" fmla="*/ 172 w 426"/>
                  <a:gd name="T23" fmla="*/ 318 h 1126"/>
                  <a:gd name="T24" fmla="*/ 152 w 426"/>
                  <a:gd name="T25" fmla="*/ 354 h 1126"/>
                  <a:gd name="T26" fmla="*/ 146 w 426"/>
                  <a:gd name="T27" fmla="*/ 358 h 1126"/>
                  <a:gd name="T28" fmla="*/ 144 w 426"/>
                  <a:gd name="T29" fmla="*/ 354 h 1126"/>
                  <a:gd name="T30" fmla="*/ 172 w 426"/>
                  <a:gd name="T31" fmla="*/ 236 h 1126"/>
                  <a:gd name="T32" fmla="*/ 172 w 426"/>
                  <a:gd name="T33" fmla="*/ 174 h 1126"/>
                  <a:gd name="T34" fmla="*/ 148 w 426"/>
                  <a:gd name="T35" fmla="*/ 114 h 1126"/>
                  <a:gd name="T36" fmla="*/ 100 w 426"/>
                  <a:gd name="T37" fmla="*/ 46 h 1126"/>
                  <a:gd name="T38" fmla="*/ 56 w 426"/>
                  <a:gd name="T39" fmla="*/ 0 h 1126"/>
                  <a:gd name="T40" fmla="*/ 0 w 426"/>
                  <a:gd name="T41" fmla="*/ 820 h 1126"/>
                  <a:gd name="T42" fmla="*/ 34 w 426"/>
                  <a:gd name="T43" fmla="*/ 800 h 1126"/>
                  <a:gd name="T44" fmla="*/ 80 w 426"/>
                  <a:gd name="T45" fmla="*/ 754 h 1126"/>
                  <a:gd name="T46" fmla="*/ 102 w 426"/>
                  <a:gd name="T47" fmla="*/ 764 h 1126"/>
                  <a:gd name="T48" fmla="*/ 152 w 426"/>
                  <a:gd name="T49" fmla="*/ 908 h 1126"/>
                  <a:gd name="T50" fmla="*/ 168 w 426"/>
                  <a:gd name="T51" fmla="*/ 994 h 1126"/>
                  <a:gd name="T52" fmla="*/ 166 w 426"/>
                  <a:gd name="T53" fmla="*/ 1070 h 1126"/>
                  <a:gd name="T54" fmla="*/ 150 w 426"/>
                  <a:gd name="T55" fmla="*/ 1108 h 1126"/>
                  <a:gd name="T56" fmla="*/ 150 w 426"/>
                  <a:gd name="T57" fmla="*/ 1120 h 1126"/>
                  <a:gd name="T58" fmla="*/ 156 w 426"/>
                  <a:gd name="T59" fmla="*/ 1124 h 1126"/>
                  <a:gd name="T60" fmla="*/ 188 w 426"/>
                  <a:gd name="T61" fmla="*/ 1124 h 1126"/>
                  <a:gd name="T62" fmla="*/ 214 w 426"/>
                  <a:gd name="T63" fmla="*/ 1102 h 1126"/>
                  <a:gd name="T64" fmla="*/ 224 w 426"/>
                  <a:gd name="T65" fmla="*/ 1094 h 1126"/>
                  <a:gd name="T66" fmla="*/ 232 w 426"/>
                  <a:gd name="T67" fmla="*/ 1080 h 1126"/>
                  <a:gd name="T68" fmla="*/ 224 w 426"/>
                  <a:gd name="T69" fmla="*/ 998 h 1126"/>
                  <a:gd name="T70" fmla="*/ 188 w 426"/>
                  <a:gd name="T71" fmla="*/ 854 h 1126"/>
                  <a:gd name="T72" fmla="*/ 144 w 426"/>
                  <a:gd name="T73" fmla="*/ 720 h 1126"/>
                  <a:gd name="T74" fmla="*/ 218 w 426"/>
                  <a:gd name="T75" fmla="*/ 726 h 1126"/>
                  <a:gd name="T76" fmla="*/ 278 w 426"/>
                  <a:gd name="T77" fmla="*/ 708 h 1126"/>
                  <a:gd name="T78" fmla="*/ 308 w 426"/>
                  <a:gd name="T79" fmla="*/ 682 h 1126"/>
                  <a:gd name="T80" fmla="*/ 350 w 426"/>
                  <a:gd name="T81" fmla="*/ 640 h 1126"/>
                  <a:gd name="T82" fmla="*/ 416 w 426"/>
                  <a:gd name="T83" fmla="*/ 598 h 1126"/>
                  <a:gd name="T84" fmla="*/ 396 w 426"/>
                  <a:gd name="T85" fmla="*/ 586 h 1126"/>
                  <a:gd name="T86" fmla="*/ 340 w 426"/>
                  <a:gd name="T87" fmla="*/ 550 h 1126"/>
                  <a:gd name="T88" fmla="*/ 322 w 426"/>
                  <a:gd name="T89" fmla="*/ 508 h 1126"/>
                  <a:gd name="T90" fmla="*/ 330 w 426"/>
                  <a:gd name="T91" fmla="*/ 466 h 1126"/>
                  <a:gd name="T92" fmla="*/ 358 w 426"/>
                  <a:gd name="T93" fmla="*/ 422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26" h="1126">
                    <a:moveTo>
                      <a:pt x="372" y="412"/>
                    </a:moveTo>
                    <a:lnTo>
                      <a:pt x="372" y="412"/>
                    </a:lnTo>
                    <a:lnTo>
                      <a:pt x="382" y="404"/>
                    </a:lnTo>
                    <a:lnTo>
                      <a:pt x="390" y="392"/>
                    </a:lnTo>
                    <a:lnTo>
                      <a:pt x="390" y="392"/>
                    </a:lnTo>
                    <a:lnTo>
                      <a:pt x="390" y="392"/>
                    </a:lnTo>
                    <a:lnTo>
                      <a:pt x="396" y="382"/>
                    </a:lnTo>
                    <a:lnTo>
                      <a:pt x="402" y="370"/>
                    </a:lnTo>
                    <a:lnTo>
                      <a:pt x="404" y="356"/>
                    </a:lnTo>
                    <a:lnTo>
                      <a:pt x="406" y="342"/>
                    </a:lnTo>
                    <a:lnTo>
                      <a:pt x="406" y="342"/>
                    </a:lnTo>
                    <a:lnTo>
                      <a:pt x="408" y="326"/>
                    </a:lnTo>
                    <a:lnTo>
                      <a:pt x="408" y="326"/>
                    </a:lnTo>
                    <a:lnTo>
                      <a:pt x="406" y="300"/>
                    </a:lnTo>
                    <a:lnTo>
                      <a:pt x="402" y="274"/>
                    </a:lnTo>
                    <a:lnTo>
                      <a:pt x="394" y="250"/>
                    </a:lnTo>
                    <a:lnTo>
                      <a:pt x="386" y="226"/>
                    </a:lnTo>
                    <a:lnTo>
                      <a:pt x="376" y="206"/>
                    </a:lnTo>
                    <a:lnTo>
                      <a:pt x="366" y="190"/>
                    </a:lnTo>
                    <a:lnTo>
                      <a:pt x="356" y="180"/>
                    </a:lnTo>
                    <a:lnTo>
                      <a:pt x="350" y="176"/>
                    </a:lnTo>
                    <a:lnTo>
                      <a:pt x="344" y="176"/>
                    </a:lnTo>
                    <a:lnTo>
                      <a:pt x="344" y="176"/>
                    </a:lnTo>
                    <a:lnTo>
                      <a:pt x="338" y="176"/>
                    </a:lnTo>
                    <a:lnTo>
                      <a:pt x="330" y="178"/>
                    </a:lnTo>
                    <a:lnTo>
                      <a:pt x="314" y="186"/>
                    </a:lnTo>
                    <a:lnTo>
                      <a:pt x="294" y="198"/>
                    </a:lnTo>
                    <a:lnTo>
                      <a:pt x="276" y="212"/>
                    </a:lnTo>
                    <a:lnTo>
                      <a:pt x="238" y="244"/>
                    </a:lnTo>
                    <a:lnTo>
                      <a:pt x="212" y="268"/>
                    </a:lnTo>
                    <a:lnTo>
                      <a:pt x="212" y="268"/>
                    </a:lnTo>
                    <a:lnTo>
                      <a:pt x="212" y="270"/>
                    </a:lnTo>
                    <a:lnTo>
                      <a:pt x="212" y="270"/>
                    </a:lnTo>
                    <a:lnTo>
                      <a:pt x="194" y="288"/>
                    </a:lnTo>
                    <a:lnTo>
                      <a:pt x="182" y="304"/>
                    </a:lnTo>
                    <a:lnTo>
                      <a:pt x="172" y="318"/>
                    </a:lnTo>
                    <a:lnTo>
                      <a:pt x="164" y="330"/>
                    </a:lnTo>
                    <a:lnTo>
                      <a:pt x="156" y="348"/>
                    </a:lnTo>
                    <a:lnTo>
                      <a:pt x="152" y="354"/>
                    </a:lnTo>
                    <a:lnTo>
                      <a:pt x="150" y="356"/>
                    </a:lnTo>
                    <a:lnTo>
                      <a:pt x="150" y="356"/>
                    </a:lnTo>
                    <a:lnTo>
                      <a:pt x="146" y="358"/>
                    </a:lnTo>
                    <a:lnTo>
                      <a:pt x="144" y="356"/>
                    </a:lnTo>
                    <a:lnTo>
                      <a:pt x="144" y="354"/>
                    </a:lnTo>
                    <a:lnTo>
                      <a:pt x="144" y="354"/>
                    </a:lnTo>
                    <a:lnTo>
                      <a:pt x="148" y="336"/>
                    </a:lnTo>
                    <a:lnTo>
                      <a:pt x="172" y="236"/>
                    </a:lnTo>
                    <a:lnTo>
                      <a:pt x="172" y="236"/>
                    </a:lnTo>
                    <a:lnTo>
                      <a:pt x="174" y="216"/>
                    </a:lnTo>
                    <a:lnTo>
                      <a:pt x="174" y="194"/>
                    </a:lnTo>
                    <a:lnTo>
                      <a:pt x="172" y="174"/>
                    </a:lnTo>
                    <a:lnTo>
                      <a:pt x="166" y="152"/>
                    </a:lnTo>
                    <a:lnTo>
                      <a:pt x="158" y="132"/>
                    </a:lnTo>
                    <a:lnTo>
                      <a:pt x="148" y="114"/>
                    </a:lnTo>
                    <a:lnTo>
                      <a:pt x="136" y="94"/>
                    </a:lnTo>
                    <a:lnTo>
                      <a:pt x="124" y="76"/>
                    </a:lnTo>
                    <a:lnTo>
                      <a:pt x="100" y="46"/>
                    </a:lnTo>
                    <a:lnTo>
                      <a:pt x="78" y="22"/>
                    </a:lnTo>
                    <a:lnTo>
                      <a:pt x="56" y="0"/>
                    </a:lnTo>
                    <a:lnTo>
                      <a:pt x="56" y="0"/>
                    </a:lnTo>
                    <a:lnTo>
                      <a:pt x="28" y="4"/>
                    </a:lnTo>
                    <a:lnTo>
                      <a:pt x="0" y="6"/>
                    </a:lnTo>
                    <a:lnTo>
                      <a:pt x="0" y="820"/>
                    </a:lnTo>
                    <a:lnTo>
                      <a:pt x="0" y="820"/>
                    </a:lnTo>
                    <a:lnTo>
                      <a:pt x="18" y="810"/>
                    </a:lnTo>
                    <a:lnTo>
                      <a:pt x="34" y="800"/>
                    </a:lnTo>
                    <a:lnTo>
                      <a:pt x="48" y="788"/>
                    </a:lnTo>
                    <a:lnTo>
                      <a:pt x="60" y="776"/>
                    </a:lnTo>
                    <a:lnTo>
                      <a:pt x="80" y="754"/>
                    </a:lnTo>
                    <a:lnTo>
                      <a:pt x="92" y="738"/>
                    </a:lnTo>
                    <a:lnTo>
                      <a:pt x="92" y="738"/>
                    </a:lnTo>
                    <a:lnTo>
                      <a:pt x="102" y="764"/>
                    </a:lnTo>
                    <a:lnTo>
                      <a:pt x="118" y="804"/>
                    </a:lnTo>
                    <a:lnTo>
                      <a:pt x="136" y="854"/>
                    </a:lnTo>
                    <a:lnTo>
                      <a:pt x="152" y="908"/>
                    </a:lnTo>
                    <a:lnTo>
                      <a:pt x="158" y="938"/>
                    </a:lnTo>
                    <a:lnTo>
                      <a:pt x="164" y="966"/>
                    </a:lnTo>
                    <a:lnTo>
                      <a:pt x="168" y="994"/>
                    </a:lnTo>
                    <a:lnTo>
                      <a:pt x="170" y="1020"/>
                    </a:lnTo>
                    <a:lnTo>
                      <a:pt x="168" y="1046"/>
                    </a:lnTo>
                    <a:lnTo>
                      <a:pt x="166" y="1070"/>
                    </a:lnTo>
                    <a:lnTo>
                      <a:pt x="160" y="1090"/>
                    </a:lnTo>
                    <a:lnTo>
                      <a:pt x="150" y="1108"/>
                    </a:lnTo>
                    <a:lnTo>
                      <a:pt x="150" y="1108"/>
                    </a:lnTo>
                    <a:lnTo>
                      <a:pt x="148" y="1110"/>
                    </a:lnTo>
                    <a:lnTo>
                      <a:pt x="148" y="1116"/>
                    </a:lnTo>
                    <a:lnTo>
                      <a:pt x="150" y="1120"/>
                    </a:lnTo>
                    <a:lnTo>
                      <a:pt x="152" y="1122"/>
                    </a:lnTo>
                    <a:lnTo>
                      <a:pt x="156" y="1124"/>
                    </a:lnTo>
                    <a:lnTo>
                      <a:pt x="156" y="1124"/>
                    </a:lnTo>
                    <a:lnTo>
                      <a:pt x="164" y="1126"/>
                    </a:lnTo>
                    <a:lnTo>
                      <a:pt x="180" y="1126"/>
                    </a:lnTo>
                    <a:lnTo>
                      <a:pt x="188" y="1124"/>
                    </a:lnTo>
                    <a:lnTo>
                      <a:pt x="198" y="1120"/>
                    </a:lnTo>
                    <a:lnTo>
                      <a:pt x="206" y="1112"/>
                    </a:lnTo>
                    <a:lnTo>
                      <a:pt x="214" y="1102"/>
                    </a:lnTo>
                    <a:lnTo>
                      <a:pt x="214" y="1102"/>
                    </a:lnTo>
                    <a:lnTo>
                      <a:pt x="218" y="1098"/>
                    </a:lnTo>
                    <a:lnTo>
                      <a:pt x="224" y="1094"/>
                    </a:lnTo>
                    <a:lnTo>
                      <a:pt x="230" y="1090"/>
                    </a:lnTo>
                    <a:lnTo>
                      <a:pt x="232" y="1080"/>
                    </a:lnTo>
                    <a:lnTo>
                      <a:pt x="232" y="1080"/>
                    </a:lnTo>
                    <a:lnTo>
                      <a:pt x="232" y="1058"/>
                    </a:lnTo>
                    <a:lnTo>
                      <a:pt x="230" y="1032"/>
                    </a:lnTo>
                    <a:lnTo>
                      <a:pt x="224" y="998"/>
                    </a:lnTo>
                    <a:lnTo>
                      <a:pt x="216" y="958"/>
                    </a:lnTo>
                    <a:lnTo>
                      <a:pt x="204" y="910"/>
                    </a:lnTo>
                    <a:lnTo>
                      <a:pt x="188" y="854"/>
                    </a:lnTo>
                    <a:lnTo>
                      <a:pt x="168" y="792"/>
                    </a:lnTo>
                    <a:lnTo>
                      <a:pt x="144" y="720"/>
                    </a:lnTo>
                    <a:lnTo>
                      <a:pt x="144" y="720"/>
                    </a:lnTo>
                    <a:lnTo>
                      <a:pt x="174" y="726"/>
                    </a:lnTo>
                    <a:lnTo>
                      <a:pt x="196" y="726"/>
                    </a:lnTo>
                    <a:lnTo>
                      <a:pt x="218" y="726"/>
                    </a:lnTo>
                    <a:lnTo>
                      <a:pt x="242" y="722"/>
                    </a:lnTo>
                    <a:lnTo>
                      <a:pt x="266" y="714"/>
                    </a:lnTo>
                    <a:lnTo>
                      <a:pt x="278" y="708"/>
                    </a:lnTo>
                    <a:lnTo>
                      <a:pt x="288" y="702"/>
                    </a:lnTo>
                    <a:lnTo>
                      <a:pt x="298" y="692"/>
                    </a:lnTo>
                    <a:lnTo>
                      <a:pt x="308" y="682"/>
                    </a:lnTo>
                    <a:lnTo>
                      <a:pt x="308" y="682"/>
                    </a:lnTo>
                    <a:lnTo>
                      <a:pt x="328" y="660"/>
                    </a:lnTo>
                    <a:lnTo>
                      <a:pt x="350" y="640"/>
                    </a:lnTo>
                    <a:lnTo>
                      <a:pt x="370" y="624"/>
                    </a:lnTo>
                    <a:lnTo>
                      <a:pt x="388" y="612"/>
                    </a:lnTo>
                    <a:lnTo>
                      <a:pt x="416" y="598"/>
                    </a:lnTo>
                    <a:lnTo>
                      <a:pt x="426" y="594"/>
                    </a:lnTo>
                    <a:lnTo>
                      <a:pt x="426" y="594"/>
                    </a:lnTo>
                    <a:lnTo>
                      <a:pt x="396" y="586"/>
                    </a:lnTo>
                    <a:lnTo>
                      <a:pt x="372" y="574"/>
                    </a:lnTo>
                    <a:lnTo>
                      <a:pt x="354" y="562"/>
                    </a:lnTo>
                    <a:lnTo>
                      <a:pt x="340" y="550"/>
                    </a:lnTo>
                    <a:lnTo>
                      <a:pt x="330" y="536"/>
                    </a:lnTo>
                    <a:lnTo>
                      <a:pt x="324" y="522"/>
                    </a:lnTo>
                    <a:lnTo>
                      <a:pt x="322" y="508"/>
                    </a:lnTo>
                    <a:lnTo>
                      <a:pt x="324" y="494"/>
                    </a:lnTo>
                    <a:lnTo>
                      <a:pt x="326" y="478"/>
                    </a:lnTo>
                    <a:lnTo>
                      <a:pt x="330" y="466"/>
                    </a:lnTo>
                    <a:lnTo>
                      <a:pt x="338" y="452"/>
                    </a:lnTo>
                    <a:lnTo>
                      <a:pt x="344" y="442"/>
                    </a:lnTo>
                    <a:lnTo>
                      <a:pt x="358" y="422"/>
                    </a:lnTo>
                    <a:lnTo>
                      <a:pt x="372" y="412"/>
                    </a:lnTo>
                    <a:lnTo>
                      <a:pt x="372" y="412"/>
                    </a:lnTo>
                    <a:close/>
                  </a:path>
                </a:pathLst>
              </a:custGeom>
              <a:solidFill>
                <a:schemeClr val="accent1">
                  <a:alpha val="1000"/>
                </a:scheme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73" name="Freeform 43"/>
              <p:cNvSpPr>
                <a:spLocks noChangeAspect="1"/>
              </p:cNvSpPr>
              <p:nvPr/>
            </p:nvSpPr>
            <p:spPr bwMode="auto">
              <a:xfrm>
                <a:off x="0" y="0"/>
                <a:ext cx="1049548" cy="750335"/>
              </a:xfrm>
              <a:custGeom>
                <a:avLst/>
                <a:gdLst>
                  <a:gd name="T0" fmla="*/ 812 w 912"/>
                  <a:gd name="T1" fmla="*/ 66 h 652"/>
                  <a:gd name="T2" fmla="*/ 772 w 912"/>
                  <a:gd name="T3" fmla="*/ 42 h 652"/>
                  <a:gd name="T4" fmla="*/ 748 w 912"/>
                  <a:gd name="T5" fmla="*/ 8 h 652"/>
                  <a:gd name="T6" fmla="*/ 26 w 912"/>
                  <a:gd name="T7" fmla="*/ 0 h 652"/>
                  <a:gd name="T8" fmla="*/ 0 w 912"/>
                  <a:gd name="T9" fmla="*/ 208 h 652"/>
                  <a:gd name="T10" fmla="*/ 6 w 912"/>
                  <a:gd name="T11" fmla="*/ 232 h 652"/>
                  <a:gd name="T12" fmla="*/ 0 w 912"/>
                  <a:gd name="T13" fmla="*/ 384 h 652"/>
                  <a:gd name="T14" fmla="*/ 14 w 912"/>
                  <a:gd name="T15" fmla="*/ 396 h 652"/>
                  <a:gd name="T16" fmla="*/ 28 w 912"/>
                  <a:gd name="T17" fmla="*/ 430 h 652"/>
                  <a:gd name="T18" fmla="*/ 26 w 912"/>
                  <a:gd name="T19" fmla="*/ 480 h 652"/>
                  <a:gd name="T20" fmla="*/ 34 w 912"/>
                  <a:gd name="T21" fmla="*/ 490 h 652"/>
                  <a:gd name="T22" fmla="*/ 60 w 912"/>
                  <a:gd name="T23" fmla="*/ 504 h 652"/>
                  <a:gd name="T24" fmla="*/ 80 w 912"/>
                  <a:gd name="T25" fmla="*/ 560 h 652"/>
                  <a:gd name="T26" fmla="*/ 90 w 912"/>
                  <a:gd name="T27" fmla="*/ 650 h 652"/>
                  <a:gd name="T28" fmla="*/ 110 w 912"/>
                  <a:gd name="T29" fmla="*/ 596 h 652"/>
                  <a:gd name="T30" fmla="*/ 146 w 912"/>
                  <a:gd name="T31" fmla="*/ 540 h 652"/>
                  <a:gd name="T32" fmla="*/ 180 w 912"/>
                  <a:gd name="T33" fmla="*/ 510 h 652"/>
                  <a:gd name="T34" fmla="*/ 220 w 912"/>
                  <a:gd name="T35" fmla="*/ 496 h 652"/>
                  <a:gd name="T36" fmla="*/ 234 w 912"/>
                  <a:gd name="T37" fmla="*/ 494 h 652"/>
                  <a:gd name="T38" fmla="*/ 244 w 912"/>
                  <a:gd name="T39" fmla="*/ 430 h 652"/>
                  <a:gd name="T40" fmla="*/ 264 w 912"/>
                  <a:gd name="T41" fmla="*/ 362 h 652"/>
                  <a:gd name="T42" fmla="*/ 274 w 912"/>
                  <a:gd name="T43" fmla="*/ 352 h 652"/>
                  <a:gd name="T44" fmla="*/ 284 w 912"/>
                  <a:gd name="T45" fmla="*/ 366 h 652"/>
                  <a:gd name="T46" fmla="*/ 284 w 912"/>
                  <a:gd name="T47" fmla="*/ 392 h 652"/>
                  <a:gd name="T48" fmla="*/ 310 w 912"/>
                  <a:gd name="T49" fmla="*/ 492 h 652"/>
                  <a:gd name="T50" fmla="*/ 342 w 912"/>
                  <a:gd name="T51" fmla="*/ 574 h 652"/>
                  <a:gd name="T52" fmla="*/ 382 w 912"/>
                  <a:gd name="T53" fmla="*/ 498 h 652"/>
                  <a:gd name="T54" fmla="*/ 406 w 912"/>
                  <a:gd name="T55" fmla="*/ 484 h 652"/>
                  <a:gd name="T56" fmla="*/ 426 w 912"/>
                  <a:gd name="T57" fmla="*/ 490 h 652"/>
                  <a:gd name="T58" fmla="*/ 448 w 912"/>
                  <a:gd name="T59" fmla="*/ 520 h 652"/>
                  <a:gd name="T60" fmla="*/ 466 w 912"/>
                  <a:gd name="T61" fmla="*/ 574 h 652"/>
                  <a:gd name="T62" fmla="*/ 478 w 912"/>
                  <a:gd name="T63" fmla="*/ 550 h 652"/>
                  <a:gd name="T64" fmla="*/ 494 w 912"/>
                  <a:gd name="T65" fmla="*/ 542 h 652"/>
                  <a:gd name="T66" fmla="*/ 530 w 912"/>
                  <a:gd name="T67" fmla="*/ 552 h 652"/>
                  <a:gd name="T68" fmla="*/ 580 w 912"/>
                  <a:gd name="T69" fmla="*/ 600 h 652"/>
                  <a:gd name="T70" fmla="*/ 618 w 912"/>
                  <a:gd name="T71" fmla="*/ 652 h 652"/>
                  <a:gd name="T72" fmla="*/ 618 w 912"/>
                  <a:gd name="T73" fmla="*/ 652 h 652"/>
                  <a:gd name="T74" fmla="*/ 596 w 912"/>
                  <a:gd name="T75" fmla="*/ 590 h 652"/>
                  <a:gd name="T76" fmla="*/ 584 w 912"/>
                  <a:gd name="T77" fmla="*/ 522 h 652"/>
                  <a:gd name="T78" fmla="*/ 596 w 912"/>
                  <a:gd name="T79" fmla="*/ 488 h 652"/>
                  <a:gd name="T80" fmla="*/ 614 w 912"/>
                  <a:gd name="T81" fmla="*/ 480 h 652"/>
                  <a:gd name="T82" fmla="*/ 640 w 912"/>
                  <a:gd name="T83" fmla="*/ 484 h 652"/>
                  <a:gd name="T84" fmla="*/ 606 w 912"/>
                  <a:gd name="T85" fmla="*/ 438 h 652"/>
                  <a:gd name="T86" fmla="*/ 592 w 912"/>
                  <a:gd name="T87" fmla="*/ 402 h 652"/>
                  <a:gd name="T88" fmla="*/ 600 w 912"/>
                  <a:gd name="T89" fmla="*/ 382 h 652"/>
                  <a:gd name="T90" fmla="*/ 624 w 912"/>
                  <a:gd name="T91" fmla="*/ 372 h 652"/>
                  <a:gd name="T92" fmla="*/ 710 w 912"/>
                  <a:gd name="T93" fmla="*/ 380 h 652"/>
                  <a:gd name="T94" fmla="*/ 660 w 912"/>
                  <a:gd name="T95" fmla="*/ 308 h 652"/>
                  <a:gd name="T96" fmla="*/ 592 w 912"/>
                  <a:gd name="T97" fmla="*/ 230 h 652"/>
                  <a:gd name="T98" fmla="*/ 572 w 912"/>
                  <a:gd name="T99" fmla="*/ 214 h 652"/>
                  <a:gd name="T100" fmla="*/ 564 w 912"/>
                  <a:gd name="T101" fmla="*/ 198 h 652"/>
                  <a:gd name="T102" fmla="*/ 578 w 912"/>
                  <a:gd name="T103" fmla="*/ 196 h 652"/>
                  <a:gd name="T104" fmla="*/ 646 w 912"/>
                  <a:gd name="T105" fmla="*/ 218 h 652"/>
                  <a:gd name="T106" fmla="*/ 704 w 912"/>
                  <a:gd name="T107" fmla="*/ 246 h 652"/>
                  <a:gd name="T108" fmla="*/ 714 w 912"/>
                  <a:gd name="T109" fmla="*/ 234 h 652"/>
                  <a:gd name="T110" fmla="*/ 746 w 912"/>
                  <a:gd name="T111" fmla="*/ 212 h 652"/>
                  <a:gd name="T112" fmla="*/ 792 w 912"/>
                  <a:gd name="T113" fmla="*/ 198 h 652"/>
                  <a:gd name="T114" fmla="*/ 856 w 912"/>
                  <a:gd name="T115" fmla="*/ 200 h 652"/>
                  <a:gd name="T116" fmla="*/ 912 w 912"/>
                  <a:gd name="T117" fmla="*/ 212 h 652"/>
                  <a:gd name="T118" fmla="*/ 860 w 912"/>
                  <a:gd name="T119" fmla="*/ 170 h 652"/>
                  <a:gd name="T120" fmla="*/ 816 w 912"/>
                  <a:gd name="T121" fmla="*/ 114 h 652"/>
                  <a:gd name="T122" fmla="*/ 810 w 912"/>
                  <a:gd name="T123" fmla="*/ 86 h 652"/>
                  <a:gd name="T124" fmla="*/ 824 w 912"/>
                  <a:gd name="T125" fmla="*/ 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2" h="652">
                    <a:moveTo>
                      <a:pt x="824" y="72"/>
                    </a:moveTo>
                    <a:lnTo>
                      <a:pt x="824" y="72"/>
                    </a:lnTo>
                    <a:lnTo>
                      <a:pt x="812" y="66"/>
                    </a:lnTo>
                    <a:lnTo>
                      <a:pt x="800" y="60"/>
                    </a:lnTo>
                    <a:lnTo>
                      <a:pt x="786" y="52"/>
                    </a:lnTo>
                    <a:lnTo>
                      <a:pt x="772" y="42"/>
                    </a:lnTo>
                    <a:lnTo>
                      <a:pt x="760" y="30"/>
                    </a:lnTo>
                    <a:lnTo>
                      <a:pt x="750" y="16"/>
                    </a:lnTo>
                    <a:lnTo>
                      <a:pt x="748" y="8"/>
                    </a:lnTo>
                    <a:lnTo>
                      <a:pt x="746" y="0"/>
                    </a:lnTo>
                    <a:lnTo>
                      <a:pt x="26" y="0"/>
                    </a:lnTo>
                    <a:lnTo>
                      <a:pt x="26" y="0"/>
                    </a:lnTo>
                    <a:lnTo>
                      <a:pt x="14" y="12"/>
                    </a:lnTo>
                    <a:lnTo>
                      <a:pt x="0" y="24"/>
                    </a:lnTo>
                    <a:lnTo>
                      <a:pt x="0" y="208"/>
                    </a:lnTo>
                    <a:lnTo>
                      <a:pt x="0" y="208"/>
                    </a:lnTo>
                    <a:lnTo>
                      <a:pt x="4" y="220"/>
                    </a:lnTo>
                    <a:lnTo>
                      <a:pt x="6" y="232"/>
                    </a:lnTo>
                    <a:lnTo>
                      <a:pt x="4" y="246"/>
                    </a:lnTo>
                    <a:lnTo>
                      <a:pt x="0" y="262"/>
                    </a:lnTo>
                    <a:lnTo>
                      <a:pt x="0" y="384"/>
                    </a:lnTo>
                    <a:lnTo>
                      <a:pt x="0" y="384"/>
                    </a:lnTo>
                    <a:lnTo>
                      <a:pt x="8" y="388"/>
                    </a:lnTo>
                    <a:lnTo>
                      <a:pt x="14" y="396"/>
                    </a:lnTo>
                    <a:lnTo>
                      <a:pt x="20" y="402"/>
                    </a:lnTo>
                    <a:lnTo>
                      <a:pt x="22" y="412"/>
                    </a:lnTo>
                    <a:lnTo>
                      <a:pt x="28" y="430"/>
                    </a:lnTo>
                    <a:lnTo>
                      <a:pt x="28" y="448"/>
                    </a:lnTo>
                    <a:lnTo>
                      <a:pt x="28" y="466"/>
                    </a:lnTo>
                    <a:lnTo>
                      <a:pt x="26" y="480"/>
                    </a:lnTo>
                    <a:lnTo>
                      <a:pt x="22" y="494"/>
                    </a:lnTo>
                    <a:lnTo>
                      <a:pt x="22" y="494"/>
                    </a:lnTo>
                    <a:lnTo>
                      <a:pt x="34" y="490"/>
                    </a:lnTo>
                    <a:lnTo>
                      <a:pt x="44" y="492"/>
                    </a:lnTo>
                    <a:lnTo>
                      <a:pt x="52" y="496"/>
                    </a:lnTo>
                    <a:lnTo>
                      <a:pt x="60" y="504"/>
                    </a:lnTo>
                    <a:lnTo>
                      <a:pt x="66" y="516"/>
                    </a:lnTo>
                    <a:lnTo>
                      <a:pt x="70" y="528"/>
                    </a:lnTo>
                    <a:lnTo>
                      <a:pt x="80" y="560"/>
                    </a:lnTo>
                    <a:lnTo>
                      <a:pt x="84" y="592"/>
                    </a:lnTo>
                    <a:lnTo>
                      <a:pt x="88" y="620"/>
                    </a:lnTo>
                    <a:lnTo>
                      <a:pt x="90" y="650"/>
                    </a:lnTo>
                    <a:lnTo>
                      <a:pt x="90" y="650"/>
                    </a:lnTo>
                    <a:lnTo>
                      <a:pt x="100" y="620"/>
                    </a:lnTo>
                    <a:lnTo>
                      <a:pt x="110" y="596"/>
                    </a:lnTo>
                    <a:lnTo>
                      <a:pt x="122" y="574"/>
                    </a:lnTo>
                    <a:lnTo>
                      <a:pt x="134" y="556"/>
                    </a:lnTo>
                    <a:lnTo>
                      <a:pt x="146" y="540"/>
                    </a:lnTo>
                    <a:lnTo>
                      <a:pt x="158" y="528"/>
                    </a:lnTo>
                    <a:lnTo>
                      <a:pt x="170" y="518"/>
                    </a:lnTo>
                    <a:lnTo>
                      <a:pt x="180" y="510"/>
                    </a:lnTo>
                    <a:lnTo>
                      <a:pt x="192" y="504"/>
                    </a:lnTo>
                    <a:lnTo>
                      <a:pt x="202" y="500"/>
                    </a:lnTo>
                    <a:lnTo>
                      <a:pt x="220" y="496"/>
                    </a:lnTo>
                    <a:lnTo>
                      <a:pt x="230" y="494"/>
                    </a:lnTo>
                    <a:lnTo>
                      <a:pt x="234" y="494"/>
                    </a:lnTo>
                    <a:lnTo>
                      <a:pt x="234" y="494"/>
                    </a:lnTo>
                    <a:lnTo>
                      <a:pt x="234" y="484"/>
                    </a:lnTo>
                    <a:lnTo>
                      <a:pt x="236" y="468"/>
                    </a:lnTo>
                    <a:lnTo>
                      <a:pt x="244" y="430"/>
                    </a:lnTo>
                    <a:lnTo>
                      <a:pt x="256" y="390"/>
                    </a:lnTo>
                    <a:lnTo>
                      <a:pt x="264" y="362"/>
                    </a:lnTo>
                    <a:lnTo>
                      <a:pt x="264" y="362"/>
                    </a:lnTo>
                    <a:lnTo>
                      <a:pt x="268" y="354"/>
                    </a:lnTo>
                    <a:lnTo>
                      <a:pt x="270" y="352"/>
                    </a:lnTo>
                    <a:lnTo>
                      <a:pt x="274" y="352"/>
                    </a:lnTo>
                    <a:lnTo>
                      <a:pt x="276" y="354"/>
                    </a:lnTo>
                    <a:lnTo>
                      <a:pt x="282" y="362"/>
                    </a:lnTo>
                    <a:lnTo>
                      <a:pt x="284" y="366"/>
                    </a:lnTo>
                    <a:lnTo>
                      <a:pt x="284" y="366"/>
                    </a:lnTo>
                    <a:lnTo>
                      <a:pt x="282" y="378"/>
                    </a:lnTo>
                    <a:lnTo>
                      <a:pt x="284" y="392"/>
                    </a:lnTo>
                    <a:lnTo>
                      <a:pt x="290" y="424"/>
                    </a:lnTo>
                    <a:lnTo>
                      <a:pt x="298" y="458"/>
                    </a:lnTo>
                    <a:lnTo>
                      <a:pt x="310" y="492"/>
                    </a:lnTo>
                    <a:lnTo>
                      <a:pt x="332" y="550"/>
                    </a:lnTo>
                    <a:lnTo>
                      <a:pt x="342" y="574"/>
                    </a:lnTo>
                    <a:lnTo>
                      <a:pt x="342" y="574"/>
                    </a:lnTo>
                    <a:lnTo>
                      <a:pt x="356" y="542"/>
                    </a:lnTo>
                    <a:lnTo>
                      <a:pt x="370" y="516"/>
                    </a:lnTo>
                    <a:lnTo>
                      <a:pt x="382" y="498"/>
                    </a:lnTo>
                    <a:lnTo>
                      <a:pt x="394" y="488"/>
                    </a:lnTo>
                    <a:lnTo>
                      <a:pt x="400" y="486"/>
                    </a:lnTo>
                    <a:lnTo>
                      <a:pt x="406" y="484"/>
                    </a:lnTo>
                    <a:lnTo>
                      <a:pt x="412" y="484"/>
                    </a:lnTo>
                    <a:lnTo>
                      <a:pt x="416" y="484"/>
                    </a:lnTo>
                    <a:lnTo>
                      <a:pt x="426" y="490"/>
                    </a:lnTo>
                    <a:lnTo>
                      <a:pt x="434" y="498"/>
                    </a:lnTo>
                    <a:lnTo>
                      <a:pt x="442" y="508"/>
                    </a:lnTo>
                    <a:lnTo>
                      <a:pt x="448" y="520"/>
                    </a:lnTo>
                    <a:lnTo>
                      <a:pt x="458" y="546"/>
                    </a:lnTo>
                    <a:lnTo>
                      <a:pt x="464" y="566"/>
                    </a:lnTo>
                    <a:lnTo>
                      <a:pt x="466" y="574"/>
                    </a:lnTo>
                    <a:lnTo>
                      <a:pt x="466" y="574"/>
                    </a:lnTo>
                    <a:lnTo>
                      <a:pt x="474" y="558"/>
                    </a:lnTo>
                    <a:lnTo>
                      <a:pt x="478" y="550"/>
                    </a:lnTo>
                    <a:lnTo>
                      <a:pt x="484" y="546"/>
                    </a:lnTo>
                    <a:lnTo>
                      <a:pt x="488" y="544"/>
                    </a:lnTo>
                    <a:lnTo>
                      <a:pt x="494" y="542"/>
                    </a:lnTo>
                    <a:lnTo>
                      <a:pt x="506" y="540"/>
                    </a:lnTo>
                    <a:lnTo>
                      <a:pt x="518" y="544"/>
                    </a:lnTo>
                    <a:lnTo>
                      <a:pt x="530" y="552"/>
                    </a:lnTo>
                    <a:lnTo>
                      <a:pt x="544" y="562"/>
                    </a:lnTo>
                    <a:lnTo>
                      <a:pt x="556" y="572"/>
                    </a:lnTo>
                    <a:lnTo>
                      <a:pt x="580" y="600"/>
                    </a:lnTo>
                    <a:lnTo>
                      <a:pt x="600" y="626"/>
                    </a:lnTo>
                    <a:lnTo>
                      <a:pt x="618" y="652"/>
                    </a:lnTo>
                    <a:lnTo>
                      <a:pt x="618" y="652"/>
                    </a:lnTo>
                    <a:lnTo>
                      <a:pt x="616" y="648"/>
                    </a:lnTo>
                    <a:lnTo>
                      <a:pt x="616" y="648"/>
                    </a:lnTo>
                    <a:lnTo>
                      <a:pt x="618" y="652"/>
                    </a:lnTo>
                    <a:lnTo>
                      <a:pt x="618" y="652"/>
                    </a:lnTo>
                    <a:lnTo>
                      <a:pt x="606" y="622"/>
                    </a:lnTo>
                    <a:lnTo>
                      <a:pt x="596" y="590"/>
                    </a:lnTo>
                    <a:lnTo>
                      <a:pt x="588" y="556"/>
                    </a:lnTo>
                    <a:lnTo>
                      <a:pt x="586" y="538"/>
                    </a:lnTo>
                    <a:lnTo>
                      <a:pt x="584" y="522"/>
                    </a:lnTo>
                    <a:lnTo>
                      <a:pt x="586" y="508"/>
                    </a:lnTo>
                    <a:lnTo>
                      <a:pt x="590" y="496"/>
                    </a:lnTo>
                    <a:lnTo>
                      <a:pt x="596" y="488"/>
                    </a:lnTo>
                    <a:lnTo>
                      <a:pt x="602" y="484"/>
                    </a:lnTo>
                    <a:lnTo>
                      <a:pt x="606" y="482"/>
                    </a:lnTo>
                    <a:lnTo>
                      <a:pt x="614" y="480"/>
                    </a:lnTo>
                    <a:lnTo>
                      <a:pt x="620" y="480"/>
                    </a:lnTo>
                    <a:lnTo>
                      <a:pt x="640" y="484"/>
                    </a:lnTo>
                    <a:lnTo>
                      <a:pt x="640" y="484"/>
                    </a:lnTo>
                    <a:lnTo>
                      <a:pt x="634" y="476"/>
                    </a:lnTo>
                    <a:lnTo>
                      <a:pt x="620" y="460"/>
                    </a:lnTo>
                    <a:lnTo>
                      <a:pt x="606" y="438"/>
                    </a:lnTo>
                    <a:lnTo>
                      <a:pt x="600" y="426"/>
                    </a:lnTo>
                    <a:lnTo>
                      <a:pt x="594" y="414"/>
                    </a:lnTo>
                    <a:lnTo>
                      <a:pt x="592" y="402"/>
                    </a:lnTo>
                    <a:lnTo>
                      <a:pt x="594" y="392"/>
                    </a:lnTo>
                    <a:lnTo>
                      <a:pt x="596" y="386"/>
                    </a:lnTo>
                    <a:lnTo>
                      <a:pt x="600" y="382"/>
                    </a:lnTo>
                    <a:lnTo>
                      <a:pt x="604" y="378"/>
                    </a:lnTo>
                    <a:lnTo>
                      <a:pt x="610" y="376"/>
                    </a:lnTo>
                    <a:lnTo>
                      <a:pt x="624" y="372"/>
                    </a:lnTo>
                    <a:lnTo>
                      <a:pt x="646" y="370"/>
                    </a:lnTo>
                    <a:lnTo>
                      <a:pt x="674" y="374"/>
                    </a:lnTo>
                    <a:lnTo>
                      <a:pt x="710" y="380"/>
                    </a:lnTo>
                    <a:lnTo>
                      <a:pt x="710" y="380"/>
                    </a:lnTo>
                    <a:lnTo>
                      <a:pt x="696" y="358"/>
                    </a:lnTo>
                    <a:lnTo>
                      <a:pt x="660" y="308"/>
                    </a:lnTo>
                    <a:lnTo>
                      <a:pt x="638" y="278"/>
                    </a:lnTo>
                    <a:lnTo>
                      <a:pt x="616" y="252"/>
                    </a:lnTo>
                    <a:lnTo>
                      <a:pt x="592" y="230"/>
                    </a:lnTo>
                    <a:lnTo>
                      <a:pt x="582" y="220"/>
                    </a:lnTo>
                    <a:lnTo>
                      <a:pt x="572" y="214"/>
                    </a:lnTo>
                    <a:lnTo>
                      <a:pt x="572" y="214"/>
                    </a:lnTo>
                    <a:lnTo>
                      <a:pt x="568" y="210"/>
                    </a:lnTo>
                    <a:lnTo>
                      <a:pt x="564" y="202"/>
                    </a:lnTo>
                    <a:lnTo>
                      <a:pt x="564" y="198"/>
                    </a:lnTo>
                    <a:lnTo>
                      <a:pt x="566" y="196"/>
                    </a:lnTo>
                    <a:lnTo>
                      <a:pt x="570" y="194"/>
                    </a:lnTo>
                    <a:lnTo>
                      <a:pt x="578" y="196"/>
                    </a:lnTo>
                    <a:lnTo>
                      <a:pt x="578" y="196"/>
                    </a:lnTo>
                    <a:lnTo>
                      <a:pt x="606" y="204"/>
                    </a:lnTo>
                    <a:lnTo>
                      <a:pt x="646" y="218"/>
                    </a:lnTo>
                    <a:lnTo>
                      <a:pt x="682" y="232"/>
                    </a:lnTo>
                    <a:lnTo>
                      <a:pt x="696" y="240"/>
                    </a:lnTo>
                    <a:lnTo>
                      <a:pt x="704" y="246"/>
                    </a:lnTo>
                    <a:lnTo>
                      <a:pt x="704" y="246"/>
                    </a:lnTo>
                    <a:lnTo>
                      <a:pt x="706" y="244"/>
                    </a:lnTo>
                    <a:lnTo>
                      <a:pt x="714" y="234"/>
                    </a:lnTo>
                    <a:lnTo>
                      <a:pt x="726" y="222"/>
                    </a:lnTo>
                    <a:lnTo>
                      <a:pt x="736" y="216"/>
                    </a:lnTo>
                    <a:lnTo>
                      <a:pt x="746" y="212"/>
                    </a:lnTo>
                    <a:lnTo>
                      <a:pt x="760" y="206"/>
                    </a:lnTo>
                    <a:lnTo>
                      <a:pt x="774" y="202"/>
                    </a:lnTo>
                    <a:lnTo>
                      <a:pt x="792" y="198"/>
                    </a:lnTo>
                    <a:lnTo>
                      <a:pt x="810" y="198"/>
                    </a:lnTo>
                    <a:lnTo>
                      <a:pt x="832" y="198"/>
                    </a:lnTo>
                    <a:lnTo>
                      <a:pt x="856" y="200"/>
                    </a:lnTo>
                    <a:lnTo>
                      <a:pt x="882" y="206"/>
                    </a:lnTo>
                    <a:lnTo>
                      <a:pt x="912" y="214"/>
                    </a:lnTo>
                    <a:lnTo>
                      <a:pt x="912" y="212"/>
                    </a:lnTo>
                    <a:lnTo>
                      <a:pt x="912" y="212"/>
                    </a:lnTo>
                    <a:lnTo>
                      <a:pt x="882" y="188"/>
                    </a:lnTo>
                    <a:lnTo>
                      <a:pt x="860" y="170"/>
                    </a:lnTo>
                    <a:lnTo>
                      <a:pt x="838" y="148"/>
                    </a:lnTo>
                    <a:lnTo>
                      <a:pt x="822" y="126"/>
                    </a:lnTo>
                    <a:lnTo>
                      <a:pt x="816" y="114"/>
                    </a:lnTo>
                    <a:lnTo>
                      <a:pt x="810" y="104"/>
                    </a:lnTo>
                    <a:lnTo>
                      <a:pt x="810" y="94"/>
                    </a:lnTo>
                    <a:lnTo>
                      <a:pt x="810" y="86"/>
                    </a:lnTo>
                    <a:lnTo>
                      <a:pt x="816" y="78"/>
                    </a:lnTo>
                    <a:lnTo>
                      <a:pt x="824" y="72"/>
                    </a:lnTo>
                    <a:lnTo>
                      <a:pt x="824" y="72"/>
                    </a:lnTo>
                    <a:close/>
                  </a:path>
                </a:pathLst>
              </a:custGeom>
              <a:solidFill>
                <a:schemeClr val="accent1">
                  <a:alpha val="1000"/>
                </a:schemeClr>
              </a:solidFill>
              <a:ln>
                <a:noFill/>
              </a:ln>
              <a:effectLst>
                <a:glow rad="508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74" name="Freeform 35"/>
              <p:cNvSpPr>
                <a:spLocks noChangeAspect="1"/>
              </p:cNvSpPr>
              <p:nvPr/>
            </p:nvSpPr>
            <p:spPr bwMode="auto">
              <a:xfrm>
                <a:off x="8350389" y="11466"/>
                <a:ext cx="793611" cy="554378"/>
              </a:xfrm>
              <a:custGeom>
                <a:avLst/>
                <a:gdLst>
                  <a:gd name="T0" fmla="*/ 126 w 690"/>
                  <a:gd name="T1" fmla="*/ 0 h 482"/>
                  <a:gd name="T2" fmla="*/ 64 w 690"/>
                  <a:gd name="T3" fmla="*/ 56 h 482"/>
                  <a:gd name="T4" fmla="*/ 0 w 690"/>
                  <a:gd name="T5" fmla="*/ 94 h 482"/>
                  <a:gd name="T6" fmla="*/ 90 w 690"/>
                  <a:gd name="T7" fmla="*/ 82 h 482"/>
                  <a:gd name="T8" fmla="*/ 130 w 690"/>
                  <a:gd name="T9" fmla="*/ 86 h 482"/>
                  <a:gd name="T10" fmla="*/ 152 w 690"/>
                  <a:gd name="T11" fmla="*/ 96 h 482"/>
                  <a:gd name="T12" fmla="*/ 158 w 690"/>
                  <a:gd name="T13" fmla="*/ 114 h 482"/>
                  <a:gd name="T14" fmla="*/ 144 w 690"/>
                  <a:gd name="T15" fmla="*/ 152 h 482"/>
                  <a:gd name="T16" fmla="*/ 86 w 690"/>
                  <a:gd name="T17" fmla="*/ 216 h 482"/>
                  <a:gd name="T18" fmla="*/ 96 w 690"/>
                  <a:gd name="T19" fmla="*/ 222 h 482"/>
                  <a:gd name="T20" fmla="*/ 136 w 690"/>
                  <a:gd name="T21" fmla="*/ 226 h 482"/>
                  <a:gd name="T22" fmla="*/ 152 w 690"/>
                  <a:gd name="T23" fmla="*/ 248 h 482"/>
                  <a:gd name="T24" fmla="*/ 150 w 690"/>
                  <a:gd name="T25" fmla="*/ 292 h 482"/>
                  <a:gd name="T26" fmla="*/ 152 w 690"/>
                  <a:gd name="T27" fmla="*/ 308 h 482"/>
                  <a:gd name="T28" fmla="*/ 170 w 690"/>
                  <a:gd name="T29" fmla="*/ 320 h 482"/>
                  <a:gd name="T30" fmla="*/ 180 w 690"/>
                  <a:gd name="T31" fmla="*/ 362 h 482"/>
                  <a:gd name="T32" fmla="*/ 178 w 690"/>
                  <a:gd name="T33" fmla="*/ 428 h 482"/>
                  <a:gd name="T34" fmla="*/ 198 w 690"/>
                  <a:gd name="T35" fmla="*/ 392 h 482"/>
                  <a:gd name="T36" fmla="*/ 228 w 690"/>
                  <a:gd name="T37" fmla="*/ 354 h 482"/>
                  <a:gd name="T38" fmla="*/ 258 w 690"/>
                  <a:gd name="T39" fmla="*/ 336 h 482"/>
                  <a:gd name="T40" fmla="*/ 298 w 690"/>
                  <a:gd name="T41" fmla="*/ 330 h 482"/>
                  <a:gd name="T42" fmla="*/ 300 w 690"/>
                  <a:gd name="T43" fmla="*/ 312 h 482"/>
                  <a:gd name="T44" fmla="*/ 332 w 690"/>
                  <a:gd name="T45" fmla="*/ 238 h 482"/>
                  <a:gd name="T46" fmla="*/ 340 w 690"/>
                  <a:gd name="T47" fmla="*/ 232 h 482"/>
                  <a:gd name="T48" fmla="*/ 344 w 690"/>
                  <a:gd name="T49" fmla="*/ 242 h 482"/>
                  <a:gd name="T50" fmla="*/ 344 w 690"/>
                  <a:gd name="T51" fmla="*/ 284 h 482"/>
                  <a:gd name="T52" fmla="*/ 362 w 690"/>
                  <a:gd name="T53" fmla="*/ 380 h 482"/>
                  <a:gd name="T54" fmla="*/ 380 w 690"/>
                  <a:gd name="T55" fmla="*/ 376 h 482"/>
                  <a:gd name="T56" fmla="*/ 414 w 690"/>
                  <a:gd name="T57" fmla="*/ 342 h 482"/>
                  <a:gd name="T58" fmla="*/ 436 w 690"/>
                  <a:gd name="T59" fmla="*/ 346 h 482"/>
                  <a:gd name="T60" fmla="*/ 448 w 690"/>
                  <a:gd name="T61" fmla="*/ 370 h 482"/>
                  <a:gd name="T62" fmla="*/ 458 w 690"/>
                  <a:gd name="T63" fmla="*/ 410 h 482"/>
                  <a:gd name="T64" fmla="*/ 480 w 690"/>
                  <a:gd name="T65" fmla="*/ 388 h 482"/>
                  <a:gd name="T66" fmla="*/ 506 w 690"/>
                  <a:gd name="T67" fmla="*/ 400 h 482"/>
                  <a:gd name="T68" fmla="*/ 536 w 690"/>
                  <a:gd name="T69" fmla="*/ 440 h 482"/>
                  <a:gd name="T70" fmla="*/ 558 w 690"/>
                  <a:gd name="T71" fmla="*/ 482 h 482"/>
                  <a:gd name="T72" fmla="*/ 560 w 690"/>
                  <a:gd name="T73" fmla="*/ 480 h 482"/>
                  <a:gd name="T74" fmla="*/ 548 w 690"/>
                  <a:gd name="T75" fmla="*/ 434 h 482"/>
                  <a:gd name="T76" fmla="*/ 546 w 690"/>
                  <a:gd name="T77" fmla="*/ 384 h 482"/>
                  <a:gd name="T78" fmla="*/ 558 w 690"/>
                  <a:gd name="T79" fmla="*/ 360 h 482"/>
                  <a:gd name="T80" fmla="*/ 590 w 690"/>
                  <a:gd name="T81" fmla="*/ 362 h 482"/>
                  <a:gd name="T82" fmla="*/ 570 w 690"/>
                  <a:gd name="T83" fmla="*/ 326 h 482"/>
                  <a:gd name="T84" fmla="*/ 564 w 690"/>
                  <a:gd name="T85" fmla="*/ 298 h 482"/>
                  <a:gd name="T86" fmla="*/ 578 w 690"/>
                  <a:gd name="T87" fmla="*/ 280 h 482"/>
                  <a:gd name="T88" fmla="*/ 626 w 690"/>
                  <a:gd name="T89" fmla="*/ 286 h 482"/>
                  <a:gd name="T90" fmla="*/ 644 w 690"/>
                  <a:gd name="T91" fmla="*/ 276 h 482"/>
                  <a:gd name="T92" fmla="*/ 596 w 690"/>
                  <a:gd name="T93" fmla="*/ 192 h 482"/>
                  <a:gd name="T94" fmla="*/ 566 w 690"/>
                  <a:gd name="T95" fmla="*/ 160 h 482"/>
                  <a:gd name="T96" fmla="*/ 564 w 690"/>
                  <a:gd name="T97" fmla="*/ 148 h 482"/>
                  <a:gd name="T98" fmla="*/ 574 w 690"/>
                  <a:gd name="T99" fmla="*/ 148 h 482"/>
                  <a:gd name="T100" fmla="*/ 644 w 690"/>
                  <a:gd name="T101" fmla="*/ 184 h 482"/>
                  <a:gd name="T102" fmla="*/ 660 w 690"/>
                  <a:gd name="T103" fmla="*/ 196 h 482"/>
                  <a:gd name="T104" fmla="*/ 690 w 690"/>
                  <a:gd name="T105" fmla="*/ 17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0" h="482">
                    <a:moveTo>
                      <a:pt x="690" y="0"/>
                    </a:moveTo>
                    <a:lnTo>
                      <a:pt x="126" y="0"/>
                    </a:lnTo>
                    <a:lnTo>
                      <a:pt x="126" y="0"/>
                    </a:lnTo>
                    <a:lnTo>
                      <a:pt x="106" y="22"/>
                    </a:lnTo>
                    <a:lnTo>
                      <a:pt x="84" y="40"/>
                    </a:lnTo>
                    <a:lnTo>
                      <a:pt x="64" y="56"/>
                    </a:lnTo>
                    <a:lnTo>
                      <a:pt x="44" y="70"/>
                    </a:lnTo>
                    <a:lnTo>
                      <a:pt x="12" y="88"/>
                    </a:lnTo>
                    <a:lnTo>
                      <a:pt x="0" y="94"/>
                    </a:lnTo>
                    <a:lnTo>
                      <a:pt x="0" y="94"/>
                    </a:lnTo>
                    <a:lnTo>
                      <a:pt x="50" y="86"/>
                    </a:lnTo>
                    <a:lnTo>
                      <a:pt x="90" y="82"/>
                    </a:lnTo>
                    <a:lnTo>
                      <a:pt x="106" y="82"/>
                    </a:lnTo>
                    <a:lnTo>
                      <a:pt x="120" y="84"/>
                    </a:lnTo>
                    <a:lnTo>
                      <a:pt x="130" y="86"/>
                    </a:lnTo>
                    <a:lnTo>
                      <a:pt x="140" y="88"/>
                    </a:lnTo>
                    <a:lnTo>
                      <a:pt x="146" y="92"/>
                    </a:lnTo>
                    <a:lnTo>
                      <a:pt x="152" y="96"/>
                    </a:lnTo>
                    <a:lnTo>
                      <a:pt x="156" y="102"/>
                    </a:lnTo>
                    <a:lnTo>
                      <a:pt x="158" y="108"/>
                    </a:lnTo>
                    <a:lnTo>
                      <a:pt x="158" y="114"/>
                    </a:lnTo>
                    <a:lnTo>
                      <a:pt x="158" y="122"/>
                    </a:lnTo>
                    <a:lnTo>
                      <a:pt x="152" y="136"/>
                    </a:lnTo>
                    <a:lnTo>
                      <a:pt x="144" y="152"/>
                    </a:lnTo>
                    <a:lnTo>
                      <a:pt x="132" y="168"/>
                    </a:lnTo>
                    <a:lnTo>
                      <a:pt x="108" y="196"/>
                    </a:lnTo>
                    <a:lnTo>
                      <a:pt x="86" y="216"/>
                    </a:lnTo>
                    <a:lnTo>
                      <a:pt x="78" y="224"/>
                    </a:lnTo>
                    <a:lnTo>
                      <a:pt x="78" y="224"/>
                    </a:lnTo>
                    <a:lnTo>
                      <a:pt x="96" y="222"/>
                    </a:lnTo>
                    <a:lnTo>
                      <a:pt x="114" y="220"/>
                    </a:lnTo>
                    <a:lnTo>
                      <a:pt x="126" y="222"/>
                    </a:lnTo>
                    <a:lnTo>
                      <a:pt x="136" y="226"/>
                    </a:lnTo>
                    <a:lnTo>
                      <a:pt x="144" y="232"/>
                    </a:lnTo>
                    <a:lnTo>
                      <a:pt x="148" y="240"/>
                    </a:lnTo>
                    <a:lnTo>
                      <a:pt x="152" y="248"/>
                    </a:lnTo>
                    <a:lnTo>
                      <a:pt x="154" y="258"/>
                    </a:lnTo>
                    <a:lnTo>
                      <a:pt x="154" y="276"/>
                    </a:lnTo>
                    <a:lnTo>
                      <a:pt x="150" y="292"/>
                    </a:lnTo>
                    <a:lnTo>
                      <a:pt x="144" y="310"/>
                    </a:lnTo>
                    <a:lnTo>
                      <a:pt x="144" y="310"/>
                    </a:lnTo>
                    <a:lnTo>
                      <a:pt x="152" y="308"/>
                    </a:lnTo>
                    <a:lnTo>
                      <a:pt x="160" y="310"/>
                    </a:lnTo>
                    <a:lnTo>
                      <a:pt x="166" y="314"/>
                    </a:lnTo>
                    <a:lnTo>
                      <a:pt x="170" y="320"/>
                    </a:lnTo>
                    <a:lnTo>
                      <a:pt x="174" y="330"/>
                    </a:lnTo>
                    <a:lnTo>
                      <a:pt x="176" y="340"/>
                    </a:lnTo>
                    <a:lnTo>
                      <a:pt x="180" y="362"/>
                    </a:lnTo>
                    <a:lnTo>
                      <a:pt x="180" y="386"/>
                    </a:lnTo>
                    <a:lnTo>
                      <a:pt x="180" y="408"/>
                    </a:lnTo>
                    <a:lnTo>
                      <a:pt x="178" y="428"/>
                    </a:lnTo>
                    <a:lnTo>
                      <a:pt x="178" y="428"/>
                    </a:lnTo>
                    <a:lnTo>
                      <a:pt x="188" y="408"/>
                    </a:lnTo>
                    <a:lnTo>
                      <a:pt x="198" y="392"/>
                    </a:lnTo>
                    <a:lnTo>
                      <a:pt x="208" y="376"/>
                    </a:lnTo>
                    <a:lnTo>
                      <a:pt x="218" y="364"/>
                    </a:lnTo>
                    <a:lnTo>
                      <a:pt x="228" y="354"/>
                    </a:lnTo>
                    <a:lnTo>
                      <a:pt x="238" y="346"/>
                    </a:lnTo>
                    <a:lnTo>
                      <a:pt x="248" y="340"/>
                    </a:lnTo>
                    <a:lnTo>
                      <a:pt x="258" y="336"/>
                    </a:lnTo>
                    <a:lnTo>
                      <a:pt x="274" y="332"/>
                    </a:lnTo>
                    <a:lnTo>
                      <a:pt x="286" y="330"/>
                    </a:lnTo>
                    <a:lnTo>
                      <a:pt x="298" y="330"/>
                    </a:lnTo>
                    <a:lnTo>
                      <a:pt x="298" y="330"/>
                    </a:lnTo>
                    <a:lnTo>
                      <a:pt x="298" y="322"/>
                    </a:lnTo>
                    <a:lnTo>
                      <a:pt x="300" y="312"/>
                    </a:lnTo>
                    <a:lnTo>
                      <a:pt x="310" y="284"/>
                    </a:lnTo>
                    <a:lnTo>
                      <a:pt x="332" y="238"/>
                    </a:lnTo>
                    <a:lnTo>
                      <a:pt x="332" y="238"/>
                    </a:lnTo>
                    <a:lnTo>
                      <a:pt x="334" y="232"/>
                    </a:lnTo>
                    <a:lnTo>
                      <a:pt x="336" y="230"/>
                    </a:lnTo>
                    <a:lnTo>
                      <a:pt x="340" y="232"/>
                    </a:lnTo>
                    <a:lnTo>
                      <a:pt x="342" y="234"/>
                    </a:lnTo>
                    <a:lnTo>
                      <a:pt x="344" y="240"/>
                    </a:lnTo>
                    <a:lnTo>
                      <a:pt x="344" y="242"/>
                    </a:lnTo>
                    <a:lnTo>
                      <a:pt x="344" y="242"/>
                    </a:lnTo>
                    <a:lnTo>
                      <a:pt x="342" y="262"/>
                    </a:lnTo>
                    <a:lnTo>
                      <a:pt x="344" y="284"/>
                    </a:lnTo>
                    <a:lnTo>
                      <a:pt x="346" y="310"/>
                    </a:lnTo>
                    <a:lnTo>
                      <a:pt x="352" y="336"/>
                    </a:lnTo>
                    <a:lnTo>
                      <a:pt x="362" y="380"/>
                    </a:lnTo>
                    <a:lnTo>
                      <a:pt x="366" y="398"/>
                    </a:lnTo>
                    <a:lnTo>
                      <a:pt x="366" y="398"/>
                    </a:lnTo>
                    <a:lnTo>
                      <a:pt x="380" y="376"/>
                    </a:lnTo>
                    <a:lnTo>
                      <a:pt x="392" y="360"/>
                    </a:lnTo>
                    <a:lnTo>
                      <a:pt x="404" y="348"/>
                    </a:lnTo>
                    <a:lnTo>
                      <a:pt x="414" y="342"/>
                    </a:lnTo>
                    <a:lnTo>
                      <a:pt x="422" y="340"/>
                    </a:lnTo>
                    <a:lnTo>
                      <a:pt x="430" y="340"/>
                    </a:lnTo>
                    <a:lnTo>
                      <a:pt x="436" y="346"/>
                    </a:lnTo>
                    <a:lnTo>
                      <a:pt x="440" y="352"/>
                    </a:lnTo>
                    <a:lnTo>
                      <a:pt x="446" y="360"/>
                    </a:lnTo>
                    <a:lnTo>
                      <a:pt x="448" y="370"/>
                    </a:lnTo>
                    <a:lnTo>
                      <a:pt x="454" y="388"/>
                    </a:lnTo>
                    <a:lnTo>
                      <a:pt x="458" y="410"/>
                    </a:lnTo>
                    <a:lnTo>
                      <a:pt x="458" y="410"/>
                    </a:lnTo>
                    <a:lnTo>
                      <a:pt x="464" y="398"/>
                    </a:lnTo>
                    <a:lnTo>
                      <a:pt x="472" y="392"/>
                    </a:lnTo>
                    <a:lnTo>
                      <a:pt x="480" y="388"/>
                    </a:lnTo>
                    <a:lnTo>
                      <a:pt x="488" y="390"/>
                    </a:lnTo>
                    <a:lnTo>
                      <a:pt x="496" y="394"/>
                    </a:lnTo>
                    <a:lnTo>
                      <a:pt x="506" y="400"/>
                    </a:lnTo>
                    <a:lnTo>
                      <a:pt x="514" y="408"/>
                    </a:lnTo>
                    <a:lnTo>
                      <a:pt x="522" y="418"/>
                    </a:lnTo>
                    <a:lnTo>
                      <a:pt x="536" y="440"/>
                    </a:lnTo>
                    <a:lnTo>
                      <a:pt x="548" y="460"/>
                    </a:lnTo>
                    <a:lnTo>
                      <a:pt x="558" y="482"/>
                    </a:lnTo>
                    <a:lnTo>
                      <a:pt x="558" y="482"/>
                    </a:lnTo>
                    <a:lnTo>
                      <a:pt x="558" y="478"/>
                    </a:lnTo>
                    <a:lnTo>
                      <a:pt x="558" y="478"/>
                    </a:lnTo>
                    <a:lnTo>
                      <a:pt x="560" y="480"/>
                    </a:lnTo>
                    <a:lnTo>
                      <a:pt x="560" y="480"/>
                    </a:lnTo>
                    <a:lnTo>
                      <a:pt x="554" y="458"/>
                    </a:lnTo>
                    <a:lnTo>
                      <a:pt x="548" y="434"/>
                    </a:lnTo>
                    <a:lnTo>
                      <a:pt x="546" y="408"/>
                    </a:lnTo>
                    <a:lnTo>
                      <a:pt x="546" y="396"/>
                    </a:lnTo>
                    <a:lnTo>
                      <a:pt x="546" y="384"/>
                    </a:lnTo>
                    <a:lnTo>
                      <a:pt x="550" y="374"/>
                    </a:lnTo>
                    <a:lnTo>
                      <a:pt x="554" y="366"/>
                    </a:lnTo>
                    <a:lnTo>
                      <a:pt x="558" y="360"/>
                    </a:lnTo>
                    <a:lnTo>
                      <a:pt x="566" y="356"/>
                    </a:lnTo>
                    <a:lnTo>
                      <a:pt x="578" y="356"/>
                    </a:lnTo>
                    <a:lnTo>
                      <a:pt x="590" y="362"/>
                    </a:lnTo>
                    <a:lnTo>
                      <a:pt x="590" y="362"/>
                    </a:lnTo>
                    <a:lnTo>
                      <a:pt x="578" y="342"/>
                    </a:lnTo>
                    <a:lnTo>
                      <a:pt x="570" y="326"/>
                    </a:lnTo>
                    <a:lnTo>
                      <a:pt x="566" y="316"/>
                    </a:lnTo>
                    <a:lnTo>
                      <a:pt x="564" y="306"/>
                    </a:lnTo>
                    <a:lnTo>
                      <a:pt x="564" y="298"/>
                    </a:lnTo>
                    <a:lnTo>
                      <a:pt x="566" y="290"/>
                    </a:lnTo>
                    <a:lnTo>
                      <a:pt x="570" y="284"/>
                    </a:lnTo>
                    <a:lnTo>
                      <a:pt x="578" y="280"/>
                    </a:lnTo>
                    <a:lnTo>
                      <a:pt x="590" y="280"/>
                    </a:lnTo>
                    <a:lnTo>
                      <a:pt x="606" y="280"/>
                    </a:lnTo>
                    <a:lnTo>
                      <a:pt x="626" y="286"/>
                    </a:lnTo>
                    <a:lnTo>
                      <a:pt x="652" y="294"/>
                    </a:lnTo>
                    <a:lnTo>
                      <a:pt x="652" y="294"/>
                    </a:lnTo>
                    <a:lnTo>
                      <a:pt x="644" y="276"/>
                    </a:lnTo>
                    <a:lnTo>
                      <a:pt x="622" y="236"/>
                    </a:lnTo>
                    <a:lnTo>
                      <a:pt x="610" y="214"/>
                    </a:lnTo>
                    <a:lnTo>
                      <a:pt x="596" y="192"/>
                    </a:lnTo>
                    <a:lnTo>
                      <a:pt x="580" y="174"/>
                    </a:lnTo>
                    <a:lnTo>
                      <a:pt x="566" y="160"/>
                    </a:lnTo>
                    <a:lnTo>
                      <a:pt x="566" y="160"/>
                    </a:lnTo>
                    <a:lnTo>
                      <a:pt x="566" y="158"/>
                    </a:lnTo>
                    <a:lnTo>
                      <a:pt x="564" y="152"/>
                    </a:lnTo>
                    <a:lnTo>
                      <a:pt x="564" y="148"/>
                    </a:lnTo>
                    <a:lnTo>
                      <a:pt x="564" y="146"/>
                    </a:lnTo>
                    <a:lnTo>
                      <a:pt x="568" y="146"/>
                    </a:lnTo>
                    <a:lnTo>
                      <a:pt x="574" y="148"/>
                    </a:lnTo>
                    <a:lnTo>
                      <a:pt x="574" y="148"/>
                    </a:lnTo>
                    <a:lnTo>
                      <a:pt x="620" y="170"/>
                    </a:lnTo>
                    <a:lnTo>
                      <a:pt x="644" y="184"/>
                    </a:lnTo>
                    <a:lnTo>
                      <a:pt x="654" y="192"/>
                    </a:lnTo>
                    <a:lnTo>
                      <a:pt x="660" y="196"/>
                    </a:lnTo>
                    <a:lnTo>
                      <a:pt x="660" y="196"/>
                    </a:lnTo>
                    <a:lnTo>
                      <a:pt x="666" y="190"/>
                    </a:lnTo>
                    <a:lnTo>
                      <a:pt x="676" y="182"/>
                    </a:lnTo>
                    <a:lnTo>
                      <a:pt x="690" y="176"/>
                    </a:lnTo>
                    <a:lnTo>
                      <a:pt x="690" y="0"/>
                    </a:lnTo>
                    <a:close/>
                  </a:path>
                </a:pathLst>
              </a:custGeom>
              <a:solidFill>
                <a:schemeClr val="accent1">
                  <a:alpha val="1000"/>
                </a:schemeClr>
              </a:solidFill>
              <a:ln>
                <a:noFill/>
              </a:ln>
              <a:effectLst>
                <a:glow rad="508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75" name="Freeform 31"/>
              <p:cNvSpPr>
                <a:spLocks noChangeAspect="1"/>
              </p:cNvSpPr>
              <p:nvPr/>
            </p:nvSpPr>
            <p:spPr bwMode="auto">
              <a:xfrm>
                <a:off x="6973892" y="6209551"/>
                <a:ext cx="1162575" cy="647993"/>
              </a:xfrm>
              <a:custGeom>
                <a:avLst/>
                <a:gdLst>
                  <a:gd name="T0" fmla="*/ 686 w 976"/>
                  <a:gd name="T1" fmla="*/ 250 h 544"/>
                  <a:gd name="T2" fmla="*/ 592 w 976"/>
                  <a:gd name="T3" fmla="*/ 242 h 544"/>
                  <a:gd name="T4" fmla="*/ 536 w 976"/>
                  <a:gd name="T5" fmla="*/ 262 h 544"/>
                  <a:gd name="T6" fmla="*/ 506 w 976"/>
                  <a:gd name="T7" fmla="*/ 288 h 544"/>
                  <a:gd name="T8" fmla="*/ 492 w 976"/>
                  <a:gd name="T9" fmla="*/ 292 h 544"/>
                  <a:gd name="T10" fmla="*/ 514 w 976"/>
                  <a:gd name="T11" fmla="*/ 248 h 544"/>
                  <a:gd name="T12" fmla="*/ 560 w 976"/>
                  <a:gd name="T13" fmla="*/ 124 h 544"/>
                  <a:gd name="T14" fmla="*/ 566 w 976"/>
                  <a:gd name="T15" fmla="*/ 34 h 544"/>
                  <a:gd name="T16" fmla="*/ 524 w 976"/>
                  <a:gd name="T17" fmla="*/ 32 h 544"/>
                  <a:gd name="T18" fmla="*/ 452 w 976"/>
                  <a:gd name="T19" fmla="*/ 98 h 544"/>
                  <a:gd name="T20" fmla="*/ 412 w 976"/>
                  <a:gd name="T21" fmla="*/ 174 h 544"/>
                  <a:gd name="T22" fmla="*/ 392 w 976"/>
                  <a:gd name="T23" fmla="*/ 152 h 544"/>
                  <a:gd name="T24" fmla="*/ 374 w 976"/>
                  <a:gd name="T25" fmla="*/ 148 h 544"/>
                  <a:gd name="T26" fmla="*/ 366 w 976"/>
                  <a:gd name="T27" fmla="*/ 170 h 544"/>
                  <a:gd name="T28" fmla="*/ 380 w 976"/>
                  <a:gd name="T29" fmla="*/ 242 h 544"/>
                  <a:gd name="T30" fmla="*/ 380 w 976"/>
                  <a:gd name="T31" fmla="*/ 302 h 544"/>
                  <a:gd name="T32" fmla="*/ 306 w 976"/>
                  <a:gd name="T33" fmla="*/ 126 h 544"/>
                  <a:gd name="T34" fmla="*/ 296 w 976"/>
                  <a:gd name="T35" fmla="*/ 44 h 544"/>
                  <a:gd name="T36" fmla="*/ 306 w 976"/>
                  <a:gd name="T37" fmla="*/ 10 h 544"/>
                  <a:gd name="T38" fmla="*/ 298 w 976"/>
                  <a:gd name="T39" fmla="*/ 0 h 544"/>
                  <a:gd name="T40" fmla="*/ 266 w 976"/>
                  <a:gd name="T41" fmla="*/ 8 h 544"/>
                  <a:gd name="T42" fmla="*/ 252 w 976"/>
                  <a:gd name="T43" fmla="*/ 26 h 544"/>
                  <a:gd name="T44" fmla="*/ 242 w 976"/>
                  <a:gd name="T45" fmla="*/ 40 h 544"/>
                  <a:gd name="T46" fmla="*/ 264 w 976"/>
                  <a:gd name="T47" fmla="*/ 138 h 544"/>
                  <a:gd name="T48" fmla="*/ 342 w 976"/>
                  <a:gd name="T49" fmla="*/ 322 h 544"/>
                  <a:gd name="T50" fmla="*/ 280 w 976"/>
                  <a:gd name="T51" fmla="*/ 272 h 544"/>
                  <a:gd name="T52" fmla="*/ 242 w 976"/>
                  <a:gd name="T53" fmla="*/ 232 h 544"/>
                  <a:gd name="T54" fmla="*/ 220 w 976"/>
                  <a:gd name="T55" fmla="*/ 228 h 544"/>
                  <a:gd name="T56" fmla="*/ 214 w 976"/>
                  <a:gd name="T57" fmla="*/ 252 h 544"/>
                  <a:gd name="T58" fmla="*/ 198 w 976"/>
                  <a:gd name="T59" fmla="*/ 268 h 544"/>
                  <a:gd name="T60" fmla="*/ 116 w 976"/>
                  <a:gd name="T61" fmla="*/ 264 h 544"/>
                  <a:gd name="T62" fmla="*/ 18 w 976"/>
                  <a:gd name="T63" fmla="*/ 292 h 544"/>
                  <a:gd name="T64" fmla="*/ 36 w 976"/>
                  <a:gd name="T65" fmla="*/ 332 h 544"/>
                  <a:gd name="T66" fmla="*/ 116 w 976"/>
                  <a:gd name="T67" fmla="*/ 374 h 544"/>
                  <a:gd name="T68" fmla="*/ 260 w 976"/>
                  <a:gd name="T69" fmla="*/ 404 h 544"/>
                  <a:gd name="T70" fmla="*/ 270 w 976"/>
                  <a:gd name="T71" fmla="*/ 408 h 544"/>
                  <a:gd name="T72" fmla="*/ 260 w 976"/>
                  <a:gd name="T73" fmla="*/ 416 h 544"/>
                  <a:gd name="T74" fmla="*/ 200 w 976"/>
                  <a:gd name="T75" fmla="*/ 438 h 544"/>
                  <a:gd name="T76" fmla="*/ 154 w 976"/>
                  <a:gd name="T77" fmla="*/ 484 h 544"/>
                  <a:gd name="T78" fmla="*/ 652 w 976"/>
                  <a:gd name="T79" fmla="*/ 544 h 544"/>
                  <a:gd name="T80" fmla="*/ 612 w 976"/>
                  <a:gd name="T81" fmla="*/ 484 h 544"/>
                  <a:gd name="T82" fmla="*/ 560 w 976"/>
                  <a:gd name="T83" fmla="*/ 448 h 544"/>
                  <a:gd name="T84" fmla="*/ 556 w 976"/>
                  <a:gd name="T85" fmla="*/ 440 h 544"/>
                  <a:gd name="T86" fmla="*/ 564 w 976"/>
                  <a:gd name="T87" fmla="*/ 438 h 544"/>
                  <a:gd name="T88" fmla="*/ 676 w 976"/>
                  <a:gd name="T89" fmla="*/ 454 h 544"/>
                  <a:gd name="T90" fmla="*/ 750 w 976"/>
                  <a:gd name="T91" fmla="*/ 442 h 544"/>
                  <a:gd name="T92" fmla="*/ 870 w 976"/>
                  <a:gd name="T93" fmla="*/ 392 h 544"/>
                  <a:gd name="T94" fmla="*/ 966 w 976"/>
                  <a:gd name="T95" fmla="*/ 334 h 544"/>
                  <a:gd name="T96" fmla="*/ 860 w 976"/>
                  <a:gd name="T97" fmla="*/ 316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76" h="544">
                    <a:moveTo>
                      <a:pt x="748" y="274"/>
                    </a:moveTo>
                    <a:lnTo>
                      <a:pt x="748" y="274"/>
                    </a:lnTo>
                    <a:lnTo>
                      <a:pt x="716" y="260"/>
                    </a:lnTo>
                    <a:lnTo>
                      <a:pt x="686" y="250"/>
                    </a:lnTo>
                    <a:lnTo>
                      <a:pt x="660" y="244"/>
                    </a:lnTo>
                    <a:lnTo>
                      <a:pt x="634" y="242"/>
                    </a:lnTo>
                    <a:lnTo>
                      <a:pt x="612" y="240"/>
                    </a:lnTo>
                    <a:lnTo>
                      <a:pt x="592" y="242"/>
                    </a:lnTo>
                    <a:lnTo>
                      <a:pt x="574" y="246"/>
                    </a:lnTo>
                    <a:lnTo>
                      <a:pt x="560" y="250"/>
                    </a:lnTo>
                    <a:lnTo>
                      <a:pt x="546" y="256"/>
                    </a:lnTo>
                    <a:lnTo>
                      <a:pt x="536" y="262"/>
                    </a:lnTo>
                    <a:lnTo>
                      <a:pt x="518" y="274"/>
                    </a:lnTo>
                    <a:lnTo>
                      <a:pt x="510" y="284"/>
                    </a:lnTo>
                    <a:lnTo>
                      <a:pt x="506" y="288"/>
                    </a:lnTo>
                    <a:lnTo>
                      <a:pt x="506" y="288"/>
                    </a:lnTo>
                    <a:lnTo>
                      <a:pt x="502" y="290"/>
                    </a:lnTo>
                    <a:lnTo>
                      <a:pt x="496" y="292"/>
                    </a:lnTo>
                    <a:lnTo>
                      <a:pt x="494" y="292"/>
                    </a:lnTo>
                    <a:lnTo>
                      <a:pt x="492" y="292"/>
                    </a:lnTo>
                    <a:lnTo>
                      <a:pt x="494" y="288"/>
                    </a:lnTo>
                    <a:lnTo>
                      <a:pt x="496" y="282"/>
                    </a:lnTo>
                    <a:lnTo>
                      <a:pt x="496" y="282"/>
                    </a:lnTo>
                    <a:lnTo>
                      <a:pt x="514" y="248"/>
                    </a:lnTo>
                    <a:lnTo>
                      <a:pt x="528" y="220"/>
                    </a:lnTo>
                    <a:lnTo>
                      <a:pt x="542" y="184"/>
                    </a:lnTo>
                    <a:lnTo>
                      <a:pt x="554" y="146"/>
                    </a:lnTo>
                    <a:lnTo>
                      <a:pt x="560" y="124"/>
                    </a:lnTo>
                    <a:lnTo>
                      <a:pt x="564" y="102"/>
                    </a:lnTo>
                    <a:lnTo>
                      <a:pt x="566" y="80"/>
                    </a:lnTo>
                    <a:lnTo>
                      <a:pt x="566" y="56"/>
                    </a:lnTo>
                    <a:lnTo>
                      <a:pt x="566" y="34"/>
                    </a:lnTo>
                    <a:lnTo>
                      <a:pt x="562" y="10"/>
                    </a:lnTo>
                    <a:lnTo>
                      <a:pt x="562" y="10"/>
                    </a:lnTo>
                    <a:lnTo>
                      <a:pt x="544" y="20"/>
                    </a:lnTo>
                    <a:lnTo>
                      <a:pt x="524" y="32"/>
                    </a:lnTo>
                    <a:lnTo>
                      <a:pt x="502" y="48"/>
                    </a:lnTo>
                    <a:lnTo>
                      <a:pt x="476" y="70"/>
                    </a:lnTo>
                    <a:lnTo>
                      <a:pt x="464" y="84"/>
                    </a:lnTo>
                    <a:lnTo>
                      <a:pt x="452" y="98"/>
                    </a:lnTo>
                    <a:lnTo>
                      <a:pt x="440" y="116"/>
                    </a:lnTo>
                    <a:lnTo>
                      <a:pt x="430" y="132"/>
                    </a:lnTo>
                    <a:lnTo>
                      <a:pt x="420" y="152"/>
                    </a:lnTo>
                    <a:lnTo>
                      <a:pt x="412" y="174"/>
                    </a:lnTo>
                    <a:lnTo>
                      <a:pt x="412" y="174"/>
                    </a:lnTo>
                    <a:lnTo>
                      <a:pt x="408" y="168"/>
                    </a:lnTo>
                    <a:lnTo>
                      <a:pt x="398" y="156"/>
                    </a:lnTo>
                    <a:lnTo>
                      <a:pt x="392" y="152"/>
                    </a:lnTo>
                    <a:lnTo>
                      <a:pt x="386" y="148"/>
                    </a:lnTo>
                    <a:lnTo>
                      <a:pt x="380" y="146"/>
                    </a:lnTo>
                    <a:lnTo>
                      <a:pt x="374" y="148"/>
                    </a:lnTo>
                    <a:lnTo>
                      <a:pt x="374" y="148"/>
                    </a:lnTo>
                    <a:lnTo>
                      <a:pt x="368" y="156"/>
                    </a:lnTo>
                    <a:lnTo>
                      <a:pt x="364" y="162"/>
                    </a:lnTo>
                    <a:lnTo>
                      <a:pt x="364" y="168"/>
                    </a:lnTo>
                    <a:lnTo>
                      <a:pt x="366" y="170"/>
                    </a:lnTo>
                    <a:lnTo>
                      <a:pt x="366" y="170"/>
                    </a:lnTo>
                    <a:lnTo>
                      <a:pt x="370" y="184"/>
                    </a:lnTo>
                    <a:lnTo>
                      <a:pt x="376" y="222"/>
                    </a:lnTo>
                    <a:lnTo>
                      <a:pt x="380" y="242"/>
                    </a:lnTo>
                    <a:lnTo>
                      <a:pt x="382" y="264"/>
                    </a:lnTo>
                    <a:lnTo>
                      <a:pt x="382" y="284"/>
                    </a:lnTo>
                    <a:lnTo>
                      <a:pt x="380" y="302"/>
                    </a:lnTo>
                    <a:lnTo>
                      <a:pt x="380" y="302"/>
                    </a:lnTo>
                    <a:lnTo>
                      <a:pt x="356" y="252"/>
                    </a:lnTo>
                    <a:lnTo>
                      <a:pt x="338" y="214"/>
                    </a:lnTo>
                    <a:lnTo>
                      <a:pt x="320" y="172"/>
                    </a:lnTo>
                    <a:lnTo>
                      <a:pt x="306" y="126"/>
                    </a:lnTo>
                    <a:lnTo>
                      <a:pt x="300" y="104"/>
                    </a:lnTo>
                    <a:lnTo>
                      <a:pt x="296" y="84"/>
                    </a:lnTo>
                    <a:lnTo>
                      <a:pt x="294" y="64"/>
                    </a:lnTo>
                    <a:lnTo>
                      <a:pt x="296" y="44"/>
                    </a:lnTo>
                    <a:lnTo>
                      <a:pt x="298" y="28"/>
                    </a:lnTo>
                    <a:lnTo>
                      <a:pt x="304" y="12"/>
                    </a:lnTo>
                    <a:lnTo>
                      <a:pt x="304" y="12"/>
                    </a:lnTo>
                    <a:lnTo>
                      <a:pt x="306" y="10"/>
                    </a:lnTo>
                    <a:lnTo>
                      <a:pt x="306" y="6"/>
                    </a:lnTo>
                    <a:lnTo>
                      <a:pt x="304" y="2"/>
                    </a:lnTo>
                    <a:lnTo>
                      <a:pt x="298" y="0"/>
                    </a:lnTo>
                    <a:lnTo>
                      <a:pt x="298" y="0"/>
                    </a:lnTo>
                    <a:lnTo>
                      <a:pt x="292" y="0"/>
                    </a:lnTo>
                    <a:lnTo>
                      <a:pt x="280" y="0"/>
                    </a:lnTo>
                    <a:lnTo>
                      <a:pt x="274" y="2"/>
                    </a:lnTo>
                    <a:lnTo>
                      <a:pt x="266" y="8"/>
                    </a:lnTo>
                    <a:lnTo>
                      <a:pt x="260" y="14"/>
                    </a:lnTo>
                    <a:lnTo>
                      <a:pt x="254" y="22"/>
                    </a:lnTo>
                    <a:lnTo>
                      <a:pt x="254" y="22"/>
                    </a:lnTo>
                    <a:lnTo>
                      <a:pt x="252" y="26"/>
                    </a:lnTo>
                    <a:lnTo>
                      <a:pt x="246" y="30"/>
                    </a:lnTo>
                    <a:lnTo>
                      <a:pt x="244" y="34"/>
                    </a:lnTo>
                    <a:lnTo>
                      <a:pt x="242" y="40"/>
                    </a:lnTo>
                    <a:lnTo>
                      <a:pt x="242" y="40"/>
                    </a:lnTo>
                    <a:lnTo>
                      <a:pt x="244" y="58"/>
                    </a:lnTo>
                    <a:lnTo>
                      <a:pt x="248" y="80"/>
                    </a:lnTo>
                    <a:lnTo>
                      <a:pt x="254" y="106"/>
                    </a:lnTo>
                    <a:lnTo>
                      <a:pt x="264" y="138"/>
                    </a:lnTo>
                    <a:lnTo>
                      <a:pt x="278" y="174"/>
                    </a:lnTo>
                    <a:lnTo>
                      <a:pt x="296" y="218"/>
                    </a:lnTo>
                    <a:lnTo>
                      <a:pt x="342" y="322"/>
                    </a:lnTo>
                    <a:lnTo>
                      <a:pt x="342" y="322"/>
                    </a:lnTo>
                    <a:lnTo>
                      <a:pt x="328" y="314"/>
                    </a:lnTo>
                    <a:lnTo>
                      <a:pt x="312" y="300"/>
                    </a:lnTo>
                    <a:lnTo>
                      <a:pt x="294" y="286"/>
                    </a:lnTo>
                    <a:lnTo>
                      <a:pt x="280" y="272"/>
                    </a:lnTo>
                    <a:lnTo>
                      <a:pt x="254" y="244"/>
                    </a:lnTo>
                    <a:lnTo>
                      <a:pt x="244" y="232"/>
                    </a:lnTo>
                    <a:lnTo>
                      <a:pt x="244" y="232"/>
                    </a:lnTo>
                    <a:lnTo>
                      <a:pt x="242" y="232"/>
                    </a:lnTo>
                    <a:lnTo>
                      <a:pt x="238" y="228"/>
                    </a:lnTo>
                    <a:lnTo>
                      <a:pt x="230" y="226"/>
                    </a:lnTo>
                    <a:lnTo>
                      <a:pt x="220" y="228"/>
                    </a:lnTo>
                    <a:lnTo>
                      <a:pt x="220" y="228"/>
                    </a:lnTo>
                    <a:lnTo>
                      <a:pt x="216" y="232"/>
                    </a:lnTo>
                    <a:lnTo>
                      <a:pt x="214" y="236"/>
                    </a:lnTo>
                    <a:lnTo>
                      <a:pt x="212" y="244"/>
                    </a:lnTo>
                    <a:lnTo>
                      <a:pt x="214" y="252"/>
                    </a:lnTo>
                    <a:lnTo>
                      <a:pt x="218" y="268"/>
                    </a:lnTo>
                    <a:lnTo>
                      <a:pt x="220" y="274"/>
                    </a:lnTo>
                    <a:lnTo>
                      <a:pt x="220" y="274"/>
                    </a:lnTo>
                    <a:lnTo>
                      <a:pt x="198" y="268"/>
                    </a:lnTo>
                    <a:lnTo>
                      <a:pt x="176" y="264"/>
                    </a:lnTo>
                    <a:lnTo>
                      <a:pt x="156" y="264"/>
                    </a:lnTo>
                    <a:lnTo>
                      <a:pt x="136" y="264"/>
                    </a:lnTo>
                    <a:lnTo>
                      <a:pt x="116" y="264"/>
                    </a:lnTo>
                    <a:lnTo>
                      <a:pt x="98" y="268"/>
                    </a:lnTo>
                    <a:lnTo>
                      <a:pt x="66" y="274"/>
                    </a:lnTo>
                    <a:lnTo>
                      <a:pt x="40" y="284"/>
                    </a:lnTo>
                    <a:lnTo>
                      <a:pt x="18" y="292"/>
                    </a:lnTo>
                    <a:lnTo>
                      <a:pt x="0" y="302"/>
                    </a:lnTo>
                    <a:lnTo>
                      <a:pt x="0" y="302"/>
                    </a:lnTo>
                    <a:lnTo>
                      <a:pt x="18" y="318"/>
                    </a:lnTo>
                    <a:lnTo>
                      <a:pt x="36" y="332"/>
                    </a:lnTo>
                    <a:lnTo>
                      <a:pt x="56" y="344"/>
                    </a:lnTo>
                    <a:lnTo>
                      <a:pt x="74" y="356"/>
                    </a:lnTo>
                    <a:lnTo>
                      <a:pt x="96" y="366"/>
                    </a:lnTo>
                    <a:lnTo>
                      <a:pt x="116" y="374"/>
                    </a:lnTo>
                    <a:lnTo>
                      <a:pt x="154" y="386"/>
                    </a:lnTo>
                    <a:lnTo>
                      <a:pt x="190" y="394"/>
                    </a:lnTo>
                    <a:lnTo>
                      <a:pt x="222" y="400"/>
                    </a:lnTo>
                    <a:lnTo>
                      <a:pt x="260" y="404"/>
                    </a:lnTo>
                    <a:lnTo>
                      <a:pt x="260" y="404"/>
                    </a:lnTo>
                    <a:lnTo>
                      <a:pt x="266" y="406"/>
                    </a:lnTo>
                    <a:lnTo>
                      <a:pt x="270" y="406"/>
                    </a:lnTo>
                    <a:lnTo>
                      <a:pt x="270" y="408"/>
                    </a:lnTo>
                    <a:lnTo>
                      <a:pt x="268" y="412"/>
                    </a:lnTo>
                    <a:lnTo>
                      <a:pt x="264" y="414"/>
                    </a:lnTo>
                    <a:lnTo>
                      <a:pt x="260" y="416"/>
                    </a:lnTo>
                    <a:lnTo>
                      <a:pt x="260" y="416"/>
                    </a:lnTo>
                    <a:lnTo>
                      <a:pt x="246" y="418"/>
                    </a:lnTo>
                    <a:lnTo>
                      <a:pt x="230" y="422"/>
                    </a:lnTo>
                    <a:lnTo>
                      <a:pt x="210" y="432"/>
                    </a:lnTo>
                    <a:lnTo>
                      <a:pt x="200" y="438"/>
                    </a:lnTo>
                    <a:lnTo>
                      <a:pt x="188" y="446"/>
                    </a:lnTo>
                    <a:lnTo>
                      <a:pt x="176" y="456"/>
                    </a:lnTo>
                    <a:lnTo>
                      <a:pt x="166" y="468"/>
                    </a:lnTo>
                    <a:lnTo>
                      <a:pt x="154" y="484"/>
                    </a:lnTo>
                    <a:lnTo>
                      <a:pt x="144" y="500"/>
                    </a:lnTo>
                    <a:lnTo>
                      <a:pt x="134" y="520"/>
                    </a:lnTo>
                    <a:lnTo>
                      <a:pt x="124" y="544"/>
                    </a:lnTo>
                    <a:lnTo>
                      <a:pt x="652" y="544"/>
                    </a:lnTo>
                    <a:lnTo>
                      <a:pt x="652" y="544"/>
                    </a:lnTo>
                    <a:lnTo>
                      <a:pt x="632" y="512"/>
                    </a:lnTo>
                    <a:lnTo>
                      <a:pt x="622" y="498"/>
                    </a:lnTo>
                    <a:lnTo>
                      <a:pt x="612" y="484"/>
                    </a:lnTo>
                    <a:lnTo>
                      <a:pt x="600" y="472"/>
                    </a:lnTo>
                    <a:lnTo>
                      <a:pt x="586" y="462"/>
                    </a:lnTo>
                    <a:lnTo>
                      <a:pt x="574" y="454"/>
                    </a:lnTo>
                    <a:lnTo>
                      <a:pt x="560" y="448"/>
                    </a:lnTo>
                    <a:lnTo>
                      <a:pt x="560" y="448"/>
                    </a:lnTo>
                    <a:lnTo>
                      <a:pt x="558" y="446"/>
                    </a:lnTo>
                    <a:lnTo>
                      <a:pt x="556" y="442"/>
                    </a:lnTo>
                    <a:lnTo>
                      <a:pt x="556" y="440"/>
                    </a:lnTo>
                    <a:lnTo>
                      <a:pt x="556" y="438"/>
                    </a:lnTo>
                    <a:lnTo>
                      <a:pt x="560" y="438"/>
                    </a:lnTo>
                    <a:lnTo>
                      <a:pt x="564" y="438"/>
                    </a:lnTo>
                    <a:lnTo>
                      <a:pt x="564" y="438"/>
                    </a:lnTo>
                    <a:lnTo>
                      <a:pt x="590" y="442"/>
                    </a:lnTo>
                    <a:lnTo>
                      <a:pt x="630" y="450"/>
                    </a:lnTo>
                    <a:lnTo>
                      <a:pt x="652" y="454"/>
                    </a:lnTo>
                    <a:lnTo>
                      <a:pt x="676" y="454"/>
                    </a:lnTo>
                    <a:lnTo>
                      <a:pt x="696" y="454"/>
                    </a:lnTo>
                    <a:lnTo>
                      <a:pt x="716" y="452"/>
                    </a:lnTo>
                    <a:lnTo>
                      <a:pt x="716" y="452"/>
                    </a:lnTo>
                    <a:lnTo>
                      <a:pt x="750" y="442"/>
                    </a:lnTo>
                    <a:lnTo>
                      <a:pt x="772" y="436"/>
                    </a:lnTo>
                    <a:lnTo>
                      <a:pt x="798" y="426"/>
                    </a:lnTo>
                    <a:lnTo>
                      <a:pt x="830" y="412"/>
                    </a:lnTo>
                    <a:lnTo>
                      <a:pt x="870" y="392"/>
                    </a:lnTo>
                    <a:lnTo>
                      <a:pt x="918" y="366"/>
                    </a:lnTo>
                    <a:lnTo>
                      <a:pt x="976" y="332"/>
                    </a:lnTo>
                    <a:lnTo>
                      <a:pt x="976" y="332"/>
                    </a:lnTo>
                    <a:lnTo>
                      <a:pt x="966" y="334"/>
                    </a:lnTo>
                    <a:lnTo>
                      <a:pt x="952" y="334"/>
                    </a:lnTo>
                    <a:lnTo>
                      <a:pt x="930" y="332"/>
                    </a:lnTo>
                    <a:lnTo>
                      <a:pt x="900" y="328"/>
                    </a:lnTo>
                    <a:lnTo>
                      <a:pt x="860" y="316"/>
                    </a:lnTo>
                    <a:lnTo>
                      <a:pt x="810" y="298"/>
                    </a:lnTo>
                    <a:lnTo>
                      <a:pt x="748" y="274"/>
                    </a:lnTo>
                    <a:lnTo>
                      <a:pt x="748" y="274"/>
                    </a:lnTo>
                    <a:close/>
                  </a:path>
                </a:pathLst>
              </a:custGeom>
              <a:solidFill>
                <a:schemeClr val="accent1">
                  <a:alpha val="1000"/>
                </a:scheme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grpSp>
      </p:grpSp>
    </p:spTree>
    <p:extLst>
      <p:ext uri="{BB962C8B-B14F-4D97-AF65-F5344CB8AC3E}">
        <p14:creationId xmlns:p14="http://schemas.microsoft.com/office/powerpoint/2010/main" val="9879497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87FF9-4CAB-4851-9033-FBCE8E34779F}" type="datetimeFigureOut">
              <a:rPr lang="en-GB" smtClean="0">
                <a:solidFill>
                  <a:prstClr val="black">
                    <a:tint val="75000"/>
                  </a:prstClr>
                </a:solidFill>
              </a:rPr>
              <a:pPr/>
              <a:t>14/09/2015</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A092EC-B3EA-4DEB-9687-92C1C5A2407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883485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solidFill>
                  <a:prstClr val="white"/>
                </a:solidFill>
              </a:rPr>
              <a:pPr/>
              <a:t>9/14/2015</a:t>
            </a:fld>
            <a:endParaRPr lang="en-US">
              <a:solidFill>
                <a:prstClr val="white"/>
              </a:solidFill>
            </a:endParaRPr>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solidFill>
                <a:prstClr val="white"/>
              </a:solidFill>
            </a:endParaRPr>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59402510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A1A9CB-1BF8-4943-90DA-ABFE021F9515}" type="datetimeFigureOut">
              <a:rPr lang="en-GB" smtClean="0">
                <a:solidFill>
                  <a:prstClr val="black">
                    <a:tint val="75000"/>
                  </a:prstClr>
                </a:solidFill>
              </a:rPr>
              <a:pPr/>
              <a:t>14/09/2015</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8EC18-EA1C-42B2-95F4-A2D7CD8DAD1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414694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D8BD707-D9CF-40AE-B4C6-C98DA3205C09}" type="datetimeFigureOut">
              <a:rPr lang="en-US" smtClean="0">
                <a:solidFill>
                  <a:srgbClr val="FFFFFF"/>
                </a:solidFill>
              </a:rPr>
              <a:pPr/>
              <a:t>9/14/2015</a:t>
            </a:fld>
            <a:endParaRPr lang="en-US">
              <a:solidFill>
                <a:srgbClr val="FFFFFF"/>
              </a:solidFill>
            </a:endParaRP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solidFill>
                <a:srgbClr val="FFFFFF"/>
              </a:solidFill>
            </a:endParaRP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6F15528-21DE-4FAA-801E-634DDDAF4B2B}"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0446453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DBBFF4D-5140-4D8B-B079-610936779EA0}" type="datetimeFigureOut">
              <a:rPr lang="en-GB" smtClean="0"/>
              <a:pPr/>
              <a:t>14/09/2015</a:t>
            </a:fld>
            <a:endParaRPr lang="en-GB"/>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GB"/>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E7E64AB-C51A-499F-9003-6B2D51A7DB64}" type="slidenum">
              <a:rPr lang="en-GB" smtClean="0"/>
              <a:pPr/>
              <a:t>‹#›</a:t>
            </a:fld>
            <a:endParaRPr lang="en-GB"/>
          </a:p>
        </p:txBody>
      </p:sp>
    </p:spTree>
    <p:extLst>
      <p:ext uri="{BB962C8B-B14F-4D97-AF65-F5344CB8AC3E}">
        <p14:creationId xmlns:p14="http://schemas.microsoft.com/office/powerpoint/2010/main" val="319040493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File:Hacker_-_Hacking_-_Symbol.jpg" TargetMode="External"/><Relationship Id="rId2" Type="http://schemas.openxmlformats.org/officeDocument/2006/relationships/image" Target="../media/image18.jpeg"/><Relationship Id="rId1" Type="http://schemas.openxmlformats.org/officeDocument/2006/relationships/slideLayout" Target="../slideLayouts/slideLayout56.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1402" y="1772816"/>
            <a:ext cx="7117180" cy="1470025"/>
          </a:xfrm>
        </p:spPr>
        <p:txBody>
          <a:bodyPr/>
          <a:lstStyle/>
          <a:p>
            <a:r>
              <a:rPr lang="en-GB" sz="4500" dirty="0" smtClean="0"/>
              <a:t>computer phishing</a:t>
            </a:r>
            <a:endParaRPr lang="en-GB" sz="45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0"/>
            <a:ext cx="2880320" cy="241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84944"/>
            <a:ext cx="3203021" cy="21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323326"/>
            <a:ext cx="3903365" cy="327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992" y="3323326"/>
            <a:ext cx="4356821" cy="3093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9873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16632"/>
            <a:ext cx="7772400" cy="1470025"/>
          </a:xfrm>
        </p:spPr>
        <p:txBody>
          <a:bodyPr/>
          <a:lstStyle/>
          <a:p>
            <a:r>
              <a:rPr lang="en-GB" dirty="0" smtClean="0"/>
              <a:t>Hacking </a:t>
            </a:r>
            <a:endParaRPr lang="en-GB" dirty="0"/>
          </a:p>
        </p:txBody>
      </p:sp>
      <p:sp>
        <p:nvSpPr>
          <p:cNvPr id="3" name="Subtitle 2"/>
          <p:cNvSpPr>
            <a:spLocks noGrp="1"/>
          </p:cNvSpPr>
          <p:nvPr>
            <p:ph type="subTitle" idx="1"/>
          </p:nvPr>
        </p:nvSpPr>
        <p:spPr>
          <a:xfrm>
            <a:off x="1259632" y="5455324"/>
            <a:ext cx="6400800" cy="1752600"/>
          </a:xfrm>
        </p:spPr>
        <p:txBody>
          <a:bodyPr/>
          <a:lstStyle/>
          <a:p>
            <a:r>
              <a:rPr lang="en-GB" dirty="0" smtClean="0"/>
              <a:t>Brandon, Morgan and </a:t>
            </a:r>
            <a:r>
              <a:rPr lang="en-GB" dirty="0"/>
              <a:t>J</a:t>
            </a:r>
            <a:r>
              <a:rPr lang="en-GB" dirty="0" smtClean="0"/>
              <a:t>ared</a:t>
            </a:r>
            <a:endParaRPr lang="en-GB" dirty="0" smtClean="0"/>
          </a:p>
          <a:p>
            <a:r>
              <a:rPr lang="en-GB" dirty="0" smtClean="0"/>
              <a:t> </a:t>
            </a:r>
            <a:endParaRPr lang="en-GB" dirty="0"/>
          </a:p>
        </p:txBody>
      </p:sp>
      <p:sp>
        <p:nvSpPr>
          <p:cNvPr id="4" name="TextBox 3"/>
          <p:cNvSpPr txBox="1"/>
          <p:nvPr/>
        </p:nvSpPr>
        <p:spPr>
          <a:xfrm>
            <a:off x="1259632" y="1412776"/>
            <a:ext cx="6984776" cy="2031325"/>
          </a:xfrm>
          <a:prstGeom prst="rect">
            <a:avLst/>
          </a:prstGeom>
          <a:noFill/>
        </p:spPr>
        <p:txBody>
          <a:bodyPr wrap="square" rtlCol="0">
            <a:spAutoFit/>
          </a:bodyPr>
          <a:lstStyle/>
          <a:p>
            <a:r>
              <a:rPr lang="en-GB" dirty="0" smtClean="0">
                <a:solidFill>
                  <a:prstClr val="black"/>
                </a:solidFill>
              </a:rPr>
              <a:t>What is hacking ? </a:t>
            </a:r>
            <a:br>
              <a:rPr lang="en-GB" dirty="0" smtClean="0">
                <a:solidFill>
                  <a:prstClr val="black"/>
                </a:solidFill>
              </a:rPr>
            </a:br>
            <a:r>
              <a:rPr lang="en-GB" dirty="0" smtClean="0">
                <a:solidFill>
                  <a:prstClr val="black"/>
                </a:solidFill>
              </a:rPr>
              <a:t>Hacking is when someone uses a network to get past security passwords to see data on another computer. Sometimes they even purposely target a certain website or company . Not all hackers can be bad some only do it for the challenge and not to corrupt a computer or a </a:t>
            </a:r>
            <a:r>
              <a:rPr lang="en-GB" dirty="0" smtClean="0">
                <a:solidFill>
                  <a:prstClr val="black"/>
                </a:solidFill>
              </a:rPr>
              <a:t>website</a:t>
            </a:r>
          </a:p>
          <a:p>
            <a:pPr marL="285750" indent="-285750">
              <a:buFont typeface="Arial" pitchFamily="34" charset="0"/>
              <a:buChar char="•"/>
            </a:pPr>
            <a:r>
              <a:rPr lang="en-GB" dirty="0" smtClean="0">
                <a:solidFill>
                  <a:prstClr val="black"/>
                </a:solidFill>
              </a:rPr>
              <a:t>Unauthorised access</a:t>
            </a:r>
            <a:r>
              <a:rPr lang="en-GB" dirty="0" smtClean="0">
                <a:solidFill>
                  <a:prstClr val="black"/>
                </a:solidFill>
              </a:rPr>
              <a:t/>
            </a:r>
            <a:br>
              <a:rPr lang="en-GB" dirty="0" smtClean="0">
                <a:solidFill>
                  <a:prstClr val="black"/>
                </a:solidFill>
              </a:rPr>
            </a:br>
            <a:r>
              <a:rPr lang="en-GB" dirty="0" smtClean="0">
                <a:solidFill>
                  <a:prstClr val="black"/>
                </a:solidFill>
              </a:rPr>
              <a:t> </a:t>
            </a:r>
            <a:endParaRPr lang="en-GB" dirty="0">
              <a:solidFill>
                <a:prstClr val="black"/>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3352800"/>
            <a:ext cx="3960439" cy="211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970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Threats</a:t>
            </a:r>
            <a:endParaRPr lang="en-GB"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GB" dirty="0" smtClean="0"/>
              <a:t>Overheating – must keep computers cool. Processors get very hot must be cooled.</a:t>
            </a:r>
          </a:p>
          <a:p>
            <a:r>
              <a:rPr lang="en-GB" dirty="0" smtClean="0"/>
              <a:t>Vandalism</a:t>
            </a:r>
          </a:p>
          <a:p>
            <a:r>
              <a:rPr lang="en-GB" dirty="0" smtClean="0"/>
              <a:t>Fire</a:t>
            </a:r>
          </a:p>
          <a:p>
            <a:r>
              <a:rPr lang="en-GB" dirty="0" smtClean="0"/>
              <a:t>Floods</a:t>
            </a:r>
          </a:p>
          <a:p>
            <a:r>
              <a:rPr lang="en-GB" dirty="0" smtClean="0"/>
              <a:t>Power surge or power cuts – could damage the computer or lose your work.</a:t>
            </a:r>
          </a:p>
          <a:p>
            <a:r>
              <a:rPr lang="en-GB" dirty="0" smtClean="0"/>
              <a:t>Magnets – magnetic fields will erase your data</a:t>
            </a:r>
            <a:r>
              <a:rPr lang="en-GB" dirty="0" smtClean="0"/>
              <a:t>.</a:t>
            </a:r>
          </a:p>
          <a:p>
            <a:r>
              <a:rPr lang="en-GB" dirty="0" smtClean="0"/>
              <a:t>To prevent this threats you should copy your work and backup</a:t>
            </a:r>
            <a:endParaRPr lang="en-GB" dirty="0"/>
          </a:p>
        </p:txBody>
      </p:sp>
    </p:spTree>
    <p:extLst>
      <p:ext uri="{BB962C8B-B14F-4D97-AF65-F5344CB8AC3E}">
        <p14:creationId xmlns:p14="http://schemas.microsoft.com/office/powerpoint/2010/main" val="3953201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hacked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16786"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acker - Hacking - Symbol.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88"/>
            <a:ext cx="9144000" cy="68559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normAutofit/>
          </a:bodyPr>
          <a:lstStyle/>
          <a:p>
            <a:r>
              <a:rPr lang="en-GB" sz="8000" dirty="0" smtClean="0">
                <a:ln>
                  <a:solidFill>
                    <a:srgbClr val="92D050"/>
                  </a:solidFill>
                </a:ln>
                <a:solidFill>
                  <a:schemeClr val="bg1"/>
                </a:solidFill>
                <a:latin typeface="Bell MT" pitchFamily="18" charset="0"/>
              </a:rPr>
              <a:t>Spyware</a:t>
            </a:r>
            <a:endParaRPr lang="en-GB" sz="8000" dirty="0">
              <a:ln>
                <a:solidFill>
                  <a:srgbClr val="92D050"/>
                </a:solidFill>
              </a:ln>
              <a:solidFill>
                <a:schemeClr val="bg1"/>
              </a:solidFill>
              <a:latin typeface="Bell MT" pitchFamily="18" charset="0"/>
            </a:endParaRPr>
          </a:p>
        </p:txBody>
      </p:sp>
    </p:spTree>
    <p:extLst>
      <p:ext uri="{BB962C8B-B14F-4D97-AF65-F5344CB8AC3E}">
        <p14:creationId xmlns:p14="http://schemas.microsoft.com/office/powerpoint/2010/main" val="3050025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Spyware?</a:t>
            </a:r>
            <a:endParaRPr lang="en-GB" dirty="0"/>
          </a:p>
        </p:txBody>
      </p:sp>
      <p:sp>
        <p:nvSpPr>
          <p:cNvPr id="3" name="Content Placeholder 2"/>
          <p:cNvSpPr>
            <a:spLocks noGrp="1"/>
          </p:cNvSpPr>
          <p:nvPr>
            <p:ph sz="quarter" idx="13"/>
          </p:nvPr>
        </p:nvSpPr>
        <p:spPr>
          <a:xfrm>
            <a:off x="609600" y="1600200"/>
            <a:ext cx="7924800" cy="4495800"/>
          </a:xfrm>
        </p:spPr>
        <p:txBody>
          <a:bodyPr>
            <a:normAutofit/>
          </a:bodyPr>
          <a:lstStyle/>
          <a:p>
            <a:r>
              <a:rPr lang="en-GB" sz="3200" dirty="0" smtClean="0"/>
              <a:t>Spyware is something used by hackers and other types of people to gather information about a person or find out what the person is doing on their electronic devices.</a:t>
            </a:r>
          </a:p>
          <a:p>
            <a:r>
              <a:rPr lang="en-GB" sz="3200" dirty="0" smtClean="0"/>
              <a:t>The information is usually taken from someone and sent to someone else to examine and read through for information</a:t>
            </a:r>
            <a:r>
              <a:rPr lang="en-GB" sz="3200" dirty="0" smtClean="0"/>
              <a:t>.</a:t>
            </a:r>
          </a:p>
          <a:p>
            <a:r>
              <a:rPr lang="en-GB" sz="3200" dirty="0" smtClean="0"/>
              <a:t>Stealing passwords</a:t>
            </a:r>
            <a:endParaRPr lang="en-GB" sz="3200" dirty="0"/>
          </a:p>
        </p:txBody>
      </p:sp>
    </p:spTree>
    <p:extLst>
      <p:ext uri="{BB962C8B-B14F-4D97-AF65-F5344CB8AC3E}">
        <p14:creationId xmlns:p14="http://schemas.microsoft.com/office/powerpoint/2010/main" val="1924058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spyware</a:t>
            </a:r>
            <a:endParaRPr lang="en-GB" dirty="0"/>
          </a:p>
        </p:txBody>
      </p:sp>
      <p:sp>
        <p:nvSpPr>
          <p:cNvPr id="3" name="Content Placeholder 2"/>
          <p:cNvSpPr>
            <a:spLocks noGrp="1"/>
          </p:cNvSpPr>
          <p:nvPr>
            <p:ph sz="quarter" idx="13"/>
          </p:nvPr>
        </p:nvSpPr>
        <p:spPr/>
        <p:txBody>
          <a:bodyPr/>
          <a:lstStyle/>
          <a:p>
            <a:r>
              <a:rPr lang="en-GB" dirty="0" smtClean="0">
                <a:latin typeface="+mj-lt"/>
              </a:rPr>
              <a:t>Spyware is usually known as four different sectors: </a:t>
            </a:r>
            <a:r>
              <a:rPr lang="en-GB" dirty="0">
                <a:latin typeface="+mj-lt"/>
              </a:rPr>
              <a:t>system monitors, </a:t>
            </a:r>
            <a:r>
              <a:rPr lang="en-GB" dirty="0" err="1" smtClean="0">
                <a:latin typeface="+mj-lt"/>
              </a:rPr>
              <a:t>trojans</a:t>
            </a:r>
            <a:r>
              <a:rPr lang="en-GB" dirty="0" smtClean="0">
                <a:latin typeface="+mj-lt"/>
              </a:rPr>
              <a:t>, </a:t>
            </a:r>
            <a:r>
              <a:rPr lang="en-GB" dirty="0">
                <a:latin typeface="+mj-lt"/>
              </a:rPr>
              <a:t>adware, and tracking </a:t>
            </a:r>
            <a:r>
              <a:rPr lang="en-GB" dirty="0" smtClean="0">
                <a:latin typeface="+mj-lt"/>
              </a:rPr>
              <a:t>cookies.</a:t>
            </a:r>
          </a:p>
          <a:p>
            <a:r>
              <a:rPr lang="en-GB" dirty="0" smtClean="0">
                <a:latin typeface="+mj-lt"/>
              </a:rPr>
              <a:t>Spyware is </a:t>
            </a:r>
            <a:r>
              <a:rPr lang="en-GB" dirty="0">
                <a:latin typeface="+mj-lt"/>
              </a:rPr>
              <a:t>u</a:t>
            </a:r>
            <a:r>
              <a:rPr lang="en-GB" dirty="0" smtClean="0">
                <a:latin typeface="+mj-lt"/>
              </a:rPr>
              <a:t>sed most by people who want to track people on the internet and store information, see what they are doing and serve pop-up ads to the victim.</a:t>
            </a:r>
          </a:p>
          <a:p>
            <a:r>
              <a:rPr lang="en-GB" dirty="0" smtClean="0">
                <a:latin typeface="+mj-lt"/>
              </a:rPr>
              <a:t>Spyware is usually hard to track when being used</a:t>
            </a:r>
          </a:p>
          <a:p>
            <a:r>
              <a:rPr lang="en-GB" dirty="0" smtClean="0">
                <a:latin typeface="+mj-lt"/>
              </a:rPr>
              <a:t>Spyware can collect almost any type of data like personal information, internet surfing habits, user logins and bank and credit details.</a:t>
            </a:r>
          </a:p>
          <a:p>
            <a:r>
              <a:rPr lang="en-GB" dirty="0" smtClean="0">
                <a:latin typeface="+mj-lt"/>
              </a:rPr>
              <a:t>Spyware can also interfere with the way a user uses their computer by installing additional software or redirecting internet browsers</a:t>
            </a:r>
            <a:r>
              <a:rPr lang="en-GB" dirty="0" smtClean="0">
                <a:latin typeface="+mj-lt"/>
              </a:rPr>
              <a:t>.</a:t>
            </a:r>
            <a:endParaRPr lang="en-GB" dirty="0" smtClean="0">
              <a:latin typeface="+mj-lt"/>
            </a:endParaRPr>
          </a:p>
        </p:txBody>
      </p:sp>
    </p:spTree>
    <p:extLst>
      <p:ext uri="{BB962C8B-B14F-4D97-AF65-F5344CB8AC3E}">
        <p14:creationId xmlns:p14="http://schemas.microsoft.com/office/powerpoint/2010/main" val="3365659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Computer Threats</a:t>
            </a:r>
            <a:endParaRPr lang="en-GB" dirty="0"/>
          </a:p>
        </p:txBody>
      </p:sp>
      <p:sp>
        <p:nvSpPr>
          <p:cNvPr id="3" name="Subtitle 2"/>
          <p:cNvSpPr>
            <a:spLocks noGrp="1"/>
          </p:cNvSpPr>
          <p:nvPr>
            <p:ph type="subTitle" idx="1"/>
          </p:nvPr>
        </p:nvSpPr>
        <p:spPr/>
        <p:txBody>
          <a:bodyPr/>
          <a:lstStyle/>
          <a:p>
            <a:r>
              <a:rPr lang="en-GB" dirty="0" smtClean="0"/>
              <a:t>By Jack, </a:t>
            </a:r>
            <a:r>
              <a:rPr lang="en-GB" dirty="0" err="1" smtClean="0"/>
              <a:t>Piolo</a:t>
            </a:r>
            <a:r>
              <a:rPr lang="en-GB" dirty="0" smtClean="0"/>
              <a:t> and Harry</a:t>
            </a:r>
            <a:endParaRPr lang="en-GB" dirty="0"/>
          </a:p>
        </p:txBody>
      </p:sp>
    </p:spTree>
    <p:extLst>
      <p:ext uri="{BB962C8B-B14F-4D97-AF65-F5344CB8AC3E}">
        <p14:creationId xmlns:p14="http://schemas.microsoft.com/office/powerpoint/2010/main" val="2181344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computer Virus?</a:t>
            </a:r>
            <a:endParaRPr lang="en-GB" dirty="0"/>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GB" sz="2000" dirty="0" smtClean="0"/>
              <a:t>A computer virus is a malware programme that when opened, will infect key areas.</a:t>
            </a:r>
          </a:p>
          <a:p>
            <a:pPr>
              <a:buFont typeface="Arial" pitchFamily="34" charset="0"/>
              <a:buChar char="•"/>
            </a:pPr>
            <a:r>
              <a:rPr lang="en-GB" sz="2000" dirty="0" smtClean="0"/>
              <a:t>In the computer, key areas such as the computer hard drive , data files and </a:t>
            </a:r>
            <a:r>
              <a:rPr lang="en-GB" sz="2000" dirty="0" err="1" smtClean="0"/>
              <a:t>progams</a:t>
            </a:r>
            <a:r>
              <a:rPr lang="en-GB" sz="2000" dirty="0" smtClean="0"/>
              <a:t>.</a:t>
            </a:r>
          </a:p>
          <a:p>
            <a:pPr>
              <a:buFont typeface="Arial" pitchFamily="34" charset="0"/>
              <a:buChar char="•"/>
            </a:pPr>
            <a:r>
              <a:rPr lang="en-GB" sz="2000" dirty="0" smtClean="0"/>
              <a:t>A computer virus is a piece of code that is man-made and will copy and multiply inside the computer’s key components. Even simple viruses can be dangerous.</a:t>
            </a:r>
          </a:p>
          <a:p>
            <a:pPr>
              <a:buFont typeface="Arial" pitchFamily="34" charset="0"/>
              <a:buChar char="•"/>
            </a:pPr>
            <a:r>
              <a:rPr lang="en-GB" sz="2000" dirty="0" smtClean="0"/>
              <a:t>The symptoms of a computer viruses are Slow computer performance, Erratic computer behaviour, Unexplained Data loss and  Frequent computer crashes.</a:t>
            </a:r>
          </a:p>
          <a:p>
            <a:pPr>
              <a:buFont typeface="Arial" pitchFamily="34" charset="0"/>
              <a:buChar char="•"/>
            </a:pPr>
            <a:r>
              <a:rPr lang="en-GB" sz="2000" dirty="0" smtClean="0"/>
              <a:t>To prevent having a virus, firewalls and anti-virus help.</a:t>
            </a:r>
          </a:p>
          <a:p>
            <a:pPr>
              <a:buFont typeface="Arial" pitchFamily="34" charset="0"/>
              <a:buChar char="•"/>
            </a:pPr>
            <a:endParaRPr lang="en-GB" sz="2000" dirty="0"/>
          </a:p>
        </p:txBody>
      </p:sp>
    </p:spTree>
    <p:extLst>
      <p:ext uri="{BB962C8B-B14F-4D97-AF65-F5344CB8AC3E}">
        <p14:creationId xmlns:p14="http://schemas.microsoft.com/office/powerpoint/2010/main" val="3010639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t>
            </a:r>
            <a:r>
              <a:rPr lang="en-GB" dirty="0" smtClean="0"/>
              <a:t>is </a:t>
            </a:r>
            <a:r>
              <a:rPr lang="en-GB" dirty="0" smtClean="0"/>
              <a:t>Adware?</a:t>
            </a:r>
            <a:endParaRPr lang="en-GB" dirty="0"/>
          </a:p>
        </p:txBody>
      </p:sp>
      <p:sp>
        <p:nvSpPr>
          <p:cNvPr id="3" name="Content Placeholder 2"/>
          <p:cNvSpPr>
            <a:spLocks noGrp="1"/>
          </p:cNvSpPr>
          <p:nvPr>
            <p:ph idx="1"/>
          </p:nvPr>
        </p:nvSpPr>
        <p:spPr/>
        <p:txBody>
          <a:bodyPr/>
          <a:lstStyle/>
          <a:p>
            <a:pPr>
              <a:buFont typeface="Arial" pitchFamily="34" charset="0"/>
              <a:buChar char="•"/>
            </a:pPr>
            <a:r>
              <a:rPr lang="en-GB" sz="2000" dirty="0" smtClean="0"/>
              <a:t>The name ‘adware’ describes a program that forces  unwanted, continuous ads that pop-up at any time.</a:t>
            </a:r>
          </a:p>
          <a:p>
            <a:pPr>
              <a:buFont typeface="Arial" pitchFamily="34" charset="0"/>
              <a:buChar char="•"/>
            </a:pPr>
            <a:r>
              <a:rPr lang="en-GB" sz="2000" dirty="0" smtClean="0"/>
              <a:t>An adware tracks everything you are doing online and advertises your current search. For example, if a person searches up a specific object to buy, it will promote that  by popping up repeatedly.</a:t>
            </a:r>
          </a:p>
          <a:p>
            <a:pPr>
              <a:buFont typeface="Arial" pitchFamily="34" charset="0"/>
              <a:buChar char="•"/>
            </a:pPr>
            <a:r>
              <a:rPr lang="en-GB" sz="2000" dirty="0" smtClean="0"/>
              <a:t>There are trusted software's that help prevent adware.  An obvious software is Anti-</a:t>
            </a:r>
            <a:r>
              <a:rPr lang="en-GB" sz="2000" dirty="0" err="1" smtClean="0"/>
              <a:t>Adwares</a:t>
            </a:r>
            <a:r>
              <a:rPr lang="en-GB" sz="2000" dirty="0" smtClean="0"/>
              <a:t>.</a:t>
            </a:r>
          </a:p>
          <a:p>
            <a:pPr>
              <a:buFont typeface="Arial" pitchFamily="34" charset="0"/>
              <a:buChar char="•"/>
            </a:pPr>
            <a:endParaRPr lang="en-GB" dirty="0" smtClean="0"/>
          </a:p>
          <a:p>
            <a:pPr>
              <a:buFont typeface="Arial" pitchFamily="34" charset="0"/>
              <a:buChar char="•"/>
            </a:pPr>
            <a:endParaRPr lang="en-GB" dirty="0"/>
          </a:p>
        </p:txBody>
      </p:sp>
    </p:spTree>
    <p:extLst>
      <p:ext uri="{BB962C8B-B14F-4D97-AF65-F5344CB8AC3E}">
        <p14:creationId xmlns:p14="http://schemas.microsoft.com/office/powerpoint/2010/main" val="3965372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computer phishing</a:t>
            </a:r>
            <a:endParaRPr lang="en-GB" dirty="0"/>
          </a:p>
        </p:txBody>
      </p:sp>
      <p:sp>
        <p:nvSpPr>
          <p:cNvPr id="3" name="Content Placeholder 2"/>
          <p:cNvSpPr>
            <a:spLocks noGrp="1"/>
          </p:cNvSpPr>
          <p:nvPr>
            <p:ph idx="1"/>
          </p:nvPr>
        </p:nvSpPr>
        <p:spPr/>
        <p:txBody>
          <a:bodyPr>
            <a:normAutofit fontScale="92500" lnSpcReduction="20000"/>
          </a:bodyPr>
          <a:lstStyle/>
          <a:p>
            <a:r>
              <a:rPr lang="en-GB" sz="2800" dirty="0" smtClean="0">
                <a:latin typeface="Arial" pitchFamily="34" charset="0"/>
                <a:cs typeface="Arial" pitchFamily="34" charset="0"/>
              </a:rPr>
              <a:t>computer phishing is a scam used to get personal information like you bank account details or passwords.</a:t>
            </a:r>
          </a:p>
          <a:p>
            <a:r>
              <a:rPr lang="en-GB" sz="2800" dirty="0" smtClean="0">
                <a:latin typeface="Arial" pitchFamily="34" charset="0"/>
                <a:cs typeface="Arial" pitchFamily="34" charset="0"/>
              </a:rPr>
              <a:t>A lot of the time computer phishing can be used to get IP addresses. Your IP can then be used by a hacker to get other information e.g. for example your home address.</a:t>
            </a:r>
          </a:p>
          <a:p>
            <a:r>
              <a:rPr lang="en-GB" sz="2800" dirty="0" smtClean="0">
                <a:latin typeface="Arial" pitchFamily="34" charset="0"/>
                <a:cs typeface="Arial" pitchFamily="34" charset="0"/>
              </a:rPr>
              <a:t>computer phishing will normally be in the form of a website and need the user to enter their bank account information or other information.</a:t>
            </a:r>
          </a:p>
          <a:p>
            <a:endParaRPr lang="en-GB" sz="2800" dirty="0"/>
          </a:p>
        </p:txBody>
      </p:sp>
    </p:spTree>
    <p:extLst>
      <p:ext uri="{BB962C8B-B14F-4D97-AF65-F5344CB8AC3E}">
        <p14:creationId xmlns:p14="http://schemas.microsoft.com/office/powerpoint/2010/main" val="297890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protect your self from computer phishing</a:t>
            </a:r>
            <a:endParaRPr lang="en-GB" dirty="0"/>
          </a:p>
        </p:txBody>
      </p:sp>
      <p:sp>
        <p:nvSpPr>
          <p:cNvPr id="4" name="TextBox 3"/>
          <p:cNvSpPr txBox="1"/>
          <p:nvPr/>
        </p:nvSpPr>
        <p:spPr>
          <a:xfrm>
            <a:off x="1423457" y="1828191"/>
            <a:ext cx="7704856" cy="3179332"/>
          </a:xfrm>
          <a:prstGeom prst="rect">
            <a:avLst/>
          </a:prstGeom>
          <a:noFill/>
        </p:spPr>
        <p:txBody>
          <a:bodyPr wrap="square" rtlCol="0">
            <a:spAutoFit/>
          </a:bodyPr>
          <a:lstStyle/>
          <a:p>
            <a:pPr marL="342900" indent="-342900" defTabSz="457200">
              <a:lnSpc>
                <a:spcPct val="80000"/>
              </a:lnSpc>
              <a:spcBef>
                <a:spcPct val="20000"/>
              </a:spcBef>
              <a:spcAft>
                <a:spcPts val="600"/>
              </a:spcAft>
              <a:buClr>
                <a:srgbClr val="FF9000"/>
              </a:buClr>
              <a:buFont typeface="Wingdings 2" charset="2"/>
              <a:buChar char=""/>
            </a:pPr>
            <a:r>
              <a:rPr lang="en-GB" sz="2600" dirty="0">
                <a:solidFill>
                  <a:prstClr val="white"/>
                </a:solidFill>
                <a:latin typeface="Arial" pitchFamily="34" charset="0"/>
                <a:cs typeface="Arial" pitchFamily="34" charset="0"/>
              </a:rPr>
              <a:t>Be wary of emails asking for confidential information</a:t>
            </a:r>
          </a:p>
          <a:p>
            <a:pPr marL="342900" indent="-342900" defTabSz="457200">
              <a:lnSpc>
                <a:spcPct val="80000"/>
              </a:lnSpc>
              <a:spcBef>
                <a:spcPct val="20000"/>
              </a:spcBef>
              <a:spcAft>
                <a:spcPts val="600"/>
              </a:spcAft>
              <a:buClr>
                <a:srgbClr val="FF9000"/>
              </a:buClr>
              <a:buFont typeface="Wingdings 2" charset="2"/>
              <a:buChar char=""/>
            </a:pPr>
            <a:r>
              <a:rPr lang="en-GB" sz="2600" dirty="0">
                <a:solidFill>
                  <a:prstClr val="white"/>
                </a:solidFill>
                <a:latin typeface="Arial" pitchFamily="34" charset="0"/>
                <a:cs typeface="Arial" pitchFamily="34" charset="0"/>
              </a:rPr>
              <a:t>Don't get pressured into providing sensitive information</a:t>
            </a:r>
          </a:p>
          <a:p>
            <a:pPr marL="342900" indent="-342900" defTabSz="457200">
              <a:lnSpc>
                <a:spcPct val="80000"/>
              </a:lnSpc>
              <a:spcBef>
                <a:spcPct val="20000"/>
              </a:spcBef>
              <a:spcAft>
                <a:spcPts val="600"/>
              </a:spcAft>
              <a:buClr>
                <a:srgbClr val="FF9000"/>
              </a:buClr>
              <a:buFont typeface="Wingdings 2" charset="2"/>
              <a:buChar char=""/>
            </a:pPr>
            <a:r>
              <a:rPr lang="en-GB" sz="2600" dirty="0">
                <a:solidFill>
                  <a:prstClr val="white"/>
                </a:solidFill>
                <a:latin typeface="Arial" pitchFamily="34" charset="0"/>
                <a:cs typeface="Arial" pitchFamily="34" charset="0"/>
              </a:rPr>
              <a:t>Watch out for generic-looking requests for information</a:t>
            </a:r>
          </a:p>
          <a:p>
            <a:pPr marL="342900" indent="-342900" defTabSz="457200">
              <a:lnSpc>
                <a:spcPct val="80000"/>
              </a:lnSpc>
              <a:spcBef>
                <a:spcPct val="20000"/>
              </a:spcBef>
              <a:spcAft>
                <a:spcPts val="600"/>
              </a:spcAft>
              <a:buClr>
                <a:srgbClr val="FF9000"/>
              </a:buClr>
              <a:buFont typeface="Wingdings 2" charset="2"/>
              <a:buChar char=""/>
            </a:pPr>
            <a:r>
              <a:rPr lang="en-GB" sz="2600" dirty="0">
                <a:solidFill>
                  <a:prstClr val="white"/>
                </a:solidFill>
                <a:latin typeface="Arial" pitchFamily="34" charset="0"/>
                <a:cs typeface="Arial" pitchFamily="34" charset="0"/>
              </a:rPr>
              <a:t>Make sure you maintain effective software to combat </a:t>
            </a:r>
            <a:r>
              <a:rPr lang="en-GB" sz="2600" dirty="0" smtClean="0">
                <a:solidFill>
                  <a:prstClr val="white"/>
                </a:solidFill>
                <a:latin typeface="Arial" pitchFamily="34" charset="0"/>
                <a:cs typeface="Arial" pitchFamily="34" charset="0"/>
              </a:rPr>
              <a:t>phishing. </a:t>
            </a:r>
            <a:endParaRPr lang="en-GB" sz="2600" dirty="0">
              <a:solidFill>
                <a:prstClr val="white"/>
              </a:solidFill>
              <a:latin typeface="Arial" pitchFamily="34"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 y="1828191"/>
            <a:ext cx="1434073" cy="3081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5007523"/>
            <a:ext cx="1944216" cy="1579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4653136"/>
            <a:ext cx="3744376"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4921788"/>
            <a:ext cx="1728192" cy="17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902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mputer Wor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5684"/>
            <a:ext cx="6624736" cy="67739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043608" y="2132856"/>
            <a:ext cx="7772400" cy="1470025"/>
          </a:xfrm>
        </p:spPr>
        <p:txBody>
          <a:bodyPr/>
          <a:lstStyle/>
          <a:p>
            <a:r>
              <a:rPr lang="en-GB" dirty="0" smtClean="0">
                <a:solidFill>
                  <a:srgbClr val="FF0000"/>
                </a:solidFill>
                <a:latin typeface="Bradley Hand ITC" pitchFamily="66" charset="0"/>
              </a:rPr>
              <a:t>Computer Worms</a:t>
            </a:r>
            <a:endParaRPr lang="en-GB" dirty="0">
              <a:solidFill>
                <a:srgbClr val="FF0000"/>
              </a:solidFill>
              <a:latin typeface="Bradley Hand ITC" pitchFamily="66" charset="0"/>
            </a:endParaRPr>
          </a:p>
        </p:txBody>
      </p:sp>
      <p:sp>
        <p:nvSpPr>
          <p:cNvPr id="3" name="Subtitle 2"/>
          <p:cNvSpPr>
            <a:spLocks noGrp="1"/>
          </p:cNvSpPr>
          <p:nvPr>
            <p:ph type="subTitle" idx="1"/>
          </p:nvPr>
        </p:nvSpPr>
        <p:spPr/>
        <p:txBody>
          <a:bodyPr/>
          <a:lstStyle/>
          <a:p>
            <a:r>
              <a:rPr lang="en-GB" dirty="0" smtClean="0">
                <a:solidFill>
                  <a:srgbClr val="FF0000"/>
                </a:solidFill>
              </a:rPr>
              <a:t>By Charlotte </a:t>
            </a:r>
            <a:r>
              <a:rPr lang="en-GB" dirty="0" err="1" smtClean="0">
                <a:solidFill>
                  <a:srgbClr val="FF0000"/>
                </a:solidFill>
              </a:rPr>
              <a:t>Savine</a:t>
            </a:r>
            <a:endParaRPr lang="en-GB" dirty="0">
              <a:solidFill>
                <a:srgbClr val="FF0000"/>
              </a:solidFill>
            </a:endParaRPr>
          </a:p>
        </p:txBody>
      </p:sp>
    </p:spTree>
    <p:extLst>
      <p:ext uri="{BB962C8B-B14F-4D97-AF65-F5344CB8AC3E}">
        <p14:creationId xmlns:p14="http://schemas.microsoft.com/office/powerpoint/2010/main" val="346624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computer Worm?</a:t>
            </a:r>
            <a:endParaRPr lang="en-GB" dirty="0"/>
          </a:p>
        </p:txBody>
      </p:sp>
      <p:sp>
        <p:nvSpPr>
          <p:cNvPr id="3" name="TextBox 2"/>
          <p:cNvSpPr txBox="1"/>
          <p:nvPr/>
        </p:nvSpPr>
        <p:spPr>
          <a:xfrm>
            <a:off x="1043608" y="1844824"/>
            <a:ext cx="7128792" cy="1569660"/>
          </a:xfrm>
          <a:prstGeom prst="rect">
            <a:avLst/>
          </a:prstGeom>
          <a:noFill/>
        </p:spPr>
        <p:txBody>
          <a:bodyPr wrap="square" rtlCol="0">
            <a:spAutoFit/>
          </a:bodyPr>
          <a:lstStyle/>
          <a:p>
            <a:r>
              <a:rPr lang="en-GB" sz="3200" dirty="0" smtClean="0">
                <a:solidFill>
                  <a:prstClr val="black"/>
                </a:solidFill>
              </a:rPr>
              <a:t>A Computer Worm is an infecting program that can spread on your computer by replicating itself. </a:t>
            </a:r>
            <a:endParaRPr lang="en-GB" sz="3200" dirty="0">
              <a:solidFill>
                <a:prstClr val="black"/>
              </a:solidFill>
            </a:endParaRPr>
          </a:p>
        </p:txBody>
      </p:sp>
    </p:spTree>
    <p:extLst>
      <p:ext uri="{BB962C8B-B14F-4D97-AF65-F5344CB8AC3E}">
        <p14:creationId xmlns:p14="http://schemas.microsoft.com/office/powerpoint/2010/main" val="2185809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damage it can do</a:t>
            </a:r>
            <a:endParaRPr lang="en-GB" dirty="0"/>
          </a:p>
        </p:txBody>
      </p:sp>
      <p:sp>
        <p:nvSpPr>
          <p:cNvPr id="3" name="TextBox 2"/>
          <p:cNvSpPr txBox="1"/>
          <p:nvPr/>
        </p:nvSpPr>
        <p:spPr>
          <a:xfrm>
            <a:off x="1547664" y="1628800"/>
            <a:ext cx="6552728" cy="1938992"/>
          </a:xfrm>
          <a:prstGeom prst="rect">
            <a:avLst/>
          </a:prstGeom>
          <a:noFill/>
        </p:spPr>
        <p:txBody>
          <a:bodyPr wrap="square" rtlCol="0">
            <a:spAutoFit/>
          </a:bodyPr>
          <a:lstStyle/>
          <a:p>
            <a:r>
              <a:rPr lang="en-GB" sz="2400" dirty="0" smtClean="0">
                <a:solidFill>
                  <a:prstClr val="black"/>
                </a:solidFill>
              </a:rPr>
              <a:t>A Computer Worm can take over a computer system and control the computer and can steal the computers data. It can also delete files. The controlled computer can be used to attack systems that belong to a business or the government.</a:t>
            </a:r>
            <a:endParaRPr lang="en-GB" sz="2400" dirty="0">
              <a:solidFill>
                <a:prstClr val="black"/>
              </a:solidFill>
            </a:endParaRPr>
          </a:p>
        </p:txBody>
      </p:sp>
    </p:spTree>
    <p:extLst>
      <p:ext uri="{BB962C8B-B14F-4D97-AF65-F5344CB8AC3E}">
        <p14:creationId xmlns:p14="http://schemas.microsoft.com/office/powerpoint/2010/main" val="381404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Computer threats</a:t>
            </a:r>
            <a:endParaRPr lang="en-GB" dirty="0"/>
          </a:p>
        </p:txBody>
      </p:sp>
      <p:sp>
        <p:nvSpPr>
          <p:cNvPr id="3" name="Subtitle 2"/>
          <p:cNvSpPr>
            <a:spLocks noGrp="1"/>
          </p:cNvSpPr>
          <p:nvPr>
            <p:ph type="subTitle" idx="1"/>
          </p:nvPr>
        </p:nvSpPr>
        <p:spPr/>
        <p:txBody>
          <a:bodyPr>
            <a:normAutofit/>
          </a:bodyPr>
          <a:lstStyle/>
          <a:p>
            <a:r>
              <a:rPr lang="en-GB" dirty="0" smtClean="0"/>
              <a:t>Trojan &amp; denial of service (</a:t>
            </a:r>
            <a:r>
              <a:rPr lang="en-GB" dirty="0" err="1" smtClean="0"/>
              <a:t>DoS</a:t>
            </a:r>
            <a:r>
              <a:rPr lang="en-GB" dirty="0" smtClean="0"/>
              <a:t>) attack</a:t>
            </a:r>
          </a:p>
          <a:p>
            <a:endParaRPr lang="en-GB" dirty="0"/>
          </a:p>
          <a:p>
            <a:endParaRPr lang="en-GB" dirty="0" smtClean="0"/>
          </a:p>
          <a:p>
            <a:endParaRPr lang="en-GB" dirty="0"/>
          </a:p>
        </p:txBody>
      </p:sp>
    </p:spTree>
    <p:extLst>
      <p:ext uri="{BB962C8B-B14F-4D97-AF65-F5344CB8AC3E}">
        <p14:creationId xmlns:p14="http://schemas.microsoft.com/office/powerpoint/2010/main" val="3283459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Trojan</a:t>
            </a:r>
            <a:endParaRPr lang="en-GB" dirty="0"/>
          </a:p>
        </p:txBody>
      </p:sp>
      <p:sp>
        <p:nvSpPr>
          <p:cNvPr id="3" name="Content Placeholder 2"/>
          <p:cNvSpPr>
            <a:spLocks noGrp="1"/>
          </p:cNvSpPr>
          <p:nvPr>
            <p:ph idx="1"/>
          </p:nvPr>
        </p:nvSpPr>
        <p:spPr/>
        <p:txBody>
          <a:bodyPr>
            <a:normAutofit/>
          </a:bodyPr>
          <a:lstStyle/>
          <a:p>
            <a:pPr marL="64008" indent="0">
              <a:buNone/>
            </a:pPr>
            <a:r>
              <a:rPr lang="en-GB" sz="2400" dirty="0" smtClean="0"/>
              <a:t>a Trojan horse (sometime called a Trojan) is a kind software that disguises itself as something else and will ruin your computer. It can tell a complete stranger your log in details to anything. Trojan is usually attached to something that you can download and would attach to files such as music, wallpapers, backgrounds, games, and especially .exe files and so on</a:t>
            </a:r>
            <a:r>
              <a:rPr lang="en-GB" sz="2400" dirty="0" smtClean="0"/>
              <a:t>.</a:t>
            </a:r>
          </a:p>
          <a:p>
            <a:r>
              <a:rPr lang="en-GB" sz="2400" dirty="0" smtClean="0"/>
              <a:t>Only download </a:t>
            </a:r>
          </a:p>
          <a:p>
            <a:pPr marL="64008" indent="0">
              <a:buNone/>
            </a:pPr>
            <a:r>
              <a:rPr lang="en-GB" sz="2400" dirty="0" smtClean="0"/>
              <a:t>things you trust</a:t>
            </a:r>
            <a:endParaRPr lang="en-GB"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4511532"/>
            <a:ext cx="2819400" cy="234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486274"/>
            <a:ext cx="193357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721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D-Dos</a:t>
            </a:r>
            <a:endParaRPr lang="en-GB" dirty="0"/>
          </a:p>
        </p:txBody>
      </p:sp>
      <p:sp>
        <p:nvSpPr>
          <p:cNvPr id="3" name="Content Placeholder 2"/>
          <p:cNvSpPr>
            <a:spLocks noGrp="1"/>
          </p:cNvSpPr>
          <p:nvPr>
            <p:ph idx="1"/>
          </p:nvPr>
        </p:nvSpPr>
        <p:spPr/>
        <p:txBody>
          <a:bodyPr>
            <a:normAutofit fontScale="92500"/>
          </a:bodyPr>
          <a:lstStyle/>
          <a:p>
            <a:r>
              <a:rPr lang="en-GB" sz="2400" dirty="0"/>
              <a:t>A denial of service attack know as DDoS is when a attacker sends </a:t>
            </a:r>
            <a:r>
              <a:rPr lang="en-GB" sz="2400" dirty="0" smtClean="0"/>
              <a:t>a load </a:t>
            </a:r>
            <a:r>
              <a:rPr lang="en-GB" sz="2400" dirty="0"/>
              <a:t>of information to a service or network over running the system.</a:t>
            </a:r>
          </a:p>
          <a:p>
            <a:r>
              <a:rPr lang="en-GB" sz="2400" dirty="0"/>
              <a:t>For example a company have upset a hacker</a:t>
            </a:r>
            <a:r>
              <a:rPr lang="en-GB" sz="2400" dirty="0" smtClean="0"/>
              <a:t>, the </a:t>
            </a:r>
            <a:r>
              <a:rPr lang="en-GB" sz="2400" dirty="0"/>
              <a:t>hacker can take over loads more computers and can go on to the </a:t>
            </a:r>
            <a:r>
              <a:rPr lang="en-GB" sz="2400" dirty="0" smtClean="0"/>
              <a:t>companies </a:t>
            </a:r>
            <a:r>
              <a:rPr lang="en-GB" sz="2400" dirty="0"/>
              <a:t>website and send to much information for the system to handle and breaks.  </a:t>
            </a:r>
          </a:p>
          <a:p>
            <a:r>
              <a:rPr lang="en-GB" sz="2400" dirty="0"/>
              <a:t>For example </a:t>
            </a:r>
            <a:r>
              <a:rPr lang="en-GB" sz="2400" dirty="0" smtClean="0"/>
              <a:t>making thousands for computers to load up the website millions of times.</a:t>
            </a:r>
          </a:p>
          <a:p>
            <a:r>
              <a:rPr lang="en-GB" sz="2400" dirty="0" smtClean="0"/>
              <a:t>You can protect against this my testing if the person is human e.g. look at the photos and drag all the photos of pasta into the box (</a:t>
            </a:r>
            <a:r>
              <a:rPr lang="en-GB" sz="2400" dirty="0" err="1" smtClean="0"/>
              <a:t>captcha</a:t>
            </a:r>
            <a:r>
              <a:rPr lang="en-GB" sz="2400" dirty="0" smtClean="0"/>
              <a:t>)</a:t>
            </a:r>
            <a:endParaRPr lang="en-GB" sz="2400" dirty="0"/>
          </a:p>
        </p:txBody>
      </p:sp>
    </p:spTree>
    <p:extLst>
      <p:ext uri="{BB962C8B-B14F-4D97-AF65-F5344CB8AC3E}">
        <p14:creationId xmlns:p14="http://schemas.microsoft.com/office/powerpoint/2010/main" val="4179923864"/>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utumn">
  <a:themeElements>
    <a:clrScheme name="Autumn">
      <a:dk1>
        <a:sysClr val="windowText" lastClr="000000"/>
      </a:dk1>
      <a:lt1>
        <a:sysClr val="window" lastClr="FFFFFF"/>
      </a:lt1>
      <a:dk2>
        <a:srgbClr val="B01F0F"/>
      </a:dk2>
      <a:lt2>
        <a:srgbClr val="FF9000"/>
      </a:lt2>
      <a:accent1>
        <a:srgbClr val="ED4600"/>
      </a:accent1>
      <a:accent2>
        <a:srgbClr val="C4D73F"/>
      </a:accent2>
      <a:accent3>
        <a:srgbClr val="FFCE2D"/>
      </a:accent3>
      <a:accent4>
        <a:srgbClr val="FFA600"/>
      </a:accent4>
      <a:accent5>
        <a:srgbClr val="ED5E00"/>
      </a:accent5>
      <a:accent6>
        <a:srgbClr val="C62D03"/>
      </a:accent6>
      <a:hlink>
        <a:srgbClr val="408080"/>
      </a:hlink>
      <a:folHlink>
        <a:srgbClr val="5EAEAE"/>
      </a:folHlink>
    </a:clrScheme>
    <a:fontScheme name="Autumn">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tumn">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8000"/>
                <a:shade val="100000"/>
                <a:hueMod val="108000"/>
                <a:satMod val="130000"/>
                <a:lumMod val="108000"/>
              </a:schemeClr>
            </a:gs>
            <a:gs pos="92000">
              <a:schemeClr val="phClr">
                <a:shade val="88000"/>
                <a:hueMod val="96000"/>
                <a:satMod val="120000"/>
                <a:lumMod val="74000"/>
              </a:schemeClr>
            </a:gs>
          </a:gsLst>
          <a:lin ang="5400000" scaled="1"/>
        </a:gradFill>
        <a:gradFill rotWithShape="1">
          <a:gsLst>
            <a:gs pos="0">
              <a:schemeClr val="phClr">
                <a:tint val="98000"/>
                <a:shade val="100000"/>
                <a:hueMod val="100000"/>
                <a:satMod val="130000"/>
                <a:lumMod val="112000"/>
              </a:schemeClr>
            </a:gs>
            <a:gs pos="100000">
              <a:schemeClr val="phClr">
                <a:shade val="84000"/>
                <a:hueMod val="96000"/>
                <a:satMod val="120000"/>
                <a:lumMod val="80000"/>
              </a:schemeClr>
            </a:gs>
          </a:gsLst>
          <a:path path="circle">
            <a:fillToRect l="50000" t="50000" r="100000" b="10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7.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794</Words>
  <Application>Microsoft Office PowerPoint</Application>
  <PresentationFormat>On-screen Show (4:3)</PresentationFormat>
  <Paragraphs>64</Paragraphs>
  <Slides>17</Slides>
  <Notes>0</Notes>
  <HiddenSlides>0</HiddenSlides>
  <MMClips>0</MMClips>
  <ScaleCrop>false</ScaleCrop>
  <HeadingPairs>
    <vt:vector size="4" baseType="variant">
      <vt:variant>
        <vt:lpstr>Theme</vt:lpstr>
      </vt:variant>
      <vt:variant>
        <vt:i4>7</vt:i4>
      </vt:variant>
      <vt:variant>
        <vt:lpstr>Slide Titles</vt:lpstr>
      </vt:variant>
      <vt:variant>
        <vt:i4>17</vt:i4>
      </vt:variant>
    </vt:vector>
  </HeadingPairs>
  <TitlesOfParts>
    <vt:vector size="24" baseType="lpstr">
      <vt:lpstr>Office Theme</vt:lpstr>
      <vt:lpstr>Autumn</vt:lpstr>
      <vt:lpstr>1_Office Theme</vt:lpstr>
      <vt:lpstr>Verve</vt:lpstr>
      <vt:lpstr>2_Office Theme</vt:lpstr>
      <vt:lpstr>Horizon</vt:lpstr>
      <vt:lpstr>Angles</vt:lpstr>
      <vt:lpstr>computer phishing</vt:lpstr>
      <vt:lpstr>What is computer phishing</vt:lpstr>
      <vt:lpstr>How to protect your self from computer phishing</vt:lpstr>
      <vt:lpstr>Computer Worms</vt:lpstr>
      <vt:lpstr>What is a computer Worm?</vt:lpstr>
      <vt:lpstr>What damage it can do</vt:lpstr>
      <vt:lpstr>Computer threats</vt:lpstr>
      <vt:lpstr>Trojan</vt:lpstr>
      <vt:lpstr>D-Dos</vt:lpstr>
      <vt:lpstr>Hacking </vt:lpstr>
      <vt:lpstr>Physical Threats</vt:lpstr>
      <vt:lpstr>Spyware</vt:lpstr>
      <vt:lpstr>What Is Spyware?</vt:lpstr>
      <vt:lpstr>About spyware</vt:lpstr>
      <vt:lpstr>Computer Threats</vt:lpstr>
      <vt:lpstr>What is a computer Virus?</vt:lpstr>
      <vt:lpstr>What is Adware?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phishing</dc:title>
  <dc:creator>Mr Fletcher</dc:creator>
  <cp:lastModifiedBy>Jared TURCK</cp:lastModifiedBy>
  <cp:revision>8</cp:revision>
  <dcterms:created xsi:type="dcterms:W3CDTF">2006-08-16T00:00:00Z</dcterms:created>
  <dcterms:modified xsi:type="dcterms:W3CDTF">2015-09-14T11:41:58Z</dcterms:modified>
</cp:coreProperties>
</file>