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Lst>
  <p:sldIdLst>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62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3707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4563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5" name="Footer Placeholder 4"/>
          <p:cNvSpPr>
            <a:spLocks noGrp="1"/>
          </p:cNvSpPr>
          <p:nvPr>
            <p:ph type="ftr" sz="quarter" idx="11"/>
          </p:nvPr>
        </p:nvSpPr>
        <p:spPr/>
        <p:txBody>
          <a:bodyPr/>
          <a:lstStyle/>
          <a:p>
            <a:endParaRPr lang="en-GB">
              <a:solidFill>
                <a:srgbClr val="303030">
                  <a:lumMod val="90000"/>
                  <a:lumOff val="10000"/>
                </a:srgbClr>
              </a:solidFill>
            </a:endParaRPr>
          </a:p>
        </p:txBody>
      </p:sp>
      <p:sp>
        <p:nvSpPr>
          <p:cNvPr id="6" name="Slide Number Placeholder 5"/>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75978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5" name="Footer Placeholder 4"/>
          <p:cNvSpPr>
            <a:spLocks noGrp="1"/>
          </p:cNvSpPr>
          <p:nvPr>
            <p:ph type="ftr" sz="quarter" idx="11"/>
          </p:nvPr>
        </p:nvSpPr>
        <p:spPr/>
        <p:txBody>
          <a:bodyPr/>
          <a:lstStyle/>
          <a:p>
            <a:endParaRPr lang="en-GB">
              <a:solidFill>
                <a:srgbClr val="303030">
                  <a:lumMod val="90000"/>
                  <a:lumOff val="10000"/>
                </a:srgbClr>
              </a:solidFill>
            </a:endParaRPr>
          </a:p>
        </p:txBody>
      </p:sp>
      <p:sp>
        <p:nvSpPr>
          <p:cNvPr id="6" name="Slide Number Placeholder 5"/>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359029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5" name="Footer Placeholder 4"/>
          <p:cNvSpPr>
            <a:spLocks noGrp="1"/>
          </p:cNvSpPr>
          <p:nvPr>
            <p:ph type="ftr" sz="quarter" idx="11"/>
          </p:nvPr>
        </p:nvSpPr>
        <p:spPr/>
        <p:txBody>
          <a:bodyPr/>
          <a:lstStyle/>
          <a:p>
            <a:endParaRPr lang="en-GB">
              <a:solidFill>
                <a:srgbClr val="303030">
                  <a:lumMod val="90000"/>
                  <a:lumOff val="10000"/>
                </a:srgbClr>
              </a:solidFill>
            </a:endParaRPr>
          </a:p>
        </p:txBody>
      </p:sp>
      <p:sp>
        <p:nvSpPr>
          <p:cNvPr id="6" name="Slide Number Placeholder 5"/>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6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6" name="Footer Placeholder 5"/>
          <p:cNvSpPr>
            <a:spLocks noGrp="1"/>
          </p:cNvSpPr>
          <p:nvPr>
            <p:ph type="ftr" sz="quarter" idx="11"/>
          </p:nvPr>
        </p:nvSpPr>
        <p:spPr/>
        <p:txBody>
          <a:bodyPr/>
          <a:lstStyle/>
          <a:p>
            <a:endParaRPr lang="en-GB">
              <a:solidFill>
                <a:srgbClr val="303030">
                  <a:lumMod val="90000"/>
                  <a:lumOff val="10000"/>
                </a:srgbClr>
              </a:solidFill>
            </a:endParaRPr>
          </a:p>
        </p:txBody>
      </p:sp>
      <p:sp>
        <p:nvSpPr>
          <p:cNvPr id="7" name="Slide Number Placeholder 6"/>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2847763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8" name="Footer Placeholder 7"/>
          <p:cNvSpPr>
            <a:spLocks noGrp="1"/>
          </p:cNvSpPr>
          <p:nvPr>
            <p:ph type="ftr" sz="quarter" idx="11"/>
          </p:nvPr>
        </p:nvSpPr>
        <p:spPr/>
        <p:txBody>
          <a:bodyPr/>
          <a:lstStyle/>
          <a:p>
            <a:endParaRPr lang="en-GB">
              <a:solidFill>
                <a:srgbClr val="303030">
                  <a:lumMod val="90000"/>
                  <a:lumOff val="10000"/>
                </a:srgbClr>
              </a:solidFill>
            </a:endParaRPr>
          </a:p>
        </p:txBody>
      </p:sp>
      <p:sp>
        <p:nvSpPr>
          <p:cNvPr id="9" name="Slide Number Placeholder 8"/>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373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4" name="Footer Placeholder 3"/>
          <p:cNvSpPr>
            <a:spLocks noGrp="1"/>
          </p:cNvSpPr>
          <p:nvPr>
            <p:ph type="ftr" sz="quarter" idx="11"/>
          </p:nvPr>
        </p:nvSpPr>
        <p:spPr/>
        <p:txBody>
          <a:bodyPr/>
          <a:lstStyle/>
          <a:p>
            <a:endParaRPr lang="en-GB">
              <a:solidFill>
                <a:srgbClr val="303030">
                  <a:lumMod val="90000"/>
                  <a:lumOff val="10000"/>
                </a:srgbClr>
              </a:solidFill>
            </a:endParaRPr>
          </a:p>
        </p:txBody>
      </p:sp>
      <p:sp>
        <p:nvSpPr>
          <p:cNvPr id="5" name="Slide Number Placeholder 4"/>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2469202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3" name="Footer Placeholder 2"/>
          <p:cNvSpPr>
            <a:spLocks noGrp="1"/>
          </p:cNvSpPr>
          <p:nvPr>
            <p:ph type="ftr" sz="quarter" idx="11"/>
          </p:nvPr>
        </p:nvSpPr>
        <p:spPr/>
        <p:txBody>
          <a:bodyPr/>
          <a:lstStyle/>
          <a:p>
            <a:endParaRPr lang="en-GB">
              <a:solidFill>
                <a:srgbClr val="303030">
                  <a:lumMod val="90000"/>
                  <a:lumOff val="10000"/>
                </a:srgbClr>
              </a:solidFill>
            </a:endParaRPr>
          </a:p>
        </p:txBody>
      </p:sp>
      <p:sp>
        <p:nvSpPr>
          <p:cNvPr id="4" name="Slide Number Placeholder 3"/>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2231119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6" name="Footer Placeholder 5"/>
          <p:cNvSpPr>
            <a:spLocks noGrp="1"/>
          </p:cNvSpPr>
          <p:nvPr>
            <p:ph type="ftr" sz="quarter" idx="11"/>
          </p:nvPr>
        </p:nvSpPr>
        <p:spPr/>
        <p:txBody>
          <a:bodyPr/>
          <a:lstStyle/>
          <a:p>
            <a:endParaRPr lang="en-GB">
              <a:solidFill>
                <a:srgbClr val="303030">
                  <a:lumMod val="90000"/>
                  <a:lumOff val="10000"/>
                </a:srgbClr>
              </a:solidFill>
            </a:endParaRPr>
          </a:p>
        </p:txBody>
      </p:sp>
      <p:sp>
        <p:nvSpPr>
          <p:cNvPr id="7" name="Slide Number Placeholder 6"/>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63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59854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6" name="Footer Placeholder 5"/>
          <p:cNvSpPr>
            <a:spLocks noGrp="1"/>
          </p:cNvSpPr>
          <p:nvPr>
            <p:ph type="ftr" sz="quarter" idx="11"/>
          </p:nvPr>
        </p:nvSpPr>
        <p:spPr/>
        <p:txBody>
          <a:bodyPr/>
          <a:lstStyle/>
          <a:p>
            <a:endParaRPr lang="en-GB">
              <a:solidFill>
                <a:srgbClr val="303030">
                  <a:lumMod val="90000"/>
                  <a:lumOff val="10000"/>
                </a:srgbClr>
              </a:solidFill>
            </a:endParaRPr>
          </a:p>
        </p:txBody>
      </p:sp>
      <p:sp>
        <p:nvSpPr>
          <p:cNvPr id="7" name="Slide Number Placeholder 6"/>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1769646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5" name="Footer Placeholder 4"/>
          <p:cNvSpPr>
            <a:spLocks noGrp="1"/>
          </p:cNvSpPr>
          <p:nvPr>
            <p:ph type="ftr" sz="quarter" idx="11"/>
          </p:nvPr>
        </p:nvSpPr>
        <p:spPr/>
        <p:txBody>
          <a:bodyPr/>
          <a:lstStyle/>
          <a:p>
            <a:endParaRPr lang="en-GB">
              <a:solidFill>
                <a:srgbClr val="303030">
                  <a:lumMod val="90000"/>
                  <a:lumOff val="10000"/>
                </a:srgbClr>
              </a:solidFill>
            </a:endParaRPr>
          </a:p>
        </p:txBody>
      </p:sp>
      <p:sp>
        <p:nvSpPr>
          <p:cNvPr id="6" name="Slide Number Placeholder 5"/>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2302482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5" name="Footer Placeholder 4"/>
          <p:cNvSpPr>
            <a:spLocks noGrp="1"/>
          </p:cNvSpPr>
          <p:nvPr>
            <p:ph type="ftr" sz="quarter" idx="11"/>
          </p:nvPr>
        </p:nvSpPr>
        <p:spPr/>
        <p:txBody>
          <a:bodyPr/>
          <a:lstStyle/>
          <a:p>
            <a:endParaRPr lang="en-GB">
              <a:solidFill>
                <a:srgbClr val="303030">
                  <a:lumMod val="90000"/>
                  <a:lumOff val="10000"/>
                </a:srgbClr>
              </a:solidFill>
            </a:endParaRPr>
          </a:p>
        </p:txBody>
      </p:sp>
      <p:sp>
        <p:nvSpPr>
          <p:cNvPr id="6" name="Slide Number Placeholder 5"/>
          <p:cNvSpPr>
            <a:spLocks noGrp="1"/>
          </p:cNvSpPr>
          <p:nvPr>
            <p:ph type="sldNum" sz="quarter" idx="12"/>
          </p:nvPr>
        </p:nvSpPr>
        <p:spPr/>
        <p:txBody>
          <a:body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Tree>
    <p:extLst>
      <p:ext uri="{BB962C8B-B14F-4D97-AF65-F5344CB8AC3E}">
        <p14:creationId xmlns:p14="http://schemas.microsoft.com/office/powerpoint/2010/main" val="3591996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43864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64030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931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23231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06824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41691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4178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094236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73004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9192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17221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61095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26013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91645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13028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64937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7783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794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475527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84859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414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323393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0847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28278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102655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31649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1394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2596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3539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73863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03317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07344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042858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2536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69494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221810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234410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49916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877545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3594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60391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11606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8616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84958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59844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58434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25255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469888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783337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28092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9481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542965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833378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67712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65167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982541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501154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894425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17154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38463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169E7D6-7370-4FE1-8B0C-F4B430E111CF}" type="datetimeFigureOut">
              <a:rPr lang="en-GB" smtClean="0">
                <a:solidFill>
                  <a:srgbClr val="DBF5F9">
                    <a:shade val="90000"/>
                  </a:srgbClr>
                </a:solidFill>
              </a:rPr>
              <a:pPr/>
              <a:t>17/09/2015</a:t>
            </a:fld>
            <a:endParaRPr lang="en-GB">
              <a:solidFill>
                <a:srgbClr val="DBF5F9">
                  <a:shade val="90000"/>
                </a:srgbClr>
              </a:solidFill>
            </a:endParaRPr>
          </a:p>
        </p:txBody>
      </p:sp>
      <p:sp>
        <p:nvSpPr>
          <p:cNvPr id="19" name="Footer Placeholder 18"/>
          <p:cNvSpPr>
            <a:spLocks noGrp="1"/>
          </p:cNvSpPr>
          <p:nvPr>
            <p:ph type="ftr" sz="quarter" idx="11"/>
          </p:nvPr>
        </p:nvSpPr>
        <p:spPr/>
        <p:txBody>
          <a:bodyPr/>
          <a:lstStyle/>
          <a:p>
            <a:endParaRPr lang="en-GB">
              <a:solidFill>
                <a:srgbClr val="DBF5F9">
                  <a:shade val="90000"/>
                </a:srgbClr>
              </a:solidFill>
            </a:endParaRPr>
          </a:p>
        </p:txBody>
      </p:sp>
      <p:sp>
        <p:nvSpPr>
          <p:cNvPr id="27" name="Slide Number Placeholder 26"/>
          <p:cNvSpPr>
            <a:spLocks noGrp="1"/>
          </p:cNvSpPr>
          <p:nvPr>
            <p:ph type="sldNum" sz="quarter" idx="12"/>
          </p:nvPr>
        </p:nvSpPr>
        <p:spPr/>
        <p:txBody>
          <a:bodyPr/>
          <a:lstStyle/>
          <a:p>
            <a:fld id="{862FDA65-3883-44CC-B36D-CA1F80F25334}" type="slidenum">
              <a:rPr lang="en-GB" smtClean="0">
                <a:solidFill>
                  <a:srgbClr val="DBF5F9">
                    <a:shade val="90000"/>
                  </a:srgbClr>
                </a:solidFill>
              </a:rPr>
              <a:pPr/>
              <a:t>‹#›</a:t>
            </a:fld>
            <a:endParaRPr lang="en-GB">
              <a:solidFill>
                <a:srgbClr val="DBF5F9">
                  <a:shade val="90000"/>
                </a:srgbClr>
              </a:solidFill>
            </a:endParaRPr>
          </a:p>
        </p:txBody>
      </p:sp>
    </p:spTree>
    <p:extLst>
      <p:ext uri="{BB962C8B-B14F-4D97-AF65-F5344CB8AC3E}">
        <p14:creationId xmlns:p14="http://schemas.microsoft.com/office/powerpoint/2010/main" val="3349155646"/>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5" name="Footer Placeholder 4"/>
          <p:cNvSpPr>
            <a:spLocks noGrp="1"/>
          </p:cNvSpPr>
          <p:nvPr>
            <p:ph type="ftr" sz="quarter" idx="11"/>
          </p:nvPr>
        </p:nvSpPr>
        <p:spPr/>
        <p:txBody>
          <a:bodyPr/>
          <a:lstStyle/>
          <a:p>
            <a:endParaRPr lang="en-GB">
              <a:solidFill>
                <a:srgbClr val="04617B">
                  <a:shade val="90000"/>
                </a:srgbClr>
              </a:solidFill>
            </a:endParaRPr>
          </a:p>
        </p:txBody>
      </p:sp>
      <p:sp>
        <p:nvSpPr>
          <p:cNvPr id="6" name="Slide Number Placeholder 5"/>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32337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73380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69E7D6-7370-4FE1-8B0C-F4B430E111CF}" type="datetimeFigureOut">
              <a:rPr lang="en-GB" smtClean="0">
                <a:solidFill>
                  <a:srgbClr val="DBF5F9">
                    <a:shade val="90000"/>
                  </a:srgbClr>
                </a:solidFill>
              </a:rPr>
              <a:pPr/>
              <a:t>17/09/2015</a:t>
            </a:fld>
            <a:endParaRPr lang="en-GB">
              <a:solidFill>
                <a:srgbClr val="DBF5F9">
                  <a:shade val="90000"/>
                </a:srgbClr>
              </a:solidFill>
            </a:endParaRPr>
          </a:p>
        </p:txBody>
      </p:sp>
      <p:sp>
        <p:nvSpPr>
          <p:cNvPr id="5" name="Footer Placeholder 4"/>
          <p:cNvSpPr>
            <a:spLocks noGrp="1"/>
          </p:cNvSpPr>
          <p:nvPr>
            <p:ph type="ftr" sz="quarter" idx="11"/>
          </p:nvPr>
        </p:nvSpPr>
        <p:spPr/>
        <p:txBody>
          <a:bodyPr/>
          <a:lstStyle/>
          <a:p>
            <a:endParaRPr lang="en-GB">
              <a:solidFill>
                <a:srgbClr val="DBF5F9">
                  <a:shade val="90000"/>
                </a:srgbClr>
              </a:solidFill>
            </a:endParaRPr>
          </a:p>
        </p:txBody>
      </p:sp>
      <p:sp>
        <p:nvSpPr>
          <p:cNvPr id="6" name="Slide Number Placeholder 5"/>
          <p:cNvSpPr>
            <a:spLocks noGrp="1"/>
          </p:cNvSpPr>
          <p:nvPr>
            <p:ph type="sldNum" sz="quarter" idx="12"/>
          </p:nvPr>
        </p:nvSpPr>
        <p:spPr/>
        <p:txBody>
          <a:bodyPr/>
          <a:lstStyle/>
          <a:p>
            <a:fld id="{862FDA65-3883-44CC-B36D-CA1F80F25334}" type="slidenum">
              <a:rPr lang="en-GB" smtClean="0">
                <a:solidFill>
                  <a:srgbClr val="DBF5F9">
                    <a:shade val="90000"/>
                  </a:srgbClr>
                </a:solidFill>
              </a:rPr>
              <a:pPr/>
              <a:t>‹#›</a:t>
            </a:fld>
            <a:endParaRPr lang="en-GB">
              <a:solidFill>
                <a:srgbClr val="DBF5F9">
                  <a:shade val="90000"/>
                </a:srgbClr>
              </a:solidFill>
            </a:endParaRPr>
          </a:p>
        </p:txBody>
      </p:sp>
    </p:spTree>
    <p:extLst>
      <p:ext uri="{BB962C8B-B14F-4D97-AF65-F5344CB8AC3E}">
        <p14:creationId xmlns:p14="http://schemas.microsoft.com/office/powerpoint/2010/main" val="955182526"/>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6" name="Footer Placeholder 5"/>
          <p:cNvSpPr>
            <a:spLocks noGrp="1"/>
          </p:cNvSpPr>
          <p:nvPr>
            <p:ph type="ftr" sz="quarter" idx="11"/>
          </p:nvPr>
        </p:nvSpPr>
        <p:spPr/>
        <p:txBody>
          <a:bodyPr/>
          <a:lstStyle/>
          <a:p>
            <a:endParaRPr lang="en-GB">
              <a:solidFill>
                <a:srgbClr val="04617B">
                  <a:shade val="90000"/>
                </a:srgbClr>
              </a:solidFill>
            </a:endParaRPr>
          </a:p>
        </p:txBody>
      </p:sp>
      <p:sp>
        <p:nvSpPr>
          <p:cNvPr id="7" name="Slide Number Placeholder 6"/>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29347861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8" name="Footer Placeholder 7"/>
          <p:cNvSpPr>
            <a:spLocks noGrp="1"/>
          </p:cNvSpPr>
          <p:nvPr>
            <p:ph type="ftr" sz="quarter" idx="11"/>
          </p:nvPr>
        </p:nvSpPr>
        <p:spPr/>
        <p:txBody>
          <a:bodyPr/>
          <a:lstStyle/>
          <a:p>
            <a:endParaRPr lang="en-GB">
              <a:solidFill>
                <a:srgbClr val="04617B">
                  <a:shade val="90000"/>
                </a:srgbClr>
              </a:solidFill>
            </a:endParaRPr>
          </a:p>
        </p:txBody>
      </p:sp>
      <p:sp>
        <p:nvSpPr>
          <p:cNvPr id="9" name="Slide Number Placeholder 8"/>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4712517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4" name="Footer Placeholder 3"/>
          <p:cNvSpPr>
            <a:spLocks noGrp="1"/>
          </p:cNvSpPr>
          <p:nvPr>
            <p:ph type="ftr" sz="quarter" idx="11"/>
          </p:nvPr>
        </p:nvSpPr>
        <p:spPr/>
        <p:txBody>
          <a:bodyPr/>
          <a:lstStyle/>
          <a:p>
            <a:endParaRPr lang="en-GB">
              <a:solidFill>
                <a:srgbClr val="04617B">
                  <a:shade val="90000"/>
                </a:srgbClr>
              </a:solidFill>
            </a:endParaRPr>
          </a:p>
        </p:txBody>
      </p:sp>
      <p:sp>
        <p:nvSpPr>
          <p:cNvPr id="5" name="Slide Number Placeholder 4"/>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40010750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3" name="Footer Placeholder 2"/>
          <p:cNvSpPr>
            <a:spLocks noGrp="1"/>
          </p:cNvSpPr>
          <p:nvPr>
            <p:ph type="ftr" sz="quarter" idx="11"/>
          </p:nvPr>
        </p:nvSpPr>
        <p:spPr/>
        <p:txBody>
          <a:bodyPr/>
          <a:lstStyle/>
          <a:p>
            <a:endParaRPr lang="en-GB">
              <a:solidFill>
                <a:srgbClr val="04617B">
                  <a:shade val="90000"/>
                </a:srgbClr>
              </a:solidFill>
            </a:endParaRPr>
          </a:p>
        </p:txBody>
      </p:sp>
      <p:sp>
        <p:nvSpPr>
          <p:cNvPr id="4" name="Slide Number Placeholder 3"/>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33436300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6" name="Footer Placeholder 5"/>
          <p:cNvSpPr>
            <a:spLocks noGrp="1"/>
          </p:cNvSpPr>
          <p:nvPr>
            <p:ph type="ftr" sz="quarter" idx="11"/>
          </p:nvPr>
        </p:nvSpPr>
        <p:spPr/>
        <p:txBody>
          <a:bodyPr/>
          <a:lstStyle/>
          <a:p>
            <a:endParaRPr lang="en-GB">
              <a:solidFill>
                <a:srgbClr val="04617B">
                  <a:shade val="90000"/>
                </a:srgbClr>
              </a:solidFill>
            </a:endParaRPr>
          </a:p>
        </p:txBody>
      </p:sp>
      <p:sp>
        <p:nvSpPr>
          <p:cNvPr id="7" name="Slide Number Placeholder 6"/>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2598007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6" name="Footer Placeholder 5"/>
          <p:cNvSpPr>
            <a:spLocks noGrp="1"/>
          </p:cNvSpPr>
          <p:nvPr>
            <p:ph type="ftr" sz="quarter" idx="11"/>
          </p:nvPr>
        </p:nvSpPr>
        <p:spPr/>
        <p:txBody>
          <a:bodyPr/>
          <a:lstStyle/>
          <a:p>
            <a:endParaRPr lang="en-GB">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5830891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5" name="Footer Placeholder 4"/>
          <p:cNvSpPr>
            <a:spLocks noGrp="1"/>
          </p:cNvSpPr>
          <p:nvPr>
            <p:ph type="ftr" sz="quarter" idx="11"/>
          </p:nvPr>
        </p:nvSpPr>
        <p:spPr/>
        <p:txBody>
          <a:bodyPr/>
          <a:lstStyle/>
          <a:p>
            <a:endParaRPr lang="en-GB">
              <a:solidFill>
                <a:srgbClr val="04617B">
                  <a:shade val="90000"/>
                </a:srgbClr>
              </a:solidFill>
            </a:endParaRPr>
          </a:p>
        </p:txBody>
      </p:sp>
      <p:sp>
        <p:nvSpPr>
          <p:cNvPr id="6" name="Slide Number Placeholder 5"/>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27729058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5" name="Footer Placeholder 4"/>
          <p:cNvSpPr>
            <a:spLocks noGrp="1"/>
          </p:cNvSpPr>
          <p:nvPr>
            <p:ph type="ftr" sz="quarter" idx="11"/>
          </p:nvPr>
        </p:nvSpPr>
        <p:spPr/>
        <p:txBody>
          <a:bodyPr/>
          <a:lstStyle/>
          <a:p>
            <a:endParaRPr lang="en-GB">
              <a:solidFill>
                <a:srgbClr val="04617B">
                  <a:shade val="90000"/>
                </a:srgbClr>
              </a:solidFill>
            </a:endParaRPr>
          </a:p>
        </p:txBody>
      </p:sp>
      <p:sp>
        <p:nvSpPr>
          <p:cNvPr id="6" name="Slide Number Placeholder 5"/>
          <p:cNvSpPr>
            <a:spLocks noGrp="1"/>
          </p:cNvSpPr>
          <p:nvPr>
            <p:ph type="sldNum" sz="quarter" idx="12"/>
          </p:nvPr>
        </p:nvSpPr>
        <p:spPr/>
        <p:txBody>
          <a:body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spTree>
    <p:extLst>
      <p:ext uri="{BB962C8B-B14F-4D97-AF65-F5344CB8AC3E}">
        <p14:creationId xmlns:p14="http://schemas.microsoft.com/office/powerpoint/2010/main" val="7249688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880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9600217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5436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248650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645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156306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560665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60600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4156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68484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96005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015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902BB-C78E-457A-886B-B1DD9C1E29B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31942-529B-4A59-A7B0-243CBEB5E22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69321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0CD3ED8-194A-4E82-A284-3BC7EE966B68}" type="datetimeFigureOut">
              <a:rPr lang="en-GB" smtClean="0">
                <a:solidFill>
                  <a:srgbClr val="303030">
                    <a:lumMod val="90000"/>
                    <a:lumOff val="10000"/>
                  </a:srgbClr>
                </a:solidFill>
              </a:rPr>
              <a:pPr/>
              <a:t>17/09/2015</a:t>
            </a:fld>
            <a:endParaRPr lang="en-GB">
              <a:solidFill>
                <a:srgbClr val="303030">
                  <a:lumMod val="90000"/>
                  <a:lumOff val="10000"/>
                </a:srgbClr>
              </a:solidFill>
            </a:endParaRP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a:solidFill>
                <a:srgbClr val="303030">
                  <a:lumMod val="90000"/>
                  <a:lumOff val="10000"/>
                </a:srgbClr>
              </a:solidFill>
            </a:endParaRP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DF922C9-DA71-4627-A8A2-FF469212677A}" type="slidenum">
              <a:rPr lang="en-GB" smtClean="0">
                <a:solidFill>
                  <a:prstClr val="black">
                    <a:lumMod val="85000"/>
                    <a:lumOff val="15000"/>
                  </a:prstClr>
                </a:solidFill>
              </a:rPr>
              <a:pPr/>
              <a:t>‹#›</a:t>
            </a:fld>
            <a:endParaRPr lang="en-GB">
              <a:solidFill>
                <a:prstClr val="black">
                  <a:lumMod val="85000"/>
                  <a:lumOff val="15000"/>
                </a:prstClr>
              </a:solidFill>
            </a:endParaRP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358073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29C6B-6CFC-4513-8DFD-38A4263BDF08}"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22B19-607A-41C7-AC89-BF3308C955F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48688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CEFD-F9F3-4873-AEAB-8DD0334FC226}"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E1C2-E004-43ED-B946-1503A20E977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36271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548E2-D8BF-4B84-ABB9-D40D040BD789}"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9F9E7-8E56-462A-8C01-3B103A9C5AF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923039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A8716-1390-4E2A-BCA8-D7C202F688B1}"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DA338-D432-4A0C-A9F2-69BA5E870C7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036871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C205F-2F7A-48A4-84E6-802585F1E2E4}" type="datetimeFigureOut">
              <a:rPr lang="en-GB" smtClean="0">
                <a:solidFill>
                  <a:prstClr val="black">
                    <a:tint val="75000"/>
                  </a:prstClr>
                </a:solidFill>
              </a:rPr>
              <a:pPr/>
              <a:t>17/09/2015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0808-7A6C-4EF8-915B-291682619B3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892545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69E7D6-7370-4FE1-8B0C-F4B430E111CF}" type="datetimeFigureOut">
              <a:rPr lang="en-GB" smtClean="0">
                <a:solidFill>
                  <a:srgbClr val="04617B">
                    <a:shade val="90000"/>
                  </a:srgbClr>
                </a:solidFill>
              </a:rPr>
              <a:pPr/>
              <a:t>17/09/2015</a:t>
            </a:fld>
            <a:endParaRPr lang="en-GB">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2FDA65-3883-44CC-B36D-CA1F80F25334}" type="slidenum">
              <a:rPr lang="en-GB" smtClean="0">
                <a:solidFill>
                  <a:srgbClr val="04617B">
                    <a:shade val="90000"/>
                  </a:srgbClr>
                </a:solidFill>
              </a:rPr>
              <a:pPr/>
              <a:t>‹#›</a:t>
            </a:fld>
            <a:endParaRPr lang="en-GB">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9300628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9/17/2015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12465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0.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bing.com/images/search?q=touchscreen&amp;id=B0C5E524EFF27F0F61E9C0C45F0C0B146DDD0090&amp;FORM=IQFRBA" TargetMode="Externa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google.co.uk/url?sa=i&amp;rct=j&amp;q=&amp;esrc=s&amp;source=images&amp;cd=&amp;cad=rja&amp;uact=8&amp;ved=0CAcQjRxqFQoTCO6p08zX-McCFQG4FAodmvsEgA&amp;url=http://www.argos.co.uk/static/ArgosPromo3/includeName/beats-pill-shop-home.htm&amp;psig=AFQjCNGSiC-1t3VvK5BI1K6cOrZNNxEpQQ&amp;ust=1442394290040152" TargetMode="External"/><Relationship Id="rId1" Type="http://schemas.openxmlformats.org/officeDocument/2006/relationships/slideLayout" Target="../slideLayouts/slideLayout68.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Steering wheel </a:t>
            </a:r>
            <a:endParaRPr lang="en-GB" dirty="0"/>
          </a:p>
        </p:txBody>
      </p:sp>
      <p:sp>
        <p:nvSpPr>
          <p:cNvPr id="3" name="Content Placeholder 2"/>
          <p:cNvSpPr>
            <a:spLocks noGrp="1"/>
          </p:cNvSpPr>
          <p:nvPr>
            <p:ph idx="1"/>
          </p:nvPr>
        </p:nvSpPr>
        <p:spPr>
          <a:xfrm>
            <a:off x="424001" y="1677424"/>
            <a:ext cx="8229600" cy="5180576"/>
          </a:xfrm>
        </p:spPr>
        <p:txBody>
          <a:bodyPr/>
          <a:lstStyle/>
          <a:p>
            <a:r>
              <a:rPr lang="en-GB" dirty="0" smtClean="0"/>
              <a:t>A gaming steering wheel is used on mainly racing games a gaming steering wheels main output is the vibration it also makes you feel as if you are driving the car makes it feel more realistic the steering wheel is mostly the input device.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997156"/>
            <a:ext cx="2664296" cy="186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098352"/>
            <a:ext cx="26289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7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6" y="589541"/>
            <a:ext cx="9162526" cy="707886"/>
          </a:xfrm>
          <a:prstGeom prst="rect">
            <a:avLst/>
          </a:prstGeom>
          <a:noFill/>
        </p:spPr>
        <p:txBody>
          <a:bodyPr wrap="square" rtlCol="0">
            <a:spAutoFit/>
          </a:bodyPr>
          <a:lstStyle/>
          <a:p>
            <a:pPr algn="ctr"/>
            <a:r>
              <a:rPr lang="en-GB" sz="4000" b="1" u="sng" dirty="0" smtClean="0">
                <a:solidFill>
                  <a:srgbClr val="002060"/>
                </a:solidFill>
              </a:rPr>
              <a:t>Printers</a:t>
            </a:r>
            <a:endParaRPr lang="en-GB" sz="4000" b="1" u="sng" dirty="0">
              <a:solidFill>
                <a:srgbClr val="002060"/>
              </a:solidFill>
            </a:endParaRPr>
          </a:p>
        </p:txBody>
      </p:sp>
      <p:sp>
        <p:nvSpPr>
          <p:cNvPr id="6" name="TextBox 5"/>
          <p:cNvSpPr txBox="1"/>
          <p:nvPr/>
        </p:nvSpPr>
        <p:spPr>
          <a:xfrm>
            <a:off x="467544" y="1556792"/>
            <a:ext cx="8352928" cy="3046988"/>
          </a:xfrm>
          <a:prstGeom prst="rect">
            <a:avLst/>
          </a:prstGeom>
          <a:noFill/>
        </p:spPr>
        <p:txBody>
          <a:bodyPr wrap="square" rtlCol="0">
            <a:spAutoFit/>
          </a:bodyPr>
          <a:lstStyle/>
          <a:p>
            <a:pPr marL="285750" indent="-285750">
              <a:buFont typeface="Arial" pitchFamily="34" charset="0"/>
              <a:buChar char="•"/>
            </a:pPr>
            <a:r>
              <a:rPr lang="en-GB" sz="2400" dirty="0" smtClean="0">
                <a:solidFill>
                  <a:srgbClr val="FF0000"/>
                </a:solidFill>
              </a:rPr>
              <a:t>A printer is an output device that takes inputs from the computer. On the computer when you send  something to print. The printers CPU then processes your input and then does the correct output required. Printing  your photo. </a:t>
            </a:r>
          </a:p>
          <a:p>
            <a:pPr marL="285750" indent="-285750">
              <a:buFont typeface="Arial" pitchFamily="34" charset="0"/>
              <a:buChar char="•"/>
            </a:pPr>
            <a:r>
              <a:rPr lang="en-GB" sz="2400" dirty="0" smtClean="0">
                <a:solidFill>
                  <a:srgbClr val="FF0000"/>
                </a:solidFill>
              </a:rPr>
              <a:t>You get different types of</a:t>
            </a:r>
          </a:p>
          <a:p>
            <a:r>
              <a:rPr lang="en-GB" sz="2400" dirty="0">
                <a:solidFill>
                  <a:srgbClr val="FF0000"/>
                </a:solidFill>
              </a:rPr>
              <a:t> </a:t>
            </a:r>
            <a:r>
              <a:rPr lang="en-GB" sz="2400" dirty="0" smtClean="0">
                <a:solidFill>
                  <a:srgbClr val="FF0000"/>
                </a:solidFill>
              </a:rPr>
              <a:t>   printers for example </a:t>
            </a:r>
          </a:p>
          <a:p>
            <a:r>
              <a:rPr lang="en-GB" sz="2400" dirty="0" smtClean="0">
                <a:solidFill>
                  <a:srgbClr val="FF0000"/>
                </a:solidFill>
              </a:rPr>
              <a:t>    laser printer, inkjet printer, </a:t>
            </a:r>
          </a:p>
          <a:p>
            <a:r>
              <a:rPr lang="en-GB" sz="2400" dirty="0" smtClean="0">
                <a:solidFill>
                  <a:srgbClr val="FF0000"/>
                </a:solidFill>
              </a:rPr>
              <a:t>    line printer and 3D printer.</a:t>
            </a:r>
            <a:endParaRPr lang="en-GB" sz="2400" dirty="0">
              <a:solidFill>
                <a:srgbClr val="FF0000"/>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519" y="3212976"/>
            <a:ext cx="454448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1420" y="620688"/>
            <a:ext cx="9162526" cy="707886"/>
          </a:xfrm>
          <a:prstGeom prst="rect">
            <a:avLst/>
          </a:prstGeom>
          <a:noFill/>
        </p:spPr>
        <p:txBody>
          <a:bodyPr wrap="square" rtlCol="0">
            <a:spAutoFit/>
          </a:bodyPr>
          <a:lstStyle/>
          <a:p>
            <a:pPr algn="ctr"/>
            <a:r>
              <a:rPr lang="en-GB" sz="4000" b="1" u="sng" dirty="0" smtClean="0">
                <a:solidFill>
                  <a:srgbClr val="FF0000"/>
                </a:solidFill>
              </a:rPr>
              <a:t>Printers</a:t>
            </a:r>
            <a:endParaRPr lang="en-GB" sz="4000" b="1" u="sng" dirty="0">
              <a:solidFill>
                <a:srgbClr val="FF0000"/>
              </a:solidFill>
            </a:endParaRPr>
          </a:p>
        </p:txBody>
      </p:sp>
      <p:sp>
        <p:nvSpPr>
          <p:cNvPr id="11" name="TextBox 10"/>
          <p:cNvSpPr txBox="1"/>
          <p:nvPr/>
        </p:nvSpPr>
        <p:spPr>
          <a:xfrm>
            <a:off x="83443" y="620688"/>
            <a:ext cx="9162526" cy="707886"/>
          </a:xfrm>
          <a:prstGeom prst="rect">
            <a:avLst/>
          </a:prstGeom>
          <a:noFill/>
        </p:spPr>
        <p:txBody>
          <a:bodyPr wrap="square" rtlCol="0">
            <a:spAutoFit/>
          </a:bodyPr>
          <a:lstStyle/>
          <a:p>
            <a:pPr algn="ctr"/>
            <a:r>
              <a:rPr lang="en-GB" sz="4000" b="1" u="sng" dirty="0" smtClean="0">
                <a:solidFill>
                  <a:srgbClr val="FFC000"/>
                </a:solidFill>
              </a:rPr>
              <a:t>Printers</a:t>
            </a:r>
            <a:endParaRPr lang="en-GB" sz="4000" b="1" u="sng" dirty="0">
              <a:solidFill>
                <a:srgbClr val="FFC000"/>
              </a:solidFill>
            </a:endParaRPr>
          </a:p>
        </p:txBody>
      </p:sp>
    </p:spTree>
    <p:extLst>
      <p:ext uri="{BB962C8B-B14F-4D97-AF65-F5344CB8AC3E}">
        <p14:creationId xmlns:p14="http://schemas.microsoft.com/office/powerpoint/2010/main" val="3105464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mouse</a:t>
            </a:r>
            <a:endParaRPr lang="en-GB" dirty="0"/>
          </a:p>
        </p:txBody>
      </p:sp>
      <p:sp>
        <p:nvSpPr>
          <p:cNvPr id="3" name="Content Placeholder 2"/>
          <p:cNvSpPr>
            <a:spLocks noGrp="1"/>
          </p:cNvSpPr>
          <p:nvPr>
            <p:ph idx="1"/>
          </p:nvPr>
        </p:nvSpPr>
        <p:spPr/>
        <p:txBody>
          <a:bodyPr/>
          <a:lstStyle/>
          <a:p>
            <a:r>
              <a:rPr lang="en-GB" dirty="0" smtClean="0"/>
              <a:t>Computer mice </a:t>
            </a:r>
            <a:r>
              <a:rPr lang="en-GB" dirty="0"/>
              <a:t>are one of the most basic input devices as you have to move the mouse on a flat surface and then it will use lasers to detect movement and so will move I on the screen</a:t>
            </a:r>
            <a:r>
              <a:rPr lang="en-GB" dirty="0" smtClean="0"/>
              <a:t>. </a:t>
            </a:r>
            <a:r>
              <a:rPr lang="en-GB" dirty="0" smtClean="0"/>
              <a:t>Advantage of using a mouse is that you can get accurate movements into the computer</a:t>
            </a:r>
            <a:endParaRPr lang="en-GB" dirty="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181600"/>
            <a:ext cx="2822575" cy="149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853781"/>
            <a:ext cx="2847558"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333" t="3914" r="17293" b="5759"/>
          <a:stretch/>
        </p:blipFill>
        <p:spPr bwMode="auto">
          <a:xfrm>
            <a:off x="6324600" y="4648200"/>
            <a:ext cx="2661920" cy="202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10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Sensors are an input device. And they will be sensing things like temperature. Light sensing. For example on your phone when you take a photo your phone can sense how dark it is. so it knows if you need the flash on/off.</a:t>
            </a:r>
          </a:p>
          <a:p>
            <a:r>
              <a:rPr lang="en-GB" dirty="0" smtClean="0"/>
              <a:t>some sensors can test how wet or dry the ground is</a:t>
            </a:r>
            <a:endParaRPr lang="en-GB" dirty="0"/>
          </a:p>
        </p:txBody>
      </p:sp>
    </p:spTree>
    <p:extLst>
      <p:ext uri="{BB962C8B-B14F-4D97-AF65-F5344CB8AC3E}">
        <p14:creationId xmlns:p14="http://schemas.microsoft.com/office/powerpoint/2010/main" val="277381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Scanners.</a:t>
            </a:r>
            <a:endParaRPr lang="en-GB" dirty="0"/>
          </a:p>
        </p:txBody>
      </p:sp>
      <p:sp>
        <p:nvSpPr>
          <p:cNvPr id="5" name="Content Placeholder 4"/>
          <p:cNvSpPr>
            <a:spLocks noGrp="1"/>
          </p:cNvSpPr>
          <p:nvPr>
            <p:ph sz="half" idx="2"/>
          </p:nvPr>
        </p:nvSpPr>
        <p:spPr>
          <a:xfrm>
            <a:off x="3491880" y="1600200"/>
            <a:ext cx="5194920" cy="4525963"/>
          </a:xfrm>
        </p:spPr>
        <p:txBody>
          <a:bodyPr>
            <a:normAutofit/>
          </a:bodyPr>
          <a:lstStyle/>
          <a:p>
            <a:r>
              <a:rPr lang="en-GB" dirty="0" smtClean="0"/>
              <a:t>A scanner scans pictures from a page to the computer.</a:t>
            </a:r>
          </a:p>
          <a:p>
            <a:r>
              <a:rPr lang="en-GB" dirty="0" smtClean="0"/>
              <a:t>When it saves onto the computer it will save as a image (JPEG or PNG).</a:t>
            </a:r>
          </a:p>
          <a:p>
            <a:r>
              <a:rPr lang="en-GB" dirty="0" smtClean="0"/>
              <a:t>If you wrote something it saves time to scan it onto the computer than redo it onto a computer.</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58" y="27654"/>
            <a:ext cx="22098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276872"/>
            <a:ext cx="22383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653136"/>
            <a:ext cx="24288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37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315200" cy="1154097"/>
          </a:xfrm>
        </p:spPr>
        <p:txBody>
          <a:bodyPr>
            <a:normAutofit fontScale="90000"/>
          </a:bodyPr>
          <a:lstStyle/>
          <a:p>
            <a:r>
              <a:rPr lang="en-GB" i="1" dirty="0" smtClean="0"/>
              <a:t>Joystick (</a:t>
            </a:r>
            <a:r>
              <a:rPr lang="en-GB" sz="6700" b="1" i="1" dirty="0" smtClean="0"/>
              <a:t>Input </a:t>
            </a:r>
            <a:r>
              <a:rPr lang="en-GB" i="1" dirty="0" smtClean="0"/>
              <a:t>and output)</a:t>
            </a:r>
            <a:endParaRPr lang="en-GB" i="1" dirty="0"/>
          </a:p>
        </p:txBody>
      </p:sp>
      <p:sp>
        <p:nvSpPr>
          <p:cNvPr id="3" name="Content Placeholder 2"/>
          <p:cNvSpPr>
            <a:spLocks noGrp="1"/>
          </p:cNvSpPr>
          <p:nvPr>
            <p:ph idx="1"/>
          </p:nvPr>
        </p:nvSpPr>
        <p:spPr>
          <a:xfrm>
            <a:off x="722970" y="1545297"/>
            <a:ext cx="7315200" cy="4320480"/>
          </a:xfrm>
        </p:spPr>
        <p:txBody>
          <a:bodyPr>
            <a:normAutofit/>
          </a:bodyPr>
          <a:lstStyle/>
          <a:p>
            <a:pPr marL="0" indent="0">
              <a:buNone/>
            </a:pPr>
            <a:endParaRPr lang="en-GB" sz="1800" dirty="0" smtClean="0"/>
          </a:p>
          <a:p>
            <a:pPr marL="0" indent="0">
              <a:buNone/>
            </a:pPr>
            <a:r>
              <a:rPr lang="en-GB" sz="2000" dirty="0" smtClean="0">
                <a:solidFill>
                  <a:schemeClr val="tx1"/>
                </a:solidFill>
              </a:rPr>
              <a:t>A </a:t>
            </a:r>
            <a:r>
              <a:rPr lang="en-GB" sz="1800" dirty="0" smtClean="0">
                <a:solidFill>
                  <a:schemeClr val="tx1"/>
                </a:solidFill>
              </a:rPr>
              <a:t>joystick is a input device which is designed to give you a feeling of the reality of flying a plane or anything else that involves a joystick.</a:t>
            </a:r>
          </a:p>
          <a:p>
            <a:r>
              <a:rPr lang="en-GB" sz="1800" dirty="0" smtClean="0">
                <a:solidFill>
                  <a:schemeClr val="tx1"/>
                </a:solidFill>
              </a:rPr>
              <a:t>A joystick is used to rotate or pivot </a:t>
            </a:r>
            <a:r>
              <a:rPr lang="en-GB" sz="1800" dirty="0">
                <a:solidFill>
                  <a:schemeClr val="tx1"/>
                </a:solidFill>
              </a:rPr>
              <a:t>on a base and reports its angle or direction to the device it is </a:t>
            </a:r>
            <a:r>
              <a:rPr lang="en-GB" sz="1800" dirty="0" smtClean="0">
                <a:solidFill>
                  <a:schemeClr val="tx1"/>
                </a:solidFill>
              </a:rPr>
              <a:t>controlling such as a plane. It also feels more realistic.</a:t>
            </a:r>
          </a:p>
          <a:p>
            <a:r>
              <a:rPr lang="en-GB" sz="1800" dirty="0" smtClean="0">
                <a:solidFill>
                  <a:schemeClr val="tx1"/>
                </a:solidFill>
              </a:rPr>
              <a:t>Joysticks </a:t>
            </a:r>
            <a:r>
              <a:rPr lang="en-GB" sz="1800" dirty="0">
                <a:solidFill>
                  <a:schemeClr val="tx1"/>
                </a:solidFill>
              </a:rPr>
              <a:t>are also used for controlling </a:t>
            </a:r>
            <a:r>
              <a:rPr lang="en-GB" sz="1800" dirty="0" smtClean="0">
                <a:solidFill>
                  <a:schemeClr val="tx1"/>
                </a:solidFill>
              </a:rPr>
              <a:t>devices such </a:t>
            </a:r>
            <a:r>
              <a:rPr lang="en-GB" sz="1800" dirty="0">
                <a:solidFill>
                  <a:schemeClr val="tx1"/>
                </a:solidFill>
              </a:rPr>
              <a:t>as cranes, trucks, </a:t>
            </a:r>
            <a:r>
              <a:rPr lang="en-GB" sz="1800" dirty="0" smtClean="0">
                <a:solidFill>
                  <a:schemeClr val="tx1"/>
                </a:solidFill>
              </a:rPr>
              <a:t>underwater vehicles</a:t>
            </a:r>
            <a:r>
              <a:rPr lang="en-GB" sz="1800" dirty="0">
                <a:solidFill>
                  <a:schemeClr val="tx1"/>
                </a:solidFill>
              </a:rPr>
              <a:t>, </a:t>
            </a:r>
            <a:r>
              <a:rPr lang="en-GB" sz="1800" dirty="0" smtClean="0">
                <a:solidFill>
                  <a:schemeClr val="tx1"/>
                </a:solidFill>
              </a:rPr>
              <a:t>wheelchairs and </a:t>
            </a:r>
            <a:r>
              <a:rPr lang="en-GB" sz="1800" dirty="0">
                <a:solidFill>
                  <a:schemeClr val="tx1"/>
                </a:solidFill>
              </a:rPr>
              <a:t>surveillance </a:t>
            </a:r>
            <a:r>
              <a:rPr lang="en-GB" sz="1800" dirty="0" smtClean="0">
                <a:solidFill>
                  <a:schemeClr val="tx1"/>
                </a:solidFill>
              </a:rPr>
              <a:t>cameras.</a:t>
            </a:r>
          </a:p>
          <a:p>
            <a:r>
              <a:rPr lang="en-GB" sz="1800" dirty="0" smtClean="0">
                <a:solidFill>
                  <a:schemeClr val="tx1"/>
                </a:solidFill>
              </a:rPr>
              <a:t>The advantages of using this compared to a normal controller is that a Joystick has </a:t>
            </a:r>
            <a:r>
              <a:rPr lang="en-GB" sz="1800" dirty="0">
                <a:solidFill>
                  <a:schemeClr val="tx1"/>
                </a:solidFill>
              </a:rPr>
              <a:t>one or more </a:t>
            </a:r>
            <a:r>
              <a:rPr lang="en-GB" sz="1800" dirty="0" smtClean="0">
                <a:solidFill>
                  <a:schemeClr val="tx1"/>
                </a:solidFill>
              </a:rPr>
              <a:t>buttons which can </a:t>
            </a:r>
            <a:r>
              <a:rPr lang="en-GB" sz="1800" dirty="0">
                <a:solidFill>
                  <a:schemeClr val="tx1"/>
                </a:solidFill>
              </a:rPr>
              <a:t>also be read by the </a:t>
            </a:r>
            <a:r>
              <a:rPr lang="en-GB" sz="1800" dirty="0" smtClean="0">
                <a:solidFill>
                  <a:schemeClr val="tx1"/>
                </a:solidFill>
              </a:rPr>
              <a:t>computer but at the same time do many more jobs than a normal controller.</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373216"/>
            <a:ext cx="96850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5373433"/>
            <a:ext cx="122277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52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Microphone</a:t>
            </a:r>
            <a:endParaRPr lang="en-GB" u="sng" dirty="0"/>
          </a:p>
        </p:txBody>
      </p:sp>
      <p:sp>
        <p:nvSpPr>
          <p:cNvPr id="3" name="Content Placeholder 2"/>
          <p:cNvSpPr>
            <a:spLocks noGrp="1"/>
          </p:cNvSpPr>
          <p:nvPr>
            <p:ph idx="1"/>
          </p:nvPr>
        </p:nvSpPr>
        <p:spPr>
          <a:xfrm>
            <a:off x="457200" y="1600201"/>
            <a:ext cx="8229600" cy="1828800"/>
          </a:xfrm>
        </p:spPr>
        <p:txBody>
          <a:bodyPr/>
          <a:lstStyle/>
          <a:p>
            <a:r>
              <a:rPr lang="en-GB" dirty="0" smtClean="0"/>
              <a:t>A Microphone is an Input device</a:t>
            </a:r>
          </a:p>
          <a:p>
            <a:r>
              <a:rPr lang="en-GB" dirty="0" smtClean="0"/>
              <a:t>A </a:t>
            </a:r>
            <a:r>
              <a:rPr lang="en-GB" dirty="0" err="1" smtClean="0"/>
              <a:t>Mic</a:t>
            </a:r>
            <a:r>
              <a:rPr lang="en-GB" dirty="0" smtClean="0"/>
              <a:t> is used for voice recognition, online chatting (Skype, </a:t>
            </a:r>
            <a:r>
              <a:rPr lang="en-GB" dirty="0" err="1" smtClean="0"/>
              <a:t>Teamspeak</a:t>
            </a:r>
            <a:r>
              <a:rPr lang="en-GB" dirty="0" smtClean="0"/>
              <a:t> 3) and recording.</a:t>
            </a:r>
            <a:endParaRPr lang="en-GB" dirty="0"/>
          </a:p>
        </p:txBody>
      </p:sp>
      <p:sp>
        <p:nvSpPr>
          <p:cNvPr id="5" name="Title 1"/>
          <p:cNvSpPr txBox="1">
            <a:spLocks/>
          </p:cNvSpPr>
          <p:nvPr/>
        </p:nvSpPr>
        <p:spPr>
          <a:xfrm>
            <a:off x="575708" y="292494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u="sng" dirty="0" smtClean="0">
                <a:solidFill>
                  <a:prstClr val="black"/>
                </a:solidFill>
              </a:rPr>
              <a:t>Advantages</a:t>
            </a:r>
            <a:endParaRPr lang="en-GB" u="sng" dirty="0">
              <a:solidFill>
                <a:prstClr val="black"/>
              </a:solidFill>
            </a:endParaRPr>
          </a:p>
        </p:txBody>
      </p:sp>
      <p:sp>
        <p:nvSpPr>
          <p:cNvPr id="6" name="Content Placeholder 2"/>
          <p:cNvSpPr txBox="1">
            <a:spLocks/>
          </p:cNvSpPr>
          <p:nvPr/>
        </p:nvSpPr>
        <p:spPr>
          <a:xfrm>
            <a:off x="575708" y="4061017"/>
            <a:ext cx="8229600" cy="26083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solidFill>
                  <a:prstClr val="black"/>
                </a:solidFill>
              </a:rPr>
              <a:t>It allows you to talk on programs such as Skype, </a:t>
            </a:r>
            <a:r>
              <a:rPr lang="en-GB" dirty="0" smtClean="0">
                <a:solidFill>
                  <a:prstClr val="black"/>
                </a:solidFill>
              </a:rPr>
              <a:t>TeamSpeak </a:t>
            </a:r>
            <a:r>
              <a:rPr lang="en-GB" dirty="0" smtClean="0">
                <a:solidFill>
                  <a:prstClr val="black"/>
                </a:solidFill>
              </a:rPr>
              <a:t>3 and games with communication built in.</a:t>
            </a:r>
          </a:p>
          <a:p>
            <a:r>
              <a:rPr lang="en-GB" dirty="0" smtClean="0">
                <a:solidFill>
                  <a:prstClr val="black"/>
                </a:solidFill>
              </a:rPr>
              <a:t>Also allows voice to be recorded for videos…</a:t>
            </a:r>
            <a:endParaRPr lang="en-GB" dirty="0">
              <a:solidFill>
                <a:prstClr val="black"/>
              </a:solidFill>
            </a:endParaRPr>
          </a:p>
        </p:txBody>
      </p:sp>
    </p:spTree>
    <p:extLst>
      <p:ext uri="{BB962C8B-B14F-4D97-AF65-F5344CB8AC3E}">
        <p14:creationId xmlns:p14="http://schemas.microsoft.com/office/powerpoint/2010/main" val="379027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332656"/>
            <a:ext cx="8229600" cy="1143000"/>
          </a:xfrm>
        </p:spPr>
        <p:txBody>
          <a:bodyPr/>
          <a:lstStyle/>
          <a:p>
            <a:r>
              <a:rPr lang="en-GB" dirty="0" smtClean="0"/>
              <a:t>Keyboard </a:t>
            </a:r>
            <a:endParaRPr lang="en-GB" dirty="0"/>
          </a:p>
        </p:txBody>
      </p:sp>
      <p:sp>
        <p:nvSpPr>
          <p:cNvPr id="3" name="Content Placeholder 2"/>
          <p:cNvSpPr>
            <a:spLocks noGrp="1"/>
          </p:cNvSpPr>
          <p:nvPr>
            <p:ph idx="1"/>
          </p:nvPr>
        </p:nvSpPr>
        <p:spPr>
          <a:xfrm>
            <a:off x="467544" y="2301138"/>
            <a:ext cx="8229600" cy="4525963"/>
          </a:xfrm>
        </p:spPr>
        <p:txBody>
          <a:bodyPr>
            <a:normAutofit/>
          </a:bodyPr>
          <a:lstStyle/>
          <a:p>
            <a:pPr marL="0" indent="0">
              <a:buNone/>
            </a:pPr>
            <a:r>
              <a:rPr lang="en-GB" dirty="0" smtClean="0"/>
              <a:t>A key board is </a:t>
            </a:r>
            <a:r>
              <a:rPr lang="en-GB" smtClean="0"/>
              <a:t>a input </a:t>
            </a:r>
            <a:r>
              <a:rPr lang="en-GB" dirty="0" smtClean="0"/>
              <a:t>device used to type data into some sort of computer system whether it be a mobile phone, A PC, or another electronic machine. A keyboard usually includes alphabetic, numerical, and common symbols used to type . Keyboards for personal computers are connected to the machine through USB plugs. This can enable people to write text on the computer monitor.   </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55" y="0"/>
            <a:ext cx="3719986" cy="218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39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Bar code scanner</a:t>
            </a:r>
            <a:endParaRPr lang="en-GB" dirty="0"/>
          </a:p>
        </p:txBody>
      </p:sp>
      <p:sp>
        <p:nvSpPr>
          <p:cNvPr id="3" name="Content Placeholder 2"/>
          <p:cNvSpPr>
            <a:spLocks noGrp="1"/>
          </p:cNvSpPr>
          <p:nvPr>
            <p:ph idx="1"/>
          </p:nvPr>
        </p:nvSpPr>
        <p:spPr/>
        <p:txBody>
          <a:bodyPr/>
          <a:lstStyle/>
          <a:p>
            <a:pPr marL="0" indent="0">
              <a:buNone/>
            </a:pPr>
            <a:r>
              <a:rPr lang="en-GB" dirty="0" smtClean="0"/>
              <a:t>A bar code scanner is an input devices that almost all cashiers use. It scans the bar code on products you buy. Each barcode contains a number and the bar code scanner types out that number without any mistakes.</a:t>
            </a:r>
            <a:endParaRPr lang="en-GB"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4970" y="4259769"/>
            <a:ext cx="4016896" cy="401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707098">
            <a:off x="3340760" y="5006475"/>
            <a:ext cx="1477314"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H="1">
            <a:off x="4044360" y="5157192"/>
            <a:ext cx="2399848" cy="144016"/>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flipH="1">
            <a:off x="3923929" y="5157192"/>
            <a:ext cx="2520279" cy="23279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flipH="1">
            <a:off x="3923929" y="5157192"/>
            <a:ext cx="2520279" cy="3768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H="1">
            <a:off x="3918295" y="5157192"/>
            <a:ext cx="2525913" cy="512057"/>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flipH="1">
            <a:off x="3945070" y="5157192"/>
            <a:ext cx="2499138"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flipH="1">
            <a:off x="4044360" y="5157192"/>
            <a:ext cx="2399849" cy="721804"/>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flipH="1">
            <a:off x="4079417" y="5157192"/>
            <a:ext cx="2364793" cy="87420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flipH="1">
            <a:off x="4079417" y="5157192"/>
            <a:ext cx="2364791" cy="100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flipH="1">
            <a:off x="4079417" y="5157192"/>
            <a:ext cx="2364791" cy="111102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3512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Touchscreen</a:t>
            </a:r>
            <a:endParaRPr lang="en-GB" dirty="0"/>
          </a:p>
        </p:txBody>
      </p:sp>
      <p:sp>
        <p:nvSpPr>
          <p:cNvPr id="5" name="TextBox 4"/>
          <p:cNvSpPr txBox="1"/>
          <p:nvPr/>
        </p:nvSpPr>
        <p:spPr>
          <a:xfrm>
            <a:off x="2987824" y="5973544"/>
            <a:ext cx="5400600" cy="369332"/>
          </a:xfrm>
          <a:prstGeom prst="rect">
            <a:avLst/>
          </a:prstGeom>
          <a:noFill/>
        </p:spPr>
        <p:txBody>
          <a:bodyPr wrap="square" rtlCol="0">
            <a:spAutoFit/>
          </a:bodyPr>
          <a:lstStyle/>
          <a:p>
            <a:r>
              <a:rPr lang="en-GB" dirty="0" smtClean="0">
                <a:solidFill>
                  <a:prstClr val="black"/>
                </a:solidFill>
              </a:rPr>
              <a:t>Touchscreen is an input and output device. </a:t>
            </a:r>
            <a:endParaRPr lang="en-GB" dirty="0">
              <a:solidFill>
                <a:prstClr val="black"/>
              </a:solidFill>
            </a:endParaRPr>
          </a:p>
        </p:txBody>
      </p:sp>
      <p:pic>
        <p:nvPicPr>
          <p:cNvPr id="1026" name="Picture 2" descr="http://tse1.mm.bing.net/th?id=JN.ioKeGHu0%2fL%2bgaARsynpvCQ&amp;w=137&amp;h=108&amp;c=7&amp;rs=1&amp;qlt=90&amp;pid=3.1&amp;rm=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769" y="1340768"/>
            <a:ext cx="2530279" cy="199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44208" y="1772816"/>
            <a:ext cx="2448272" cy="923330"/>
          </a:xfrm>
          <a:prstGeom prst="rect">
            <a:avLst/>
          </a:prstGeom>
          <a:noFill/>
        </p:spPr>
        <p:txBody>
          <a:bodyPr wrap="square" rtlCol="0">
            <a:spAutoFit/>
          </a:bodyPr>
          <a:lstStyle/>
          <a:p>
            <a:r>
              <a:rPr lang="en-GB" dirty="0" smtClean="0">
                <a:solidFill>
                  <a:prstClr val="black"/>
                </a:solidFill>
              </a:rPr>
              <a:t>A touchscreen can be used to do work without using a Mouse.</a:t>
            </a:r>
            <a:endParaRPr lang="en-GB" dirty="0">
              <a:solidFill>
                <a:prstClr val="black"/>
              </a:solidFill>
            </a:endParaRPr>
          </a:p>
        </p:txBody>
      </p:sp>
      <p:sp>
        <p:nvSpPr>
          <p:cNvPr id="7" name="TextBox 6"/>
          <p:cNvSpPr txBox="1"/>
          <p:nvPr/>
        </p:nvSpPr>
        <p:spPr>
          <a:xfrm>
            <a:off x="0" y="1916832"/>
            <a:ext cx="2473769" cy="1200329"/>
          </a:xfrm>
          <a:prstGeom prst="rect">
            <a:avLst/>
          </a:prstGeom>
          <a:noFill/>
        </p:spPr>
        <p:txBody>
          <a:bodyPr wrap="square" rtlCol="0">
            <a:spAutoFit/>
          </a:bodyPr>
          <a:lstStyle/>
          <a:p>
            <a:r>
              <a:rPr lang="en-GB" dirty="0" smtClean="0">
                <a:solidFill>
                  <a:prstClr val="black"/>
                </a:solidFill>
              </a:rPr>
              <a:t>When a person touches the screen to control whatever is on the screen, it is the Input.</a:t>
            </a:r>
            <a:endParaRPr lang="en-GB" dirty="0">
              <a:solidFill>
                <a:prstClr val="black"/>
              </a:solidFill>
            </a:endParaRPr>
          </a:p>
        </p:txBody>
      </p:sp>
      <p:sp>
        <p:nvSpPr>
          <p:cNvPr id="8" name="TextBox 7"/>
          <p:cNvSpPr txBox="1"/>
          <p:nvPr/>
        </p:nvSpPr>
        <p:spPr>
          <a:xfrm>
            <a:off x="6588224" y="3573016"/>
            <a:ext cx="2448272" cy="923330"/>
          </a:xfrm>
          <a:prstGeom prst="rect">
            <a:avLst/>
          </a:prstGeom>
          <a:noFill/>
        </p:spPr>
        <p:txBody>
          <a:bodyPr wrap="square" rtlCol="0">
            <a:spAutoFit/>
          </a:bodyPr>
          <a:lstStyle/>
          <a:p>
            <a:r>
              <a:rPr lang="en-GB" dirty="0" smtClean="0">
                <a:solidFill>
                  <a:prstClr val="black"/>
                </a:solidFill>
              </a:rPr>
              <a:t>When the screen is showing what is there, it is Output.</a:t>
            </a:r>
            <a:endParaRPr lang="en-GB" dirty="0">
              <a:solidFill>
                <a:prstClr val="black"/>
              </a:solidFill>
            </a:endParaRPr>
          </a:p>
        </p:txBody>
      </p:sp>
      <p:sp>
        <p:nvSpPr>
          <p:cNvPr id="9" name="TextBox 8"/>
          <p:cNvSpPr txBox="1"/>
          <p:nvPr/>
        </p:nvSpPr>
        <p:spPr>
          <a:xfrm>
            <a:off x="251520" y="3717032"/>
            <a:ext cx="2088232" cy="1754326"/>
          </a:xfrm>
          <a:prstGeom prst="rect">
            <a:avLst/>
          </a:prstGeom>
          <a:noFill/>
        </p:spPr>
        <p:txBody>
          <a:bodyPr wrap="square" rtlCol="0">
            <a:spAutoFit/>
          </a:bodyPr>
          <a:lstStyle/>
          <a:p>
            <a:r>
              <a:rPr lang="en-GB" dirty="0" smtClean="0">
                <a:solidFill>
                  <a:prstClr val="black"/>
                </a:solidFill>
              </a:rPr>
              <a:t>The screen contains  fine wires that criss-cross or fine light beams, that senses the touch on the screen.</a:t>
            </a:r>
            <a:endParaRPr lang="en-GB" dirty="0">
              <a:solidFill>
                <a:prstClr val="black"/>
              </a:solidFill>
            </a:endParaRPr>
          </a:p>
        </p:txBody>
      </p:sp>
      <p:sp>
        <p:nvSpPr>
          <p:cNvPr id="11" name="TextBox 10"/>
          <p:cNvSpPr txBox="1"/>
          <p:nvPr/>
        </p:nvSpPr>
        <p:spPr>
          <a:xfrm>
            <a:off x="2486911" y="3335443"/>
            <a:ext cx="3456384" cy="923330"/>
          </a:xfrm>
          <a:prstGeom prst="rect">
            <a:avLst/>
          </a:prstGeom>
          <a:noFill/>
        </p:spPr>
        <p:txBody>
          <a:bodyPr wrap="square" rtlCol="0">
            <a:spAutoFit/>
          </a:bodyPr>
          <a:lstStyle/>
          <a:p>
            <a:r>
              <a:rPr lang="en-GB" dirty="0" smtClean="0">
                <a:solidFill>
                  <a:prstClr val="black"/>
                </a:solidFill>
              </a:rPr>
              <a:t>Many touchscreens are found in mobile phones and tablets but are also found in cash machines.</a:t>
            </a:r>
            <a:endParaRPr lang="en-GB" dirty="0">
              <a:solidFill>
                <a:prstClr val="black"/>
              </a:solidFill>
            </a:endParaRPr>
          </a:p>
        </p:txBody>
      </p:sp>
      <p:sp>
        <p:nvSpPr>
          <p:cNvPr id="12" name="TextBox 11"/>
          <p:cNvSpPr txBox="1"/>
          <p:nvPr/>
        </p:nvSpPr>
        <p:spPr>
          <a:xfrm>
            <a:off x="3014108" y="4590756"/>
            <a:ext cx="5040560" cy="923330"/>
          </a:xfrm>
          <a:prstGeom prst="rect">
            <a:avLst/>
          </a:prstGeom>
          <a:noFill/>
        </p:spPr>
        <p:txBody>
          <a:bodyPr wrap="square" rtlCol="0">
            <a:spAutoFit/>
          </a:bodyPr>
          <a:lstStyle/>
          <a:p>
            <a:r>
              <a:rPr lang="en-GB" dirty="0" smtClean="0">
                <a:solidFill>
                  <a:prstClr val="black"/>
                </a:solidFill>
              </a:rPr>
              <a:t>Some of the advantages of using touchscreens is that it is tough, easy to operate and it can be reprogrammed easily.</a:t>
            </a:r>
            <a:endParaRPr lang="en-GB" dirty="0">
              <a:solidFill>
                <a:prstClr val="black"/>
              </a:solidFill>
            </a:endParaRPr>
          </a:p>
        </p:txBody>
      </p:sp>
    </p:spTree>
    <p:extLst>
      <p:ext uri="{BB962C8B-B14F-4D97-AF65-F5344CB8AC3E}">
        <p14:creationId xmlns:p14="http://schemas.microsoft.com/office/powerpoint/2010/main" val="320848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controller</a:t>
            </a:r>
            <a:endParaRPr lang="en-GB" dirty="0"/>
          </a:p>
        </p:txBody>
      </p:sp>
      <p:sp>
        <p:nvSpPr>
          <p:cNvPr id="3" name="Content Placeholder 2"/>
          <p:cNvSpPr>
            <a:spLocks noGrp="1"/>
          </p:cNvSpPr>
          <p:nvPr>
            <p:ph idx="1"/>
          </p:nvPr>
        </p:nvSpPr>
        <p:spPr/>
        <p:txBody>
          <a:bodyPr>
            <a:normAutofit/>
          </a:bodyPr>
          <a:lstStyle/>
          <a:p>
            <a:r>
              <a:rPr lang="en-GB" sz="2800" dirty="0" smtClean="0"/>
              <a:t>A controller, no matter what sort is mainly an input (due to the buttons and joysticks) controller but also an output (due to the vibrations, speaker etc.) controller is a device that is designed to direct and control things in game.</a:t>
            </a:r>
          </a:p>
          <a:p>
            <a:r>
              <a:rPr lang="en-GB" sz="2800" dirty="0" smtClean="0"/>
              <a:t>One controller that is an input and output is the Wii controller. It has a motion sensor as well as buttons.</a:t>
            </a:r>
            <a:endParaRPr lang="en-GB"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34482"/>
            <a:ext cx="1976350" cy="167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9758"/>
            <a:ext cx="1709539" cy="152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12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Speakers-headphones</a:t>
            </a:r>
            <a:endParaRPr lang="en-GB" dirty="0"/>
          </a:p>
        </p:txBody>
      </p:sp>
      <p:sp>
        <p:nvSpPr>
          <p:cNvPr id="3" name="Content Placeholder 2"/>
          <p:cNvSpPr>
            <a:spLocks noGrp="1"/>
          </p:cNvSpPr>
          <p:nvPr>
            <p:ph idx="1"/>
          </p:nvPr>
        </p:nvSpPr>
        <p:spPr/>
        <p:txBody>
          <a:bodyPr/>
          <a:lstStyle/>
          <a:p>
            <a:r>
              <a:rPr lang="en-GB" dirty="0" smtClean="0"/>
              <a:t>Speakers and headphones are output devices that creates sound!</a:t>
            </a:r>
            <a:endParaRPr lang="en-GB" dirty="0"/>
          </a:p>
        </p:txBody>
      </p:sp>
      <p:pic>
        <p:nvPicPr>
          <p:cNvPr id="1026" name="Picture 2" descr="http://www.argos.co.uk/wcsstore/argos/en_GB/images/suppliershop/beats/ARGOS_STATIC_PAGE_Image2.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913682"/>
            <a:ext cx="4119880" cy="14109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ea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910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8467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783</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9</vt:i4>
      </vt:variant>
      <vt:variant>
        <vt:lpstr>Slide Titles</vt:lpstr>
      </vt:variant>
      <vt:variant>
        <vt:i4>12</vt:i4>
      </vt:variant>
    </vt:vector>
  </HeadingPairs>
  <TitlesOfParts>
    <vt:vector size="21" baseType="lpstr">
      <vt:lpstr>1_Office Theme</vt:lpstr>
      <vt:lpstr>NewsPrint</vt:lpstr>
      <vt:lpstr>Office Theme</vt:lpstr>
      <vt:lpstr>2_Office Theme</vt:lpstr>
      <vt:lpstr>3_Office Theme</vt:lpstr>
      <vt:lpstr>4_Office Theme</vt:lpstr>
      <vt:lpstr>5_Office Theme</vt:lpstr>
      <vt:lpstr>Flow</vt:lpstr>
      <vt:lpstr>6_Office Theme</vt:lpstr>
      <vt:lpstr>Steering wheel </vt:lpstr>
      <vt:lpstr>Scanners.</vt:lpstr>
      <vt:lpstr>Joystick (Input and output)</vt:lpstr>
      <vt:lpstr>Microphone</vt:lpstr>
      <vt:lpstr>Keyboard </vt:lpstr>
      <vt:lpstr>Bar code scanner</vt:lpstr>
      <vt:lpstr>Touchscreen</vt:lpstr>
      <vt:lpstr>Game controller</vt:lpstr>
      <vt:lpstr>Speakers-headphones</vt:lpstr>
      <vt:lpstr>PowerPoint Presentation</vt:lpstr>
      <vt:lpstr>Computer mouse</vt:lpstr>
      <vt:lpstr>sensors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Steering wheel </dc:title>
  <dc:creator>Mr Fletcher</dc:creator>
  <cp:lastModifiedBy>Jared TURCK</cp:lastModifiedBy>
  <cp:revision>8</cp:revision>
  <dcterms:created xsi:type="dcterms:W3CDTF">2006-08-16T00:00:00Z</dcterms:created>
  <dcterms:modified xsi:type="dcterms:W3CDTF">2015-09-17T08:12:34Z</dcterms:modified>
</cp:coreProperties>
</file>