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1284" y="-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E61E3-67DA-434B-9B99-CEE52B78D824}" type="datetimeFigureOut">
              <a:rPr lang="en-GB" smtClean="0"/>
              <a:t>08/09/2015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B83CE-3644-4A46-A2B0-A83DF4613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688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E61E3-67DA-434B-9B99-CEE52B78D824}" type="datetimeFigureOut">
              <a:rPr lang="en-GB" smtClean="0"/>
              <a:t>08/09/2015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B83CE-3644-4A46-A2B0-A83DF4613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771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E61E3-67DA-434B-9B99-CEE52B78D824}" type="datetimeFigureOut">
              <a:rPr lang="en-GB" smtClean="0"/>
              <a:t>08/09/2015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B83CE-3644-4A46-A2B0-A83DF4613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52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E61E3-67DA-434B-9B99-CEE52B78D824}" type="datetimeFigureOut">
              <a:rPr lang="en-GB" smtClean="0"/>
              <a:t>08/09/2015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B83CE-3644-4A46-A2B0-A83DF4613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0932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E61E3-67DA-434B-9B99-CEE52B78D824}" type="datetimeFigureOut">
              <a:rPr lang="en-GB" smtClean="0"/>
              <a:t>08/09/2015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B83CE-3644-4A46-A2B0-A83DF4613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475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E61E3-67DA-434B-9B99-CEE52B78D824}" type="datetimeFigureOut">
              <a:rPr lang="en-GB" smtClean="0"/>
              <a:t>08/09/2015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B83CE-3644-4A46-A2B0-A83DF4613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55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E61E3-67DA-434B-9B99-CEE52B78D824}" type="datetimeFigureOut">
              <a:rPr lang="en-GB" smtClean="0"/>
              <a:t>08/09/2015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B83CE-3644-4A46-A2B0-A83DF4613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7498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E61E3-67DA-434B-9B99-CEE52B78D824}" type="datetimeFigureOut">
              <a:rPr lang="en-GB" smtClean="0"/>
              <a:t>08/09/2015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B83CE-3644-4A46-A2B0-A83DF4613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1190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E61E3-67DA-434B-9B99-CEE52B78D824}" type="datetimeFigureOut">
              <a:rPr lang="en-GB" smtClean="0"/>
              <a:t>08/09/2015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B83CE-3644-4A46-A2B0-A83DF4613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18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E61E3-67DA-434B-9B99-CEE52B78D824}" type="datetimeFigureOut">
              <a:rPr lang="en-GB" smtClean="0"/>
              <a:t>08/09/2015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B83CE-3644-4A46-A2B0-A83DF4613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409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E61E3-67DA-434B-9B99-CEE52B78D824}" type="datetimeFigureOut">
              <a:rPr lang="en-GB" smtClean="0"/>
              <a:t>08/09/2015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B83CE-3644-4A46-A2B0-A83DF4613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1412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E61E3-67DA-434B-9B99-CEE52B78D824}" type="datetimeFigureOut">
              <a:rPr lang="en-GB" smtClean="0"/>
              <a:t>08/09/2015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B83CE-3644-4A46-A2B0-A83DF4613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593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Physical threats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Overheating – must keep computers cool.</a:t>
            </a:r>
          </a:p>
          <a:p>
            <a:pPr marL="0" indent="0">
              <a:buNone/>
            </a:pPr>
            <a:r>
              <a:rPr lang="en-GB" dirty="0" smtClean="0"/>
              <a:t>Processors get very hot must be cool</a:t>
            </a:r>
          </a:p>
          <a:p>
            <a:r>
              <a:rPr lang="en-GB" dirty="0" smtClean="0"/>
              <a:t>Vandalism</a:t>
            </a:r>
          </a:p>
          <a:p>
            <a:r>
              <a:rPr lang="en-GB" dirty="0" smtClean="0"/>
              <a:t>Fire</a:t>
            </a:r>
          </a:p>
          <a:p>
            <a:r>
              <a:rPr lang="en-GB" dirty="0" smtClean="0"/>
              <a:t>Power surge or power cut – could damage the computer or lose your work.</a:t>
            </a:r>
          </a:p>
          <a:p>
            <a:r>
              <a:rPr lang="en-GB" dirty="0" smtClean="0"/>
              <a:t>Magnets – magnetic fields will </a:t>
            </a:r>
            <a:r>
              <a:rPr lang="en-GB" smtClean="0"/>
              <a:t>erase your data.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918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42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Physical threats</vt:lpstr>
    </vt:vector>
  </TitlesOfParts>
  <Company>The Corsham School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Jared TURCK</dc:creator>
  <cp:lastModifiedBy>Jared TURCK</cp:lastModifiedBy>
  <cp:revision>2</cp:revision>
  <dcterms:created xsi:type="dcterms:W3CDTF">2015-09-08T08:32:09Z</dcterms:created>
  <dcterms:modified xsi:type="dcterms:W3CDTF">2015-09-08T08:37:33Z</dcterms:modified>
</cp:coreProperties>
</file>