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Museo 700" charset="0"/>
      <p:bold r:id="rId8"/>
    </p:embeddedFon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Museo 300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-102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59" y="1662253"/>
            <a:ext cx="9144000" cy="1038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useo 300" panose="02000000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700808"/>
            <a:ext cx="9144000" cy="4464496"/>
          </a:xfrm>
          <a:prstGeom prst="rect">
            <a:avLst/>
          </a:prstGeom>
          <a:gradFill>
            <a:gsLst>
              <a:gs pos="88000">
                <a:srgbClr val="1B70ED"/>
              </a:gs>
              <a:gs pos="0">
                <a:srgbClr val="1B70ED">
                  <a:lumMod val="70000"/>
                </a:srgbClr>
              </a:gs>
              <a:gs pos="100000">
                <a:srgbClr val="1B70ED">
                  <a:lumMod val="70000"/>
                </a:srgbClr>
              </a:gs>
              <a:gs pos="14000">
                <a:srgbClr val="1B70ED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useo 300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747592"/>
            <a:ext cx="6400800" cy="98566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GB" sz="4400" b="0" kern="1200" baseline="0" dirty="0">
                <a:solidFill>
                  <a:srgbClr val="002060"/>
                </a:solidFill>
                <a:latin typeface="Museo 300" panose="02000000000000000000" pitchFamily="2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Unit Name</a:t>
            </a:r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57200" y="2112938"/>
            <a:ext cx="8229600" cy="752499"/>
          </a:xfrm>
          <a:prstGeom prst="rect">
            <a:avLst/>
          </a:prstGeom>
        </p:spPr>
        <p:txBody>
          <a:bodyPr/>
          <a:lstStyle>
            <a:lvl1pPr>
              <a:defRPr lang="en-GB" sz="9600" b="1" kern="1200" dirty="0">
                <a:solidFill>
                  <a:schemeClr val="bg1"/>
                </a:solidFill>
                <a:latin typeface="Museo 700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Lesson Title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92" y="380338"/>
            <a:ext cx="3162720" cy="74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3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1851"/>
            <a:ext cx="8229600" cy="882973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659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37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10800000">
            <a:off x="-70718" y="639105"/>
            <a:ext cx="9235440" cy="114202"/>
          </a:xfrm>
          <a:prstGeom prst="rect">
            <a:avLst/>
          </a:prstGeom>
          <a:solidFill>
            <a:srgbClr val="0C2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  <a:latin typeface="Museo 300" panose="020000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0800000">
            <a:off x="-67628" y="-1983"/>
            <a:ext cx="9235440" cy="712879"/>
          </a:xfrm>
          <a:prstGeom prst="rect">
            <a:avLst/>
          </a:prstGeom>
          <a:solidFill>
            <a:srgbClr val="1B7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useo 300" panose="02000000000000000000" pitchFamily="2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64526" y="28487"/>
            <a:ext cx="4487944" cy="63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B3CCFF"/>
                </a:solidFill>
                <a:effectLst/>
                <a:latin typeface="Museo 300" panose="02000000000000000000" pitchFamily="2" charset="0"/>
                <a:cs typeface="Arial" pitchFamily="34" charset="0"/>
              </a:rPr>
              <a:t>Validating Inputs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7" y="148140"/>
            <a:ext cx="2085929" cy="4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 smtClean="0"/>
              <a:t>Validation </a:t>
            </a:r>
            <a:br>
              <a:rPr lang="en-GB" sz="7200" dirty="0" smtClean="0"/>
            </a:br>
            <a:r>
              <a:rPr lang="en-GB" sz="7200" dirty="0" smtClean="0"/>
              <a:t>Inputs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27182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Task 1:  Write a program that asks the user to enter a number between 1 and 5.  Use a loop to validate the integer value that they enter.</a:t>
            </a:r>
            <a:r>
              <a:rPr lang="en-GB" sz="2000" b="0" dirty="0"/>
              <a:t/>
            </a:r>
            <a:br>
              <a:rPr lang="en-GB" sz="2000" b="0" dirty="0"/>
            </a:br>
            <a:endParaRPr lang="en-GB" sz="2000" b="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1708833"/>
            <a:ext cx="7360920" cy="4895192"/>
          </a:xfrm>
        </p:spPr>
      </p:pic>
    </p:spTree>
    <p:extLst>
      <p:ext uri="{BB962C8B-B14F-4D97-AF65-F5344CB8AC3E}">
        <p14:creationId xmlns:p14="http://schemas.microsoft.com/office/powerpoint/2010/main" val="235925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Task 2:  Amend the above code to include a try:/except: validation to catch non integer values being entered</a:t>
            </a:r>
            <a:r>
              <a:rPr lang="en-US" sz="2000" b="0" dirty="0" smtClean="0"/>
              <a:t>.</a:t>
            </a:r>
            <a:endParaRPr lang="en-GB" sz="2000" b="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514"/>
            <a:ext cx="7559040" cy="5062477"/>
          </a:xfrm>
        </p:spPr>
      </p:pic>
    </p:spTree>
    <p:extLst>
      <p:ext uri="{BB962C8B-B14F-4D97-AF65-F5344CB8AC3E}">
        <p14:creationId xmlns:p14="http://schemas.microsoft.com/office/powerpoint/2010/main" val="171079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0" dirty="0" smtClean="0"/>
              <a:t>Task 3&amp;4: </a:t>
            </a:r>
            <a:r>
              <a:rPr lang="en-US" sz="2000" dirty="0"/>
              <a:t>Write a program that asks the user to enter an animal found on a farm.  Validate their entry using the list.  Output an appropriate message.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b="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6" y="1844824"/>
            <a:ext cx="8022506" cy="3504416"/>
          </a:xfrm>
        </p:spPr>
      </p:pic>
    </p:spTree>
    <p:extLst>
      <p:ext uri="{BB962C8B-B14F-4D97-AF65-F5344CB8AC3E}">
        <p14:creationId xmlns:p14="http://schemas.microsoft.com/office/powerpoint/2010/main" val="244418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0" dirty="0" smtClean="0"/>
              <a:t>Task5: </a:t>
            </a:r>
            <a:r>
              <a:rPr lang="en-GB" sz="2000" b="0" dirty="0"/>
              <a:t> </a:t>
            </a:r>
            <a:r>
              <a:rPr lang="en-US" sz="2000" b="0" dirty="0"/>
              <a:t>A security system uses a passcode that contains 8 numbers stored as a single string (it is possible for the first character to be zero).  Write a program that will accept individual entries for each of the 8 numbers in the passcode.  </a:t>
            </a:r>
            <a:endParaRPr lang="en-GB" sz="2000" b="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356"/>
            <a:ext cx="8333804" cy="4008163"/>
          </a:xfrm>
        </p:spPr>
      </p:pic>
    </p:spTree>
    <p:extLst>
      <p:ext uri="{BB962C8B-B14F-4D97-AF65-F5344CB8AC3E}">
        <p14:creationId xmlns:p14="http://schemas.microsoft.com/office/powerpoint/2010/main" val="30823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Use the passcode from task 5.  Write a program that randomly select 3 numbers from the passcode at three different positions.  The user should enter the numbers at each position.  </a:t>
            </a:r>
            <a:endParaRPr lang="en-GB" sz="2000" b="0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84164"/>
            <a:ext cx="8460536" cy="4255675"/>
          </a:xfrm>
        </p:spPr>
      </p:pic>
    </p:spTree>
    <p:extLst>
      <p:ext uri="{BB962C8B-B14F-4D97-AF65-F5344CB8AC3E}">
        <p14:creationId xmlns:p14="http://schemas.microsoft.com/office/powerpoint/2010/main" val="424720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ython L6 Search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ython L6 Searching" id="{67C2BF34-F093-4185-A02A-5C328B8240BD}" vid="{893D4EA5-3663-4872-A633-D31BD02720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 L6 Searching</Template>
  <TotalTime>176</TotalTime>
  <Words>166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Museo 700</vt:lpstr>
      <vt:lpstr>Calibri</vt:lpstr>
      <vt:lpstr>Museo 300</vt:lpstr>
      <vt:lpstr>Python L6 Searching</vt:lpstr>
      <vt:lpstr>Validation  Inputs</vt:lpstr>
      <vt:lpstr>Task 1:  Write a program that asks the user to enter a number between 1 and 5.  Use a loop to validate the integer value that they enter. </vt:lpstr>
      <vt:lpstr>Task 2:  Amend the above code to include a try:/except: validation to catch non integer values being entered.</vt:lpstr>
      <vt:lpstr>Task 3&amp;4: Write a program that asks the user to enter an animal found on a farm.  Validate their entry using the list.  Output an appropriate message. </vt:lpstr>
      <vt:lpstr>Task5:  A security system uses a passcode that contains 8 numbers stored as a single string (it is possible for the first character to be zero).  Write a program that will accept individual entries for each of the 8 numbers in the passcode.  </vt:lpstr>
      <vt:lpstr>Use the passcode from task 5.  Write a program that randomly select 3 numbers from the passcode at three different positions.  The user should enter the numbers at each position.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Capture</dc:title>
  <dc:creator>Ian Bodey-jones</dc:creator>
  <cp:lastModifiedBy>Mr Bodey-Jones</cp:lastModifiedBy>
  <cp:revision>16</cp:revision>
  <dcterms:created xsi:type="dcterms:W3CDTF">2016-02-29T20:58:05Z</dcterms:created>
  <dcterms:modified xsi:type="dcterms:W3CDTF">2016-03-09T11:11:39Z</dcterms:modified>
</cp:coreProperties>
</file>