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90" d="100"/>
          <a:sy n="90" d="100"/>
        </p:scale>
        <p:origin x="-1386"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0DDE0F-7FD5-463F-8C88-06C04C6AFBE1}"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383033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0DDE0F-7FD5-463F-8C88-06C04C6AFBE1}"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246594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0DDE0F-7FD5-463F-8C88-06C04C6AFBE1}"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119492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0DDE0F-7FD5-463F-8C88-06C04C6AFBE1}"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342255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DDE0F-7FD5-463F-8C88-06C04C6AFBE1}"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14624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C0DDE0F-7FD5-463F-8C88-06C04C6AFBE1}"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142816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C0DDE0F-7FD5-463F-8C88-06C04C6AFBE1}" type="datetimeFigureOut">
              <a:rPr lang="en-GB" smtClean="0"/>
              <a:t>15/10/2015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20554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C0DDE0F-7FD5-463F-8C88-06C04C6AFBE1}" type="datetimeFigureOut">
              <a:rPr lang="en-GB" smtClean="0"/>
              <a:t>15/10/2015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88904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DDE0F-7FD5-463F-8C88-06C04C6AFBE1}" type="datetimeFigureOut">
              <a:rPr lang="en-GB" smtClean="0"/>
              <a:t>15/10/2015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328768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DDE0F-7FD5-463F-8C88-06C04C6AFBE1}"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2571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DDE0F-7FD5-463F-8C88-06C04C6AFBE1}"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4BE21A-0447-4018-AAAB-91213520301B}" type="slidenum">
              <a:rPr lang="en-GB" smtClean="0"/>
              <a:t>‹#›</a:t>
            </a:fld>
            <a:endParaRPr lang="en-GB"/>
          </a:p>
        </p:txBody>
      </p:sp>
    </p:spTree>
    <p:extLst>
      <p:ext uri="{BB962C8B-B14F-4D97-AF65-F5344CB8AC3E}">
        <p14:creationId xmlns:p14="http://schemas.microsoft.com/office/powerpoint/2010/main" val="11381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9816"/>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916833"/>
            <a:ext cx="8229600" cy="48245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DDE0F-7FD5-463F-8C88-06C04C6AFBE1}" type="datetimeFigureOut">
              <a:rPr lang="en-GB" smtClean="0"/>
              <a:t>15/10/2015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BE21A-0447-4018-AAAB-91213520301B}" type="slidenum">
              <a:rPr lang="en-GB" smtClean="0"/>
              <a:t>‹#›</a:t>
            </a:fld>
            <a:endParaRPr lang="en-GB"/>
          </a:p>
        </p:txBody>
      </p:sp>
      <p:pic>
        <p:nvPicPr>
          <p:cNvPr id="1026" name="Picture 2" descr="C:\Users\Ian\Documents\!school work\OCR Nationals\Nationals\top-banner-800.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 y="-315416"/>
            <a:ext cx="7620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an\Documents\!school work\OCR Nationals\Nationals\top-banner-spacer.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8956" y="-314672"/>
            <a:ext cx="1495044"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109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535" y="2502564"/>
            <a:ext cx="7772400" cy="1470025"/>
          </a:xfrm>
        </p:spPr>
        <p:txBody>
          <a:bodyPr>
            <a:normAutofit/>
          </a:bodyPr>
          <a:lstStyle/>
          <a:p>
            <a:r>
              <a:rPr lang="en-GB" sz="5000" dirty="0" smtClean="0"/>
              <a:t>File formats</a:t>
            </a:r>
            <a:endParaRPr lang="en-GB" sz="5000" dirty="0"/>
          </a:p>
        </p:txBody>
      </p:sp>
    </p:spTree>
    <p:extLst>
      <p:ext uri="{BB962C8B-B14F-4D97-AF65-F5344CB8AC3E}">
        <p14:creationId xmlns:p14="http://schemas.microsoft.com/office/powerpoint/2010/main" val="213920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Formats</a:t>
            </a:r>
            <a:endParaRPr lang="en-GB" dirty="0"/>
          </a:p>
        </p:txBody>
      </p:sp>
      <p:sp>
        <p:nvSpPr>
          <p:cNvPr id="3" name="Content Placeholder 2"/>
          <p:cNvSpPr>
            <a:spLocks noGrp="1"/>
          </p:cNvSpPr>
          <p:nvPr>
            <p:ph idx="1"/>
          </p:nvPr>
        </p:nvSpPr>
        <p:spPr/>
        <p:txBody>
          <a:bodyPr/>
          <a:lstStyle/>
          <a:p>
            <a:r>
              <a:rPr lang="en-GB" dirty="0" smtClean="0"/>
              <a:t>Files created by software applications are stored so that they can be used again later.</a:t>
            </a:r>
          </a:p>
          <a:p>
            <a:r>
              <a:rPr lang="en-GB" dirty="0" smtClean="0"/>
              <a:t>Each application stores its files in the most efficient way.</a:t>
            </a:r>
          </a:p>
          <a:p>
            <a:r>
              <a:rPr lang="en-GB" dirty="0" smtClean="0"/>
              <a:t>This leads to different file formats for different applications</a:t>
            </a:r>
          </a:p>
          <a:p>
            <a:r>
              <a:rPr lang="en-GB" dirty="0" smtClean="0"/>
              <a:t>File formats are indicated by the extensions used in the file name</a:t>
            </a:r>
            <a:endParaRPr lang="en-GB" dirty="0"/>
          </a:p>
        </p:txBody>
      </p:sp>
    </p:spTree>
    <p:extLst>
      <p:ext uri="{BB962C8B-B14F-4D97-AF65-F5344CB8AC3E}">
        <p14:creationId xmlns:p14="http://schemas.microsoft.com/office/powerpoint/2010/main" val="47443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Proprietary formats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0548289"/>
              </p:ext>
            </p:extLst>
          </p:nvPr>
        </p:nvGraphicFramePr>
        <p:xfrm>
          <a:off x="457200" y="3155633"/>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GB" dirty="0" smtClean="0"/>
                        <a:t>File extension</a:t>
                      </a:r>
                      <a:endParaRPr lang="en-GB" dirty="0"/>
                    </a:p>
                  </a:txBody>
                  <a:tcPr/>
                </a:tc>
                <a:tc>
                  <a:txBody>
                    <a:bodyPr/>
                    <a:lstStyle/>
                    <a:p>
                      <a:r>
                        <a:rPr lang="en-GB" dirty="0" smtClean="0"/>
                        <a:t>Type</a:t>
                      </a:r>
                      <a:r>
                        <a:rPr lang="en-GB" baseline="0" dirty="0" smtClean="0"/>
                        <a:t> of file </a:t>
                      </a:r>
                      <a:endParaRPr lang="en-GB" dirty="0"/>
                    </a:p>
                  </a:txBody>
                  <a:tcPr/>
                </a:tc>
                <a:tc>
                  <a:txBody>
                    <a:bodyPr/>
                    <a:lstStyle/>
                    <a:p>
                      <a:r>
                        <a:rPr lang="en-GB" dirty="0" smtClean="0"/>
                        <a:t>Meaning</a:t>
                      </a:r>
                      <a:endParaRPr lang="en-GB" dirty="0"/>
                    </a:p>
                  </a:txBody>
                  <a:tcPr/>
                </a:tc>
              </a:tr>
              <a:tr h="370840">
                <a:tc>
                  <a:txBody>
                    <a:bodyPr/>
                    <a:lstStyle/>
                    <a:p>
                      <a:r>
                        <a:rPr lang="en-GB" dirty="0" smtClean="0"/>
                        <a:t>.doc or .</a:t>
                      </a:r>
                      <a:r>
                        <a:rPr lang="en-GB" dirty="0" err="1" smtClean="0"/>
                        <a:t>docx</a:t>
                      </a:r>
                      <a:endParaRPr lang="en-GB" dirty="0"/>
                    </a:p>
                  </a:txBody>
                  <a:tcPr/>
                </a:tc>
                <a:tc>
                  <a:txBody>
                    <a:bodyPr/>
                    <a:lstStyle/>
                    <a:p>
                      <a:r>
                        <a:rPr lang="en-GB" dirty="0" smtClean="0"/>
                        <a:t>Word processed</a:t>
                      </a:r>
                      <a:r>
                        <a:rPr lang="en-GB" baseline="0" dirty="0" smtClean="0"/>
                        <a:t> document</a:t>
                      </a:r>
                      <a:endParaRPr lang="en-GB" dirty="0"/>
                    </a:p>
                  </a:txBody>
                  <a:tcPr/>
                </a:tc>
                <a:tc>
                  <a:txBody>
                    <a:bodyPr/>
                    <a:lstStyle/>
                    <a:p>
                      <a:r>
                        <a:rPr lang="en-GB" dirty="0" smtClean="0"/>
                        <a:t>Microsoft Word Document</a:t>
                      </a:r>
                      <a:endParaRPr lang="en-GB" dirty="0"/>
                    </a:p>
                  </a:txBody>
                  <a:tcPr/>
                </a:tc>
              </a:tr>
              <a:tr h="370840">
                <a:tc>
                  <a:txBody>
                    <a:bodyPr/>
                    <a:lstStyle/>
                    <a:p>
                      <a:r>
                        <a:rPr lang="en-GB" dirty="0" smtClean="0"/>
                        <a:t>.</a:t>
                      </a:r>
                      <a:r>
                        <a:rPr lang="en-GB" dirty="0" err="1" smtClean="0"/>
                        <a:t>xls</a:t>
                      </a:r>
                      <a:r>
                        <a:rPr lang="en-GB" dirty="0" smtClean="0"/>
                        <a:t> or .</a:t>
                      </a:r>
                      <a:r>
                        <a:rPr lang="en-GB" dirty="0" err="1" smtClean="0"/>
                        <a:t>xlsx</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a:t>
                      </a:r>
                      <a:r>
                        <a:rPr lang="en-GB" dirty="0" err="1" smtClean="0"/>
                        <a:t>ppt</a:t>
                      </a:r>
                      <a:r>
                        <a:rPr lang="en-GB" dirty="0" smtClean="0"/>
                        <a:t> or .</a:t>
                      </a:r>
                      <a:r>
                        <a:rPr lang="en-GB" dirty="0" err="1" smtClean="0"/>
                        <a:t>pptx</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a:t>
                      </a:r>
                      <a:r>
                        <a:rPr lang="en-GB" dirty="0" err="1" smtClean="0"/>
                        <a:t>fla</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.wma</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a:t>
                      </a:r>
                      <a:r>
                        <a:rPr lang="en-GB" dirty="0" err="1" smtClean="0"/>
                        <a:t>psd</a:t>
                      </a:r>
                      <a:endParaRPr lang="en-GB" dirty="0"/>
                    </a:p>
                  </a:txBody>
                  <a:tcPr/>
                </a:tc>
                <a:tc>
                  <a:txBody>
                    <a:bodyPr/>
                    <a:lstStyle/>
                    <a:p>
                      <a:endParaRPr lang="en-GB"/>
                    </a:p>
                  </a:txBody>
                  <a:tcPr/>
                </a:tc>
                <a:tc>
                  <a:txBody>
                    <a:bodyPr/>
                    <a:lstStyle/>
                    <a:p>
                      <a:endParaRPr lang="en-GB" dirty="0"/>
                    </a:p>
                  </a:txBody>
                  <a:tcPr/>
                </a:tc>
              </a:tr>
            </a:tbl>
          </a:graphicData>
        </a:graphic>
      </p:graphicFrame>
      <p:sp>
        <p:nvSpPr>
          <p:cNvPr id="5" name="TextBox 4"/>
          <p:cNvSpPr txBox="1"/>
          <p:nvPr/>
        </p:nvSpPr>
        <p:spPr>
          <a:xfrm>
            <a:off x="629920" y="1635760"/>
            <a:ext cx="8056880" cy="954107"/>
          </a:xfrm>
          <a:prstGeom prst="rect">
            <a:avLst/>
          </a:prstGeom>
          <a:noFill/>
        </p:spPr>
        <p:txBody>
          <a:bodyPr wrap="square" rtlCol="0">
            <a:spAutoFit/>
          </a:bodyPr>
          <a:lstStyle/>
          <a:p>
            <a:r>
              <a:rPr lang="en-GB" sz="2800" dirty="0" smtClean="0">
                <a:solidFill>
                  <a:schemeClr val="bg1"/>
                </a:solidFill>
              </a:rPr>
              <a:t>Proprietary formats are those owned by commercial companies and used within their software.</a:t>
            </a:r>
            <a:endParaRPr lang="en-GB" sz="2800" dirty="0">
              <a:solidFill>
                <a:schemeClr val="bg1"/>
              </a:solidFill>
            </a:endParaRPr>
          </a:p>
        </p:txBody>
      </p:sp>
    </p:spTree>
    <p:extLst>
      <p:ext uri="{BB962C8B-B14F-4D97-AF65-F5344CB8AC3E}">
        <p14:creationId xmlns:p14="http://schemas.microsoft.com/office/powerpoint/2010/main" val="141281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formats</a:t>
            </a:r>
            <a:endParaRPr lang="en-GB" dirty="0"/>
          </a:p>
        </p:txBody>
      </p:sp>
      <p:sp>
        <p:nvSpPr>
          <p:cNvPr id="3" name="Content Placeholder 2"/>
          <p:cNvSpPr>
            <a:spLocks noGrp="1"/>
          </p:cNvSpPr>
          <p:nvPr>
            <p:ph idx="1"/>
          </p:nvPr>
        </p:nvSpPr>
        <p:spPr>
          <a:xfrm>
            <a:off x="457200" y="1510433"/>
            <a:ext cx="8229600" cy="1009247"/>
          </a:xfrm>
        </p:spPr>
        <p:txBody>
          <a:bodyPr>
            <a:normAutofit/>
          </a:bodyPr>
          <a:lstStyle/>
          <a:p>
            <a:r>
              <a:rPr lang="en-GB" sz="2800" dirty="0" smtClean="0"/>
              <a:t>Used by a variety of software applications and can be used to transfer data between applications.</a:t>
            </a:r>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2087134391"/>
              </p:ext>
            </p:extLst>
          </p:nvPr>
        </p:nvGraphicFramePr>
        <p:xfrm>
          <a:off x="538480" y="2926080"/>
          <a:ext cx="7924801" cy="3703320"/>
        </p:xfrm>
        <a:graphic>
          <a:graphicData uri="http://schemas.openxmlformats.org/drawingml/2006/table">
            <a:tbl>
              <a:tblPr firstRow="1" bandRow="1">
                <a:tableStyleId>{5C22544A-7EE6-4342-B048-85BDC9FD1C3A}</a:tableStyleId>
              </a:tblPr>
              <a:tblGrid>
                <a:gridCol w="1535227"/>
                <a:gridCol w="2886660"/>
                <a:gridCol w="3502914"/>
              </a:tblGrid>
              <a:tr h="370840">
                <a:tc>
                  <a:txBody>
                    <a:bodyPr/>
                    <a:lstStyle/>
                    <a:p>
                      <a:r>
                        <a:rPr lang="en-GB" dirty="0" smtClean="0"/>
                        <a:t>File Extension</a:t>
                      </a:r>
                      <a:endParaRPr lang="en-GB" dirty="0"/>
                    </a:p>
                  </a:txBody>
                  <a:tcPr/>
                </a:tc>
                <a:tc>
                  <a:txBody>
                    <a:bodyPr/>
                    <a:lstStyle/>
                    <a:p>
                      <a:r>
                        <a:rPr lang="en-GB" dirty="0" smtClean="0"/>
                        <a:t>Type of file</a:t>
                      </a:r>
                      <a:endParaRPr lang="en-GB" dirty="0"/>
                    </a:p>
                  </a:txBody>
                  <a:tcPr/>
                </a:tc>
                <a:tc>
                  <a:txBody>
                    <a:bodyPr/>
                    <a:lstStyle/>
                    <a:p>
                      <a:r>
                        <a:rPr lang="en-GB" dirty="0" smtClean="0"/>
                        <a:t>Meaning</a:t>
                      </a:r>
                      <a:endParaRPr lang="en-GB" dirty="0"/>
                    </a:p>
                  </a:txBody>
                  <a:tcPr/>
                </a:tc>
              </a:tr>
              <a:tr h="355600">
                <a:tc>
                  <a:txBody>
                    <a:bodyPr/>
                    <a:lstStyle/>
                    <a:p>
                      <a:r>
                        <a:rPr lang="en-GB" dirty="0" smtClean="0"/>
                        <a:t>.</a:t>
                      </a:r>
                      <a:r>
                        <a:rPr lang="en-GB" dirty="0" err="1" smtClean="0"/>
                        <a:t>aac</a:t>
                      </a:r>
                      <a:endParaRPr lang="en-GB" dirty="0"/>
                    </a:p>
                  </a:txBody>
                  <a:tcPr/>
                </a:tc>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Advanced audio encoding</a:t>
                      </a:r>
                      <a:endParaRPr lang="en-GB" dirty="0"/>
                    </a:p>
                  </a:txBody>
                  <a:tcPr/>
                </a:tc>
              </a:tr>
              <a:tr h="370840">
                <a:tc>
                  <a:txBody>
                    <a:bodyPr/>
                    <a:lstStyle/>
                    <a:p>
                      <a:r>
                        <a:rPr lang="en-GB" dirty="0" smtClean="0"/>
                        <a:t>.rtf</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a:t>
                      </a:r>
                      <a:r>
                        <a:rPr lang="en-GB" dirty="0" err="1" smtClean="0"/>
                        <a:t>csv</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.exe</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.txt</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.pdf</a:t>
                      </a:r>
                      <a:endParaRPr lang="en-GB" dirty="0"/>
                    </a:p>
                  </a:txBody>
                  <a:tcPr/>
                </a:tc>
                <a:tc>
                  <a:txBody>
                    <a:bodyPr/>
                    <a:lstStyle/>
                    <a:p>
                      <a:endParaRPr lang="en-GB"/>
                    </a:p>
                  </a:txBody>
                  <a:tcPr/>
                </a:tc>
                <a:tc>
                  <a:txBody>
                    <a:bodyPr/>
                    <a:lstStyle/>
                    <a:p>
                      <a:endParaRPr lang="en-GB"/>
                    </a:p>
                  </a:txBody>
                  <a:tcPr/>
                </a:tc>
              </a:tr>
              <a:tr h="370840">
                <a:tc>
                  <a:txBody>
                    <a:bodyPr/>
                    <a:lstStyle/>
                    <a:p>
                      <a:r>
                        <a:rPr lang="en-GB" dirty="0" smtClean="0"/>
                        <a:t>.mp3</a:t>
                      </a:r>
                      <a:endParaRPr lang="en-GB" dirty="0"/>
                    </a:p>
                  </a:txBody>
                  <a:tcPr/>
                </a:tc>
                <a:tc>
                  <a:txBody>
                    <a:bodyPr/>
                    <a:lstStyle/>
                    <a:p>
                      <a:endParaRPr lang="en-GB"/>
                    </a:p>
                  </a:txBody>
                  <a:tcPr/>
                </a:tc>
                <a:tc>
                  <a:txBody>
                    <a:bodyPr/>
                    <a:lstStyle/>
                    <a:p>
                      <a:endParaRPr lang="en-GB" dirty="0"/>
                    </a:p>
                  </a:txBody>
                  <a:tcPr/>
                </a:tc>
              </a:tr>
              <a:tr h="370840">
                <a:tc>
                  <a:txBody>
                    <a:bodyPr/>
                    <a:lstStyle/>
                    <a:p>
                      <a:r>
                        <a:rPr lang="en-GB" dirty="0" smtClean="0"/>
                        <a:t>.</a:t>
                      </a:r>
                      <a:r>
                        <a:rPr lang="en-GB" dirty="0" err="1" smtClean="0"/>
                        <a:t>aiff</a:t>
                      </a:r>
                      <a:endParaRPr lang="en-GB" dirty="0"/>
                    </a:p>
                  </a:txBody>
                  <a:tcPr/>
                </a:tc>
                <a:tc>
                  <a:txBody>
                    <a:bodyPr/>
                    <a:lstStyle/>
                    <a:p>
                      <a:endParaRPr lang="en-GB"/>
                    </a:p>
                  </a:txBody>
                  <a:tcPr/>
                </a:tc>
                <a:tc>
                  <a:txBody>
                    <a:bodyPr/>
                    <a:lstStyle/>
                    <a:p>
                      <a:endParaRPr lang="en-GB" dirty="0"/>
                    </a:p>
                  </a:txBody>
                  <a:tcPr/>
                </a:tc>
              </a:tr>
              <a:tr h="370840">
                <a:tc>
                  <a:txBody>
                    <a:bodyPr/>
                    <a:lstStyle/>
                    <a:p>
                      <a:r>
                        <a:rPr lang="en-GB" dirty="0" smtClean="0"/>
                        <a:t>.wav</a:t>
                      </a:r>
                      <a:endParaRPr lang="en-GB" dirty="0"/>
                    </a:p>
                  </a:txBody>
                  <a:tcPr/>
                </a:tc>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300496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r>
              <a:rPr lang="en-GB" dirty="0" smtClean="0"/>
              <a:t>Why do applications save files with a file extension?</a:t>
            </a:r>
          </a:p>
          <a:p>
            <a:r>
              <a:rPr lang="en-GB" dirty="0" smtClean="0"/>
              <a:t>Explain what is meant by a proprietary file format and an open source format</a:t>
            </a:r>
          </a:p>
          <a:p>
            <a:r>
              <a:rPr lang="en-GB" dirty="0" smtClean="0"/>
              <a:t>Identify two formats that could be used to store notes made by an estate agent as they interview people who want to rent a house.</a:t>
            </a:r>
            <a:endParaRPr lang="en-GB" dirty="0"/>
          </a:p>
        </p:txBody>
      </p:sp>
    </p:spTree>
    <p:extLst>
      <p:ext uri="{BB962C8B-B14F-4D97-AF65-F5344CB8AC3E}">
        <p14:creationId xmlns:p14="http://schemas.microsoft.com/office/powerpoint/2010/main" val="25734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Choosing the appropriate format</a:t>
            </a:r>
            <a:endParaRPr lang="en-GB" dirty="0"/>
          </a:p>
        </p:txBody>
      </p:sp>
      <p:sp>
        <p:nvSpPr>
          <p:cNvPr id="3" name="Content Placeholder 2"/>
          <p:cNvSpPr>
            <a:spLocks noGrp="1"/>
          </p:cNvSpPr>
          <p:nvPr>
            <p:ph idx="1"/>
          </p:nvPr>
        </p:nvSpPr>
        <p:spPr>
          <a:xfrm>
            <a:off x="457200" y="1916833"/>
            <a:ext cx="5770179" cy="4824536"/>
          </a:xfrm>
        </p:spPr>
        <p:txBody>
          <a:bodyPr/>
          <a:lstStyle/>
          <a:p>
            <a:r>
              <a:rPr lang="en-GB" dirty="0" smtClean="0"/>
              <a:t>Many applications can save files in many different format.  A DTP application such as Publisher will by preference save its files in its own proprietary format as this is the most efficient way to do so.  However it is possible to save in many other formats</a:t>
            </a:r>
            <a:endParaRPr lang="en-GB" dirty="0"/>
          </a:p>
        </p:txBody>
      </p:sp>
      <p:pic>
        <p:nvPicPr>
          <p:cNvPr id="4" name="Picture 3"/>
          <p:cNvPicPr>
            <a:picLocks noChangeAspect="1"/>
          </p:cNvPicPr>
          <p:nvPr/>
        </p:nvPicPr>
        <p:blipFill rotWithShape="1">
          <a:blip r:embed="rId2"/>
          <a:srcRect l="8828" t="39976" r="73793" b="19012"/>
          <a:stretch/>
        </p:blipFill>
        <p:spPr>
          <a:xfrm>
            <a:off x="6227379" y="2571245"/>
            <a:ext cx="2648607" cy="3515712"/>
          </a:xfrm>
          <a:prstGeom prst="rect">
            <a:avLst/>
          </a:prstGeom>
        </p:spPr>
      </p:pic>
    </p:spTree>
    <p:extLst>
      <p:ext uri="{BB962C8B-B14F-4D97-AF65-F5344CB8AC3E}">
        <p14:creationId xmlns:p14="http://schemas.microsoft.com/office/powerpoint/2010/main" val="43150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brisge National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Cambrisge Nationals" id="{FEAE910E-BF08-4055-8385-DAD1B964695D}" vid="{8261077C-9FE2-4822-8B89-229BD348335D}"/>
    </a:ext>
  </a:extLst>
</a:theme>
</file>

<file path=docProps/app.xml><?xml version="1.0" encoding="utf-8"?>
<Properties xmlns="http://schemas.openxmlformats.org/officeDocument/2006/extended-properties" xmlns:vt="http://schemas.openxmlformats.org/officeDocument/2006/docPropsVTypes">
  <Template>Cambrisge Nationals</Template>
  <TotalTime>29</TotalTime>
  <Words>250</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Cambrisge Nationals</vt:lpstr>
      <vt:lpstr>File formats</vt:lpstr>
      <vt:lpstr>File Formats</vt:lpstr>
      <vt:lpstr>Proprietary formats</vt:lpstr>
      <vt:lpstr>Open formats</vt:lpstr>
      <vt:lpstr>Questions</vt:lpstr>
      <vt:lpstr>Choosing the appropriate format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formats</dc:title>
  <dc:creator>Ian Bodey-jones</dc:creator>
  <cp:lastModifiedBy>Jared TURCK</cp:lastModifiedBy>
  <cp:revision>4</cp:revision>
  <dcterms:created xsi:type="dcterms:W3CDTF">2013-03-11T20:52:10Z</dcterms:created>
  <dcterms:modified xsi:type="dcterms:W3CDTF">2015-10-15T07:44:56Z</dcterms:modified>
</cp:coreProperties>
</file>