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C20E78-E5C6-4928-95A1-8E0B928ADC28}" type="datetimeFigureOut">
              <a:rPr lang="en-GB" smtClean="0"/>
              <a:t>01/10/2015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91295A-0DC8-43CA-834A-1323CE5052CC}" type="slidenum">
              <a:rPr lang="en-GB" smtClean="0"/>
              <a:t>‹#›</a:t>
            </a:fld>
            <a:endParaRPr lang="en-GB"/>
          </a:p>
        </p:txBody>
      </p:sp>
    </p:spTree>
    <p:extLst>
      <p:ext uri="{BB962C8B-B14F-4D97-AF65-F5344CB8AC3E}">
        <p14:creationId xmlns:p14="http://schemas.microsoft.com/office/powerpoint/2010/main" val="201293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91295A-0DC8-43CA-834A-1323CE5052CC}" type="slidenum">
              <a:rPr lang="en-GB" smtClean="0"/>
              <a:t>4</a:t>
            </a:fld>
            <a:endParaRPr lang="en-GB"/>
          </a:p>
        </p:txBody>
      </p:sp>
    </p:spTree>
    <p:extLst>
      <p:ext uri="{BB962C8B-B14F-4D97-AF65-F5344CB8AC3E}">
        <p14:creationId xmlns:p14="http://schemas.microsoft.com/office/powerpoint/2010/main" val="44944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ECD7CB-2CAA-4316-9803-91700143AFC9}"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97399-C4F7-45D4-B264-3D2B1F04F11D}" type="slidenum">
              <a:rPr lang="en-GB" smtClean="0"/>
              <a:t>‹#›</a:t>
            </a:fld>
            <a:endParaRPr lang="en-GB"/>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CD7CB-2CAA-4316-9803-91700143AFC9}"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97399-C4F7-45D4-B264-3D2B1F04F11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CD7CB-2CAA-4316-9803-91700143AFC9}"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97399-C4F7-45D4-B264-3D2B1F04F11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CD7CB-2CAA-4316-9803-91700143AFC9}"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97399-C4F7-45D4-B264-3D2B1F04F11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CD7CB-2CAA-4316-9803-91700143AFC9}" type="datetimeFigureOut">
              <a:rPr lang="en-GB" smtClean="0"/>
              <a:t>01/10/2015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597399-C4F7-45D4-B264-3D2B1F04F11D}" type="slidenum">
              <a:rPr lang="en-GB" smtClean="0"/>
              <a:t>‹#›</a:t>
            </a:fld>
            <a:endParaRPr lang="en-GB"/>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CD7CB-2CAA-4316-9803-91700143AFC9}" type="datetimeFigureOut">
              <a:rPr lang="en-GB" smtClean="0"/>
              <a:t>01/10/2015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597399-C4F7-45D4-B264-3D2B1F04F11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CD7CB-2CAA-4316-9803-91700143AFC9}" type="datetimeFigureOut">
              <a:rPr lang="en-GB" smtClean="0"/>
              <a:t>01/10/2015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597399-C4F7-45D4-B264-3D2B1F04F11D}" type="slidenum">
              <a:rPr lang="en-GB" smtClean="0"/>
              <a:t>‹#›</a:t>
            </a:fld>
            <a:endParaRPr lang="en-GB"/>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ECD7CB-2CAA-4316-9803-91700143AFC9}" type="datetimeFigureOut">
              <a:rPr lang="en-GB" smtClean="0"/>
              <a:t>01/10/2015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597399-C4F7-45D4-B264-3D2B1F04F11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CD7CB-2CAA-4316-9803-91700143AFC9}" type="datetimeFigureOut">
              <a:rPr lang="en-GB" smtClean="0"/>
              <a:t>01/10/2015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597399-C4F7-45D4-B264-3D2B1F04F11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CD7CB-2CAA-4316-9803-91700143AFC9}" type="datetimeFigureOut">
              <a:rPr lang="en-GB" smtClean="0"/>
              <a:t>01/10/2015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597399-C4F7-45D4-B264-3D2B1F04F11D}" type="slidenum">
              <a:rPr lang="en-GB" smtClean="0"/>
              <a:t>‹#›</a:t>
            </a:fld>
            <a:endParaRPr lang="en-GB"/>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CD7CB-2CAA-4316-9803-91700143AFC9}" type="datetimeFigureOut">
              <a:rPr lang="en-GB" smtClean="0"/>
              <a:t>01/10/2015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597399-C4F7-45D4-B264-3D2B1F04F11D}"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57ECD7CB-2CAA-4316-9803-91700143AFC9}" type="datetimeFigureOut">
              <a:rPr lang="en-GB" smtClean="0"/>
              <a:t>01/10/2015</a:t>
            </a:fld>
            <a:endParaRPr lang="en-GB"/>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GB"/>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0597399-C4F7-45D4-B264-3D2B1F04F11D}" type="slidenum">
              <a:rPr lang="en-GB" smtClean="0"/>
              <a:t>‹#›</a:t>
            </a:fld>
            <a:endParaRPr lang="en-GB"/>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332656"/>
            <a:ext cx="8784976" cy="769441"/>
          </a:xfrm>
          <a:prstGeom prst="rect">
            <a:avLst/>
          </a:prstGeom>
          <a:noFill/>
        </p:spPr>
        <p:txBody>
          <a:bodyPr wrap="square" rtlCol="0">
            <a:spAutoFit/>
          </a:bodyPr>
          <a:lstStyle/>
          <a:p>
            <a:pPr algn="ctr"/>
            <a:r>
              <a:rPr lang="en-GB" sz="4400" dirty="0" smtClean="0"/>
              <a:t>Data base</a:t>
            </a:r>
            <a:endParaRPr lang="en-GB" sz="4400" dirty="0"/>
          </a:p>
        </p:txBody>
      </p:sp>
      <p:sp>
        <p:nvSpPr>
          <p:cNvPr id="7" name="TextBox 6"/>
          <p:cNvSpPr txBox="1"/>
          <p:nvPr/>
        </p:nvSpPr>
        <p:spPr>
          <a:xfrm>
            <a:off x="107504" y="1102097"/>
            <a:ext cx="9036496" cy="1200329"/>
          </a:xfrm>
          <a:prstGeom prst="rect">
            <a:avLst/>
          </a:prstGeom>
          <a:noFill/>
        </p:spPr>
        <p:txBody>
          <a:bodyPr wrap="square" rtlCol="0">
            <a:spAutoFit/>
          </a:bodyPr>
          <a:lstStyle/>
          <a:p>
            <a:pPr marL="285750" indent="-285750">
              <a:buFont typeface="Arial" pitchFamily="34" charset="0"/>
              <a:buChar char="•"/>
            </a:pPr>
            <a:r>
              <a:rPr lang="en-GB" sz="2400" dirty="0" smtClean="0">
                <a:latin typeface="Adobe Garamond Pro Bold" pitchFamily="18" charset="0"/>
              </a:rPr>
              <a:t>Close the data table then click on external data at the top of screen.</a:t>
            </a:r>
            <a:r>
              <a:rPr lang="en-GB" sz="2400" dirty="0">
                <a:latin typeface="Adobe Garamond Pro Bold" pitchFamily="18" charset="0"/>
              </a:rPr>
              <a:t> </a:t>
            </a:r>
            <a:r>
              <a:rPr lang="en-GB" sz="2400" dirty="0" smtClean="0">
                <a:latin typeface="Adobe Garamond Pro Bold" pitchFamily="18" charset="0"/>
              </a:rPr>
              <a:t>Then click Text File. And new windows will come up. Click browse then find the file you want to import.</a:t>
            </a:r>
            <a:endParaRPr lang="en-GB" sz="2400" dirty="0">
              <a:latin typeface="Adobe Garamond Pro Bold" pitchFamily="18" charset="0"/>
            </a:endParaRPr>
          </a:p>
        </p:txBody>
      </p:sp>
      <p:sp>
        <p:nvSpPr>
          <p:cNvPr id="8" name="TextBox 7"/>
          <p:cNvSpPr txBox="1"/>
          <p:nvPr/>
        </p:nvSpPr>
        <p:spPr>
          <a:xfrm>
            <a:off x="259904" y="2204864"/>
            <a:ext cx="8784976" cy="769441"/>
          </a:xfrm>
          <a:prstGeom prst="rect">
            <a:avLst/>
          </a:prstGeom>
          <a:noFill/>
        </p:spPr>
        <p:txBody>
          <a:bodyPr wrap="square" rtlCol="0">
            <a:spAutoFit/>
          </a:bodyPr>
          <a:lstStyle/>
          <a:p>
            <a:pPr algn="ctr"/>
            <a:r>
              <a:rPr lang="en-GB" sz="4400" dirty="0" smtClean="0"/>
              <a:t>Drop down list</a:t>
            </a:r>
            <a:endParaRPr lang="en-GB" sz="4400" dirty="0"/>
          </a:p>
        </p:txBody>
      </p:sp>
      <p:sp>
        <p:nvSpPr>
          <p:cNvPr id="9" name="TextBox 8"/>
          <p:cNvSpPr txBox="1"/>
          <p:nvPr/>
        </p:nvSpPr>
        <p:spPr>
          <a:xfrm>
            <a:off x="259904" y="2955173"/>
            <a:ext cx="9036496" cy="1569660"/>
          </a:xfrm>
          <a:prstGeom prst="rect">
            <a:avLst/>
          </a:prstGeom>
          <a:noFill/>
        </p:spPr>
        <p:txBody>
          <a:bodyPr wrap="square" rtlCol="0">
            <a:spAutoFit/>
          </a:bodyPr>
          <a:lstStyle/>
          <a:p>
            <a:pPr marL="285750" indent="-285750">
              <a:buFont typeface="Arial" pitchFamily="34" charset="0"/>
              <a:buChar char="•"/>
            </a:pPr>
            <a:r>
              <a:rPr lang="en-GB" sz="2400" dirty="0" smtClean="0">
                <a:latin typeface="Adobe Garamond Pro Bold" pitchFamily="18" charset="0"/>
              </a:rPr>
              <a:t>Change the data type to look up wizard on design view.</a:t>
            </a:r>
          </a:p>
          <a:p>
            <a:pPr marL="285750" indent="-285750">
              <a:buFont typeface="Arial" pitchFamily="34" charset="0"/>
              <a:buChar char="•"/>
            </a:pPr>
            <a:r>
              <a:rPr lang="en-GB" sz="2400" dirty="0" smtClean="0">
                <a:latin typeface="Adobe Garamond Pro Bold" pitchFamily="18" charset="0"/>
              </a:rPr>
              <a:t>Then in the new windows that come up click “I will type in the values that I want”</a:t>
            </a:r>
          </a:p>
          <a:p>
            <a:pPr marL="285750" indent="-285750">
              <a:buFont typeface="Arial" pitchFamily="34" charset="0"/>
              <a:buChar char="•"/>
            </a:pPr>
            <a:r>
              <a:rPr lang="en-GB" sz="2400" dirty="0" smtClean="0">
                <a:latin typeface="Adobe Garamond Pro Bold" pitchFamily="18" charset="0"/>
              </a:rPr>
              <a:t>Meat Plants Seeds Fish Fruit</a:t>
            </a:r>
          </a:p>
        </p:txBody>
      </p:sp>
    </p:spTree>
    <p:extLst>
      <p:ext uri="{BB962C8B-B14F-4D97-AF65-F5344CB8AC3E}">
        <p14:creationId xmlns:p14="http://schemas.microsoft.com/office/powerpoint/2010/main" val="148325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5" y="1741073"/>
            <a:ext cx="9095317" cy="511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5455" y="620688"/>
            <a:ext cx="8784976" cy="769441"/>
          </a:xfrm>
          <a:prstGeom prst="rect">
            <a:avLst/>
          </a:prstGeom>
          <a:noFill/>
        </p:spPr>
        <p:txBody>
          <a:bodyPr wrap="square" rtlCol="0">
            <a:spAutoFit/>
          </a:bodyPr>
          <a:lstStyle/>
          <a:p>
            <a:pPr algn="ctr"/>
            <a:r>
              <a:rPr lang="en-GB" sz="4400" dirty="0" smtClean="0"/>
              <a:t>Validation rule</a:t>
            </a:r>
            <a:endParaRPr lang="en-GB" sz="4400" dirty="0"/>
          </a:p>
        </p:txBody>
      </p:sp>
    </p:spTree>
    <p:extLst>
      <p:ext uri="{BB962C8B-B14F-4D97-AF65-F5344CB8AC3E}">
        <p14:creationId xmlns:p14="http://schemas.microsoft.com/office/powerpoint/2010/main" val="2117668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48680"/>
            <a:ext cx="8568952" cy="461665"/>
          </a:xfrm>
          <a:prstGeom prst="rect">
            <a:avLst/>
          </a:prstGeom>
          <a:noFill/>
        </p:spPr>
        <p:txBody>
          <a:bodyPr wrap="square" rtlCol="0">
            <a:spAutoFit/>
          </a:bodyPr>
          <a:lstStyle/>
          <a:p>
            <a:pPr marL="342900" indent="-342900">
              <a:buFont typeface="Arial" pitchFamily="34" charset="0"/>
              <a:buChar char="•"/>
            </a:pPr>
            <a:r>
              <a:rPr lang="en-GB" sz="2400" dirty="0">
                <a:latin typeface="Adobe Garamond Pro Bold" pitchFamily="18" charset="0"/>
              </a:rPr>
              <a:t>Change field size to the smallest value you need</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026887"/>
            <a:ext cx="6252325" cy="240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1520" y="3499197"/>
            <a:ext cx="8568952" cy="830997"/>
          </a:xfrm>
          <a:prstGeom prst="rect">
            <a:avLst/>
          </a:prstGeom>
          <a:noFill/>
        </p:spPr>
        <p:txBody>
          <a:bodyPr wrap="square" rtlCol="0">
            <a:spAutoFit/>
          </a:bodyPr>
          <a:lstStyle/>
          <a:p>
            <a:pPr marL="342900" indent="-342900">
              <a:buFont typeface="Arial" pitchFamily="34" charset="0"/>
              <a:buChar char="•"/>
            </a:pPr>
            <a:r>
              <a:rPr lang="en-GB" sz="2400" dirty="0" smtClean="0">
                <a:latin typeface="Adobe Garamond Pro Bold" pitchFamily="18" charset="0"/>
              </a:rPr>
              <a:t>Form: close the file your working on go to create then click form wizard select the table. And fields</a:t>
            </a:r>
            <a:endParaRPr lang="en-GB" sz="2400" dirty="0">
              <a:latin typeface="Adobe Garamond Pro Bold" pitchFamily="18" charset="0"/>
            </a:endParaRPr>
          </a:p>
        </p:txBody>
      </p:sp>
    </p:spTree>
    <p:extLst>
      <p:ext uri="{BB962C8B-B14F-4D97-AF65-F5344CB8AC3E}">
        <p14:creationId xmlns:p14="http://schemas.microsoft.com/office/powerpoint/2010/main" val="404968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48680"/>
            <a:ext cx="8640960" cy="646331"/>
          </a:xfrm>
          <a:prstGeom prst="rect">
            <a:avLst/>
          </a:prstGeom>
          <a:noFill/>
        </p:spPr>
        <p:txBody>
          <a:bodyPr wrap="square" rtlCol="0">
            <a:spAutoFit/>
          </a:bodyPr>
          <a:lstStyle/>
          <a:p>
            <a:r>
              <a:rPr lang="en-GB" dirty="0" smtClean="0"/>
              <a:t>Too Create a query. Close other data sheets then click on create at top of screen, then click query design. Choose a table to add then click add. Then click close.</a:t>
            </a:r>
            <a:endParaRPr lang="en-GB"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195011"/>
            <a:ext cx="8750749" cy="492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06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692696"/>
            <a:ext cx="8640960" cy="923330"/>
          </a:xfrm>
          <a:prstGeom prst="rect">
            <a:avLst/>
          </a:prstGeom>
          <a:noFill/>
        </p:spPr>
        <p:txBody>
          <a:bodyPr wrap="square" rtlCol="0">
            <a:spAutoFit/>
          </a:bodyPr>
          <a:lstStyle/>
          <a:p>
            <a:r>
              <a:rPr lang="en-GB" dirty="0" smtClean="0"/>
              <a:t>Linking tables (relationship) click data base tools then click relationships add the tables you want to connect. Then drag the keeper ID to the other keeper ID. Click create. Then close the Relationship.</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7499648" cy="421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71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76672"/>
            <a:ext cx="8640960" cy="646331"/>
          </a:xfrm>
          <a:prstGeom prst="rect">
            <a:avLst/>
          </a:prstGeom>
          <a:noFill/>
        </p:spPr>
        <p:txBody>
          <a:bodyPr wrap="square" rtlCol="0">
            <a:spAutoFit/>
          </a:bodyPr>
          <a:lstStyle/>
          <a:p>
            <a:r>
              <a:rPr lang="en-GB" dirty="0" smtClean="0"/>
              <a:t>Parameter query create a query add in the table then in criteria in </a:t>
            </a:r>
            <a:r>
              <a:rPr lang="en-GB" smtClean="0"/>
              <a:t>square brackets </a:t>
            </a:r>
            <a:r>
              <a:rPr lang="en-GB" dirty="0" smtClean="0"/>
              <a:t>type on the text e.g.[type in all the animals you want]</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8075712" cy="454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87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04664"/>
            <a:ext cx="8640960" cy="646331"/>
          </a:xfrm>
          <a:prstGeom prst="rect">
            <a:avLst/>
          </a:prstGeom>
          <a:noFill/>
        </p:spPr>
        <p:txBody>
          <a:bodyPr wrap="square" rtlCol="0">
            <a:spAutoFit/>
          </a:bodyPr>
          <a:lstStyle/>
          <a:p>
            <a:r>
              <a:rPr lang="en-GB" dirty="0" smtClean="0"/>
              <a:t>Click create tab, click report wizard, choose the available fields you want, click next, click next again, choose a sort order, click next, click </a:t>
            </a:r>
            <a:r>
              <a:rPr lang="en-GB" smtClean="0"/>
              <a:t>finish.</a:t>
            </a:r>
            <a:endParaRPr lang="en-GB" dirty="0" smtClean="0"/>
          </a:p>
        </p:txBody>
      </p:sp>
    </p:spTree>
    <p:extLst>
      <p:ext uri="{BB962C8B-B14F-4D97-AF65-F5344CB8AC3E}">
        <p14:creationId xmlns:p14="http://schemas.microsoft.com/office/powerpoint/2010/main" val="1003611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191</TotalTime>
  <Words>250</Words>
  <Application>Microsoft Office PowerPoint</Application>
  <PresentationFormat>On-screen Show (4:3)</PresentationFormat>
  <Paragraphs>14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NewsPrint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Corsham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TURCK</dc:creator>
  <cp:lastModifiedBy>Jared TURCK</cp:lastModifiedBy>
  <cp:revision>15</cp:revision>
  <dcterms:created xsi:type="dcterms:W3CDTF">2015-09-21T10:24:17Z</dcterms:created>
  <dcterms:modified xsi:type="dcterms:W3CDTF">2015-10-01T08:37:49Z</dcterms:modified>
</cp:coreProperties>
</file>