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643" autoAdjust="0"/>
  </p:normalViewPr>
  <p:slideViewPr>
    <p:cSldViewPr snapToGrid="0">
      <p:cViewPr varScale="1">
        <p:scale>
          <a:sx n="65" d="100"/>
          <a:sy n="65" d="100"/>
        </p:scale>
        <p:origin x="-102"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5191E9E-1A05-4B42-BCA6-65459AB80B34}"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407511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5191E9E-1A05-4B42-BCA6-65459AB80B34}"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164529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5191E9E-1A05-4B42-BCA6-65459AB80B34}"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97536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5191E9E-1A05-4B42-BCA6-65459AB80B34}"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31741244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191E9E-1A05-4B42-BCA6-65459AB80B34}" type="datetimeFigureOut">
              <a:rPr lang="en-GB" smtClean="0"/>
              <a:t>01/03/2013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399768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5191E9E-1A05-4B42-BCA6-65459AB80B34}" type="datetimeFigureOut">
              <a:rPr lang="en-GB" smtClean="0"/>
              <a:t>01/03/2013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69086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5191E9E-1A05-4B42-BCA6-65459AB80B34}" type="datetimeFigureOut">
              <a:rPr lang="en-GB" smtClean="0"/>
              <a:t>01/03/2013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378233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5191E9E-1A05-4B42-BCA6-65459AB80B34}" type="datetimeFigureOut">
              <a:rPr lang="en-GB" smtClean="0"/>
              <a:t>01/03/2013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417837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91E9E-1A05-4B42-BCA6-65459AB80B34}" type="datetimeFigureOut">
              <a:rPr lang="en-GB" smtClean="0"/>
              <a:t>01/03/2013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193784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91E9E-1A05-4B42-BCA6-65459AB80B34}" type="datetimeFigureOut">
              <a:rPr lang="en-GB" smtClean="0"/>
              <a:t>01/03/2013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289635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91E9E-1A05-4B42-BCA6-65459AB80B34}" type="datetimeFigureOut">
              <a:rPr lang="en-GB" smtClean="0"/>
              <a:t>01/03/2013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3FADD6-FE4D-48CE-BFAE-51ECB6C74862}" type="slidenum">
              <a:rPr lang="en-GB" smtClean="0"/>
              <a:t>‹#›</a:t>
            </a:fld>
            <a:endParaRPr lang="en-GB"/>
          </a:p>
        </p:txBody>
      </p:sp>
    </p:spTree>
    <p:extLst>
      <p:ext uri="{BB962C8B-B14F-4D97-AF65-F5344CB8AC3E}">
        <p14:creationId xmlns:p14="http://schemas.microsoft.com/office/powerpoint/2010/main" val="191601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9816"/>
            <a:ext cx="82296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916833"/>
            <a:ext cx="8229600" cy="48245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5191E9E-1A05-4B42-BCA6-65459AB80B34}" type="datetimeFigureOut">
              <a:rPr lang="en-GB" smtClean="0"/>
              <a:t>01/03/2013</a:t>
            </a:fld>
            <a:endParaRPr lang="en-GB"/>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3FADD6-FE4D-48CE-BFAE-51ECB6C74862}" type="slidenum">
              <a:rPr lang="en-GB" smtClean="0"/>
              <a:t>‹#›</a:t>
            </a:fld>
            <a:endParaRPr lang="en-GB"/>
          </a:p>
        </p:txBody>
      </p:sp>
      <p:pic>
        <p:nvPicPr>
          <p:cNvPr id="1026" name="Picture 2" descr="C:\Users\Ian\Documents\!school work\OCR Nationals\Nationals\top-banner-800.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 y="-315416"/>
            <a:ext cx="7620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an\Documents\!school work\OCR Nationals\Nationals\top-banner-spacer.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48956" y="-314672"/>
            <a:ext cx="1495044"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126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685800" rtl="0" eaLnBrk="1" latinLnBrk="0" hangingPunct="1">
        <a:spcBef>
          <a:spcPct val="0"/>
        </a:spcBef>
        <a:buNone/>
        <a:defRPr sz="3000" kern="1200">
          <a:solidFill>
            <a:schemeClr val="bg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bg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Monitoring</a:t>
            </a:r>
            <a:endParaRPr lang="en-GB" dirty="0"/>
          </a:p>
        </p:txBody>
      </p:sp>
      <p:sp>
        <p:nvSpPr>
          <p:cNvPr id="3" name="Subtitle 2"/>
          <p:cNvSpPr>
            <a:spLocks noGrp="1"/>
          </p:cNvSpPr>
          <p:nvPr>
            <p:ph type="subTitle" idx="1"/>
          </p:nvPr>
        </p:nvSpPr>
        <p:spPr/>
        <p:txBody>
          <a:bodyPr/>
          <a:lstStyle/>
          <a:p>
            <a:r>
              <a:rPr lang="en-GB" dirty="0" smtClean="0"/>
              <a:t>How organisations can monitor employees</a:t>
            </a:r>
            <a:endParaRPr lang="en-GB" dirty="0"/>
          </a:p>
        </p:txBody>
      </p:sp>
    </p:spTree>
    <p:extLst>
      <p:ext uri="{BB962C8B-B14F-4D97-AF65-F5344CB8AC3E}">
        <p14:creationId xmlns:p14="http://schemas.microsoft.com/office/powerpoint/2010/main" val="399551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Organisations often wish to know what their employees are doing and where they are during their working day.  There are many reasons for this.  For example </a:t>
            </a:r>
          </a:p>
          <a:p>
            <a:pPr lvl="1"/>
            <a:r>
              <a:rPr lang="en-GB" dirty="0" smtClean="0"/>
              <a:t>emergency  services will want to know where its resources are so that they can respond quickly.</a:t>
            </a:r>
          </a:p>
          <a:p>
            <a:pPr lvl="1"/>
            <a:r>
              <a:rPr lang="en-GB" dirty="0" smtClean="0"/>
              <a:t>Haulage companies will want to know where all their vehicles are  and monitor their journeys.</a:t>
            </a:r>
            <a:endParaRPr lang="en-GB" dirty="0"/>
          </a:p>
        </p:txBody>
      </p:sp>
    </p:spTree>
    <p:extLst>
      <p:ext uri="{BB962C8B-B14F-4D97-AF65-F5344CB8AC3E}">
        <p14:creationId xmlns:p14="http://schemas.microsoft.com/office/powerpoint/2010/main" val="167397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GPS Tracking</a:t>
            </a:r>
            <a:endParaRPr lang="en-GB" dirty="0"/>
          </a:p>
        </p:txBody>
      </p:sp>
      <p:sp>
        <p:nvSpPr>
          <p:cNvPr id="5" name="TextBox 4"/>
          <p:cNvSpPr txBox="1"/>
          <p:nvPr/>
        </p:nvSpPr>
        <p:spPr>
          <a:xfrm>
            <a:off x="272142" y="1502229"/>
            <a:ext cx="4746171" cy="4801314"/>
          </a:xfrm>
          <a:prstGeom prst="rect">
            <a:avLst/>
          </a:prstGeom>
          <a:noFill/>
        </p:spPr>
        <p:txBody>
          <a:bodyPr wrap="square" rtlCol="0">
            <a:spAutoFit/>
          </a:bodyPr>
          <a:lstStyle/>
          <a:p>
            <a:r>
              <a:rPr lang="en-GB" dirty="0" smtClean="0">
                <a:solidFill>
                  <a:schemeClr val="bg1"/>
                </a:solidFill>
              </a:rPr>
              <a:t>Global Positioning System (GPS) is a satellite based system used by GPS receivers to find positions and times anywhere on the surface.  GPS uses four satellites for accurate positioning.</a:t>
            </a:r>
          </a:p>
          <a:p>
            <a:r>
              <a:rPr lang="en-GB" dirty="0" smtClean="0">
                <a:solidFill>
                  <a:schemeClr val="bg1"/>
                </a:solidFill>
              </a:rPr>
              <a:t>By comparing the area or position of each satellite the position is pinned down at the intersection.</a:t>
            </a:r>
          </a:p>
          <a:p>
            <a:r>
              <a:rPr lang="en-GB" dirty="0" smtClean="0">
                <a:solidFill>
                  <a:schemeClr val="bg1"/>
                </a:solidFill>
              </a:rPr>
              <a:t>GPS is free to anyone who has a receiver and a line of sight to the required number of satellites.</a:t>
            </a:r>
          </a:p>
          <a:p>
            <a:r>
              <a:rPr lang="en-GB" dirty="0" smtClean="0">
                <a:solidFill>
                  <a:schemeClr val="bg1"/>
                </a:solidFill>
              </a:rPr>
              <a:t>Tracking devices record its location at set intervals.  This can be transmitted to a central computer.  Later analysis is possible or the data can be overlaid on a map for tracking in real time.</a:t>
            </a:r>
          </a:p>
          <a:p>
            <a:endParaRPr lang="en-GB" dirty="0">
              <a:solidFill>
                <a:schemeClr val="bg1"/>
              </a:solidFill>
            </a:endParaRPr>
          </a:p>
          <a:p>
            <a:r>
              <a:rPr lang="en-GB" dirty="0" smtClean="0">
                <a:solidFill>
                  <a:schemeClr val="bg1"/>
                </a:solidFill>
              </a:rPr>
              <a:t>Activity:  How many uses of GPS tracking can you think of?</a:t>
            </a:r>
            <a:endParaRPr lang="en-GB" dirty="0">
              <a:solidFill>
                <a:schemeClr val="bg1"/>
              </a:solidFill>
            </a:endParaRPr>
          </a:p>
        </p:txBody>
      </p:sp>
      <p:sp>
        <p:nvSpPr>
          <p:cNvPr id="7" name="Oval 6"/>
          <p:cNvSpPr/>
          <p:nvPr/>
        </p:nvSpPr>
        <p:spPr>
          <a:xfrm>
            <a:off x="6332188" y="1774208"/>
            <a:ext cx="1869370" cy="186937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650173" y="3332328"/>
            <a:ext cx="1869370" cy="186937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009840" y="3332328"/>
            <a:ext cx="1869370" cy="186937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37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internet use and communication</a:t>
            </a:r>
            <a:endParaRPr lang="en-GB" dirty="0"/>
          </a:p>
        </p:txBody>
      </p:sp>
      <p:sp>
        <p:nvSpPr>
          <p:cNvPr id="3" name="Content Placeholder 2"/>
          <p:cNvSpPr>
            <a:spLocks noGrp="1"/>
          </p:cNvSpPr>
          <p:nvPr>
            <p:ph idx="1"/>
          </p:nvPr>
        </p:nvSpPr>
        <p:spPr/>
        <p:txBody>
          <a:bodyPr/>
          <a:lstStyle/>
          <a:p>
            <a:r>
              <a:rPr lang="en-GB" dirty="0" smtClean="0"/>
              <a:t>Companies have a responsibility to ensure that the use of the internet by their employees is for the purpose of doing their work and not for other, possibly inappropriate, use.</a:t>
            </a:r>
          </a:p>
          <a:p>
            <a:r>
              <a:rPr lang="en-GB" dirty="0" smtClean="0"/>
              <a:t>Similarly email use should be for company business and not personal use.</a:t>
            </a:r>
          </a:p>
          <a:p>
            <a:r>
              <a:rPr lang="en-GB" dirty="0" smtClean="0"/>
              <a:t>Sometimes companies allow staff to use the internet or email for personal use provided they do not abuse the privilege and bring the company into disrepute.  To assist in this most companies will block inappropriate websites from being used, scan emails to ensure no viruses or inappropriate words are included.   This also allows automatic records and backups of all emails that are sent or received.</a:t>
            </a:r>
            <a:endParaRPr lang="en-GB" dirty="0"/>
          </a:p>
        </p:txBody>
      </p:sp>
    </p:spTree>
    <p:extLst>
      <p:ext uri="{BB962C8B-B14F-4D97-AF65-F5344CB8AC3E}">
        <p14:creationId xmlns:p14="http://schemas.microsoft.com/office/powerpoint/2010/main" val="1863023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Company policy</a:t>
            </a:r>
            <a:endParaRPr lang="en-GB" dirty="0"/>
          </a:p>
        </p:txBody>
      </p:sp>
      <p:sp>
        <p:nvSpPr>
          <p:cNvPr id="3" name="Content Placeholder 2"/>
          <p:cNvSpPr>
            <a:spLocks noGrp="1"/>
          </p:cNvSpPr>
          <p:nvPr>
            <p:ph idx="1"/>
          </p:nvPr>
        </p:nvSpPr>
        <p:spPr/>
        <p:txBody>
          <a:bodyPr/>
          <a:lstStyle/>
          <a:p>
            <a:r>
              <a:rPr lang="en-GB" dirty="0" smtClean="0"/>
              <a:t>Companies should have a policy about tracking employee internet use and telephone calls, and inform their employees that the company is monitoring their use of the internet and communications.  The company must also inform a caller to the company that the call may be recorded.</a:t>
            </a:r>
            <a:endParaRPr lang="en-GB" dirty="0"/>
          </a:p>
        </p:txBody>
      </p:sp>
    </p:spTree>
    <p:extLst>
      <p:ext uri="{BB962C8B-B14F-4D97-AF65-F5344CB8AC3E}">
        <p14:creationId xmlns:p14="http://schemas.microsoft.com/office/powerpoint/2010/main" val="3909495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 type questions</a:t>
            </a:r>
            <a:endParaRPr lang="en-GB" dirty="0"/>
          </a:p>
        </p:txBody>
      </p:sp>
      <p:sp>
        <p:nvSpPr>
          <p:cNvPr id="3" name="Content Placeholder 2"/>
          <p:cNvSpPr>
            <a:spLocks noGrp="1"/>
          </p:cNvSpPr>
          <p:nvPr>
            <p:ph idx="1"/>
          </p:nvPr>
        </p:nvSpPr>
        <p:spPr/>
        <p:txBody>
          <a:bodyPr/>
          <a:lstStyle/>
          <a:p>
            <a:r>
              <a:rPr lang="en-GB" dirty="0" smtClean="0"/>
              <a:t>Describe two uses of GPS tracking in a smart phone	[4 marks]</a:t>
            </a:r>
          </a:p>
          <a:p>
            <a:r>
              <a:rPr lang="en-GB" dirty="0" smtClean="0"/>
              <a:t>Describe two other uses of GPS tracking			[4 marks[</a:t>
            </a:r>
          </a:p>
          <a:p>
            <a:r>
              <a:rPr lang="en-GB" dirty="0" smtClean="0"/>
              <a:t>Give two reasons why a leisure centre would want to monitor the use of the internet by employees.			[2 marks]</a:t>
            </a:r>
          </a:p>
          <a:p>
            <a:r>
              <a:rPr lang="en-GB" dirty="0" smtClean="0"/>
              <a:t>Why does a leisure centre inform its employees and callers that phone calls may be recorded?				</a:t>
            </a:r>
            <a:r>
              <a:rPr lang="en-GB" smtClean="0"/>
              <a:t>[1 mark] </a:t>
            </a:r>
            <a:endParaRPr lang="en-GB" dirty="0"/>
          </a:p>
        </p:txBody>
      </p:sp>
    </p:spTree>
    <p:extLst>
      <p:ext uri="{BB962C8B-B14F-4D97-AF65-F5344CB8AC3E}">
        <p14:creationId xmlns:p14="http://schemas.microsoft.com/office/powerpoint/2010/main" val="1579914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mbrisge National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Cambrisge Nationals" id="{FEAE910E-BF08-4055-8385-DAD1B964695D}" vid="{8261077C-9FE2-4822-8B89-229BD348335D}"/>
    </a:ext>
  </a:extLst>
</a:theme>
</file>

<file path=docProps/app.xml><?xml version="1.0" encoding="utf-8"?>
<Properties xmlns="http://schemas.openxmlformats.org/officeDocument/2006/extended-properties" xmlns:vt="http://schemas.openxmlformats.org/officeDocument/2006/docPropsVTypes">
  <Template>Cambrisge Nationals</Template>
  <TotalTime>4108</TotalTime>
  <Words>375</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Cambrisge Nationals</vt:lpstr>
      <vt:lpstr>Monitoring</vt:lpstr>
      <vt:lpstr>Introduction</vt:lpstr>
      <vt:lpstr>GPS Tracking</vt:lpstr>
      <vt:lpstr>Monitoring internet use and communication</vt:lpstr>
      <vt:lpstr>Company policy</vt:lpstr>
      <vt:lpstr>Exam type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dc:title>
  <dc:creator>Ian Bodey-jones</dc:creator>
  <cp:lastModifiedBy>Staff Test</cp:lastModifiedBy>
  <cp:revision>8</cp:revision>
  <dcterms:created xsi:type="dcterms:W3CDTF">2013-02-21T18:54:54Z</dcterms:created>
  <dcterms:modified xsi:type="dcterms:W3CDTF">2013-03-04T09:44:40Z</dcterms:modified>
</cp:coreProperties>
</file>