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15"/>
  </p:notesMasterIdLst>
  <p:sldIdLst>
    <p:sldId id="256" r:id="rId4"/>
    <p:sldId id="257" r:id="rId5"/>
    <p:sldId id="261" r:id="rId6"/>
    <p:sldId id="266" r:id="rId7"/>
    <p:sldId id="267" r:id="rId8"/>
    <p:sldId id="268" r:id="rId9"/>
    <p:sldId id="262" r:id="rId10"/>
    <p:sldId id="264" r:id="rId11"/>
    <p:sldId id="265" r:id="rId12"/>
    <p:sldId id="269" r:id="rId13"/>
    <p:sldId id="263" r:id="rId14"/>
  </p:sldIdLst>
  <p:sldSz cx="9144000" cy="6858000" type="screen4x3"/>
  <p:notesSz cx="6858000" cy="9144000"/>
  <p:defaultTextStyle>
    <a:defPPr>
      <a:defRPr lang="en-US"/>
    </a:defPPr>
    <a:lvl1pPr algn="ctr" rtl="0" fontAlgn="base">
      <a:spcBef>
        <a:spcPct val="0"/>
      </a:spcBef>
      <a:spcAft>
        <a:spcPct val="0"/>
      </a:spcAft>
      <a:defRPr sz="3600" kern="1200">
        <a:solidFill>
          <a:schemeClr val="tx1"/>
        </a:solidFill>
        <a:latin typeface="Calibri" pitchFamily="34" charset="0"/>
        <a:ea typeface="+mn-ea"/>
        <a:cs typeface="+mn-cs"/>
      </a:defRPr>
    </a:lvl1pPr>
    <a:lvl2pPr marL="457200" algn="ctr" rtl="0" fontAlgn="base">
      <a:spcBef>
        <a:spcPct val="0"/>
      </a:spcBef>
      <a:spcAft>
        <a:spcPct val="0"/>
      </a:spcAft>
      <a:defRPr sz="3600" kern="1200">
        <a:solidFill>
          <a:schemeClr val="tx1"/>
        </a:solidFill>
        <a:latin typeface="Calibri" pitchFamily="34" charset="0"/>
        <a:ea typeface="+mn-ea"/>
        <a:cs typeface="+mn-cs"/>
      </a:defRPr>
    </a:lvl2pPr>
    <a:lvl3pPr marL="914400" algn="ctr" rtl="0" fontAlgn="base">
      <a:spcBef>
        <a:spcPct val="0"/>
      </a:spcBef>
      <a:spcAft>
        <a:spcPct val="0"/>
      </a:spcAft>
      <a:defRPr sz="3600" kern="1200">
        <a:solidFill>
          <a:schemeClr val="tx1"/>
        </a:solidFill>
        <a:latin typeface="Calibri" pitchFamily="34" charset="0"/>
        <a:ea typeface="+mn-ea"/>
        <a:cs typeface="+mn-cs"/>
      </a:defRPr>
    </a:lvl3pPr>
    <a:lvl4pPr marL="1371600" algn="ctr" rtl="0" fontAlgn="base">
      <a:spcBef>
        <a:spcPct val="0"/>
      </a:spcBef>
      <a:spcAft>
        <a:spcPct val="0"/>
      </a:spcAft>
      <a:defRPr sz="3600" kern="1200">
        <a:solidFill>
          <a:schemeClr val="tx1"/>
        </a:solidFill>
        <a:latin typeface="Calibri" pitchFamily="34" charset="0"/>
        <a:ea typeface="+mn-ea"/>
        <a:cs typeface="+mn-cs"/>
      </a:defRPr>
    </a:lvl4pPr>
    <a:lvl5pPr marL="1828800" algn="ctr" rtl="0" fontAlgn="base">
      <a:spcBef>
        <a:spcPct val="0"/>
      </a:spcBef>
      <a:spcAft>
        <a:spcPct val="0"/>
      </a:spcAft>
      <a:defRPr sz="3600" kern="1200">
        <a:solidFill>
          <a:schemeClr val="tx1"/>
        </a:solidFill>
        <a:latin typeface="Calibri" pitchFamily="34" charset="0"/>
        <a:ea typeface="+mn-ea"/>
        <a:cs typeface="+mn-cs"/>
      </a:defRPr>
    </a:lvl5pPr>
    <a:lvl6pPr marL="2286000" algn="l" defTabSz="914400" rtl="0" eaLnBrk="1" latinLnBrk="0" hangingPunct="1">
      <a:defRPr sz="3600" kern="1200">
        <a:solidFill>
          <a:schemeClr val="tx1"/>
        </a:solidFill>
        <a:latin typeface="Calibri" pitchFamily="34" charset="0"/>
        <a:ea typeface="+mn-ea"/>
        <a:cs typeface="+mn-cs"/>
      </a:defRPr>
    </a:lvl6pPr>
    <a:lvl7pPr marL="2743200" algn="l" defTabSz="914400" rtl="0" eaLnBrk="1" latinLnBrk="0" hangingPunct="1">
      <a:defRPr sz="3600" kern="1200">
        <a:solidFill>
          <a:schemeClr val="tx1"/>
        </a:solidFill>
        <a:latin typeface="Calibri" pitchFamily="34" charset="0"/>
        <a:ea typeface="+mn-ea"/>
        <a:cs typeface="+mn-cs"/>
      </a:defRPr>
    </a:lvl7pPr>
    <a:lvl8pPr marL="3200400" algn="l" defTabSz="914400" rtl="0" eaLnBrk="1" latinLnBrk="0" hangingPunct="1">
      <a:defRPr sz="3600" kern="1200">
        <a:solidFill>
          <a:schemeClr val="tx1"/>
        </a:solidFill>
        <a:latin typeface="Calibri" pitchFamily="34" charset="0"/>
        <a:ea typeface="+mn-ea"/>
        <a:cs typeface="+mn-cs"/>
      </a:defRPr>
    </a:lvl8pPr>
    <a:lvl9pPr marL="3657600" algn="l" defTabSz="914400" rtl="0" eaLnBrk="1" latinLnBrk="0" hangingPunct="1">
      <a:defRPr sz="3600"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5" autoAdjust="0"/>
    <p:restoredTop sz="94660"/>
  </p:normalViewPr>
  <p:slideViewPr>
    <p:cSldViewPr>
      <p:cViewPr>
        <p:scale>
          <a:sx n="73" d="100"/>
          <a:sy n="73" d="100"/>
        </p:scale>
        <p:origin x="-1974" y="-7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2699C5D4-E6C6-41E1-8A83-49C50E80F0BE}" type="datetimeFigureOut">
              <a:rPr lang="en-GB"/>
              <a:pPr/>
              <a:t>09/05/2013</a:t>
            </a:fld>
            <a:endParaRPr lang="en-GB"/>
          </a:p>
        </p:txBody>
      </p:sp>
      <p:sp>
        <p:nvSpPr>
          <p:cNvPr id="276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DC31052-5BC9-4D10-AB24-DD593716FBC9}" type="slidenum">
              <a:rPr lang="en-GB"/>
              <a:pPr/>
              <a:t>‹#›</a:t>
            </a:fld>
            <a:endParaRPr lang="en-GB"/>
          </a:p>
        </p:txBody>
      </p:sp>
    </p:spTree>
    <p:extLst>
      <p:ext uri="{BB962C8B-B14F-4D97-AF65-F5344CB8AC3E}">
        <p14:creationId xmlns:p14="http://schemas.microsoft.com/office/powerpoint/2010/main" val="196057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5B1C77DE-4ECF-4DBE-AAA6-E3DF5DD3917D}" type="slidenum">
              <a:rPr lang="en-US"/>
              <a:pPr/>
              <a:t>‹#›</a:t>
            </a:fld>
            <a:endParaRPr lang="en-US"/>
          </a:p>
        </p:txBody>
      </p:sp>
    </p:spTree>
    <p:extLst>
      <p:ext uri="{BB962C8B-B14F-4D97-AF65-F5344CB8AC3E}">
        <p14:creationId xmlns:p14="http://schemas.microsoft.com/office/powerpoint/2010/main" val="36182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58101CC7-8651-43B8-B8B8-172290EAD4A4}" type="slidenum">
              <a:rPr lang="en-US"/>
              <a:pPr/>
              <a:t>‹#›</a:t>
            </a:fld>
            <a:endParaRPr lang="en-US"/>
          </a:p>
        </p:txBody>
      </p:sp>
    </p:spTree>
    <p:extLst>
      <p:ext uri="{BB962C8B-B14F-4D97-AF65-F5344CB8AC3E}">
        <p14:creationId xmlns:p14="http://schemas.microsoft.com/office/powerpoint/2010/main" val="308138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8D92563B-518B-4781-94CD-C4E3AE889AC3}" type="slidenum">
              <a:rPr lang="en-US"/>
              <a:pPr/>
              <a:t>‹#›</a:t>
            </a:fld>
            <a:endParaRPr lang="en-US"/>
          </a:p>
        </p:txBody>
      </p:sp>
    </p:spTree>
    <p:extLst>
      <p:ext uri="{BB962C8B-B14F-4D97-AF65-F5344CB8AC3E}">
        <p14:creationId xmlns:p14="http://schemas.microsoft.com/office/powerpoint/2010/main" val="905025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2FB92E43-E999-49AE-99F6-85C0E94C1CF7}" type="slidenum">
              <a:rPr lang="en-US"/>
              <a:pPr/>
              <a:t>‹#›</a:t>
            </a:fld>
            <a:endParaRPr lang="en-US"/>
          </a:p>
        </p:txBody>
      </p:sp>
    </p:spTree>
    <p:extLst>
      <p:ext uri="{BB962C8B-B14F-4D97-AF65-F5344CB8AC3E}">
        <p14:creationId xmlns:p14="http://schemas.microsoft.com/office/powerpoint/2010/main" val="3504256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30314257-E459-4C7E-A56B-985132B24C2E}" type="slidenum">
              <a:rPr lang="en-US"/>
              <a:pPr/>
              <a:t>‹#›</a:t>
            </a:fld>
            <a:endParaRPr lang="en-US"/>
          </a:p>
        </p:txBody>
      </p:sp>
    </p:spTree>
    <p:extLst>
      <p:ext uri="{BB962C8B-B14F-4D97-AF65-F5344CB8AC3E}">
        <p14:creationId xmlns:p14="http://schemas.microsoft.com/office/powerpoint/2010/main" val="2643929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15425F26-2697-476C-B992-DC16391293A6}" type="slidenum">
              <a:rPr lang="en-US"/>
              <a:pPr/>
              <a:t>‹#›</a:t>
            </a:fld>
            <a:endParaRPr lang="en-US"/>
          </a:p>
        </p:txBody>
      </p:sp>
    </p:spTree>
    <p:extLst>
      <p:ext uri="{BB962C8B-B14F-4D97-AF65-F5344CB8AC3E}">
        <p14:creationId xmlns:p14="http://schemas.microsoft.com/office/powerpoint/2010/main" val="119453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722438"/>
            <a:ext cx="4038600"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722438"/>
            <a:ext cx="4038600"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6B6A0080-496B-4148-8D0C-A13310069A41}" type="slidenum">
              <a:rPr lang="en-US"/>
              <a:pPr/>
              <a:t>‹#›</a:t>
            </a:fld>
            <a:endParaRPr lang="en-US"/>
          </a:p>
        </p:txBody>
      </p:sp>
    </p:spTree>
    <p:extLst>
      <p:ext uri="{BB962C8B-B14F-4D97-AF65-F5344CB8AC3E}">
        <p14:creationId xmlns:p14="http://schemas.microsoft.com/office/powerpoint/2010/main" val="3048983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8" name="Slide Number Placeholder 7"/>
          <p:cNvSpPr>
            <a:spLocks noGrp="1"/>
          </p:cNvSpPr>
          <p:nvPr>
            <p:ph type="sldNum" sz="quarter" idx="11"/>
          </p:nvPr>
        </p:nvSpPr>
        <p:spPr/>
        <p:txBody>
          <a:bodyPr/>
          <a:lstStyle>
            <a:lvl1pPr>
              <a:defRPr/>
            </a:lvl1pPr>
          </a:lstStyle>
          <a:p>
            <a:fld id="{A065B260-5A77-4F1E-AFCC-C97A6DE32A7D}" type="slidenum">
              <a:rPr lang="en-US"/>
              <a:pPr/>
              <a:t>‹#›</a:t>
            </a:fld>
            <a:endParaRPr lang="en-US"/>
          </a:p>
        </p:txBody>
      </p:sp>
    </p:spTree>
    <p:extLst>
      <p:ext uri="{BB962C8B-B14F-4D97-AF65-F5344CB8AC3E}">
        <p14:creationId xmlns:p14="http://schemas.microsoft.com/office/powerpoint/2010/main" val="599199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4" name="Slide Number Placeholder 3"/>
          <p:cNvSpPr>
            <a:spLocks noGrp="1"/>
          </p:cNvSpPr>
          <p:nvPr>
            <p:ph type="sldNum" sz="quarter" idx="11"/>
          </p:nvPr>
        </p:nvSpPr>
        <p:spPr/>
        <p:txBody>
          <a:bodyPr/>
          <a:lstStyle>
            <a:lvl1pPr>
              <a:defRPr/>
            </a:lvl1pPr>
          </a:lstStyle>
          <a:p>
            <a:fld id="{3525A25F-4CCA-4391-9337-26FB65FC78E7}" type="slidenum">
              <a:rPr lang="en-US"/>
              <a:pPr/>
              <a:t>‹#›</a:t>
            </a:fld>
            <a:endParaRPr lang="en-US"/>
          </a:p>
        </p:txBody>
      </p:sp>
    </p:spTree>
    <p:extLst>
      <p:ext uri="{BB962C8B-B14F-4D97-AF65-F5344CB8AC3E}">
        <p14:creationId xmlns:p14="http://schemas.microsoft.com/office/powerpoint/2010/main" val="3227427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3" name="Slide Number Placeholder 2"/>
          <p:cNvSpPr>
            <a:spLocks noGrp="1"/>
          </p:cNvSpPr>
          <p:nvPr>
            <p:ph type="sldNum" sz="quarter" idx="11"/>
          </p:nvPr>
        </p:nvSpPr>
        <p:spPr/>
        <p:txBody>
          <a:bodyPr/>
          <a:lstStyle>
            <a:lvl1pPr>
              <a:defRPr/>
            </a:lvl1pPr>
          </a:lstStyle>
          <a:p>
            <a:fld id="{F3713CD5-F98C-4CC4-BA13-51342A58E154}" type="slidenum">
              <a:rPr lang="en-US"/>
              <a:pPr/>
              <a:t>‹#›</a:t>
            </a:fld>
            <a:endParaRPr lang="en-US"/>
          </a:p>
        </p:txBody>
      </p:sp>
    </p:spTree>
    <p:extLst>
      <p:ext uri="{BB962C8B-B14F-4D97-AF65-F5344CB8AC3E}">
        <p14:creationId xmlns:p14="http://schemas.microsoft.com/office/powerpoint/2010/main" val="4255090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C573775E-5492-4E39-B405-A27FA81D0E5E}" type="slidenum">
              <a:rPr lang="en-US"/>
              <a:pPr/>
              <a:t>‹#›</a:t>
            </a:fld>
            <a:endParaRPr lang="en-US"/>
          </a:p>
        </p:txBody>
      </p:sp>
    </p:spTree>
    <p:extLst>
      <p:ext uri="{BB962C8B-B14F-4D97-AF65-F5344CB8AC3E}">
        <p14:creationId xmlns:p14="http://schemas.microsoft.com/office/powerpoint/2010/main" val="39730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84535270-18F6-477B-8BCF-DD3FB7A17BD5}" type="slidenum">
              <a:rPr lang="en-US"/>
              <a:pPr/>
              <a:t>‹#›</a:t>
            </a:fld>
            <a:endParaRPr lang="en-US"/>
          </a:p>
        </p:txBody>
      </p:sp>
    </p:spTree>
    <p:extLst>
      <p:ext uri="{BB962C8B-B14F-4D97-AF65-F5344CB8AC3E}">
        <p14:creationId xmlns:p14="http://schemas.microsoft.com/office/powerpoint/2010/main" val="427133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3CCE55A6-6F5A-47CA-BBCA-14CDDAEB038B}" type="slidenum">
              <a:rPr lang="en-US"/>
              <a:pPr/>
              <a:t>‹#›</a:t>
            </a:fld>
            <a:endParaRPr lang="en-US"/>
          </a:p>
        </p:txBody>
      </p:sp>
    </p:spTree>
    <p:extLst>
      <p:ext uri="{BB962C8B-B14F-4D97-AF65-F5344CB8AC3E}">
        <p14:creationId xmlns:p14="http://schemas.microsoft.com/office/powerpoint/2010/main" val="2610595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FBA365AA-440F-43C2-9047-4DF5B452375F}" type="slidenum">
              <a:rPr lang="en-US"/>
              <a:pPr/>
              <a:t>‹#›</a:t>
            </a:fld>
            <a:endParaRPr lang="en-US"/>
          </a:p>
        </p:txBody>
      </p:sp>
    </p:spTree>
    <p:extLst>
      <p:ext uri="{BB962C8B-B14F-4D97-AF65-F5344CB8AC3E}">
        <p14:creationId xmlns:p14="http://schemas.microsoft.com/office/powerpoint/2010/main" val="4054839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C1D40D0E-4CA3-476D-9FEC-8EDB27044590}" type="slidenum">
              <a:rPr lang="en-US"/>
              <a:pPr/>
              <a:t>‹#›</a:t>
            </a:fld>
            <a:endParaRPr lang="en-US"/>
          </a:p>
        </p:txBody>
      </p:sp>
    </p:spTree>
    <p:extLst>
      <p:ext uri="{BB962C8B-B14F-4D97-AF65-F5344CB8AC3E}">
        <p14:creationId xmlns:p14="http://schemas.microsoft.com/office/powerpoint/2010/main" val="2948990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7283C4CB-660F-4724-BDCB-974C611FC838}" type="slidenum">
              <a:rPr lang="en-US"/>
              <a:pPr/>
              <a:t>‹#›</a:t>
            </a:fld>
            <a:endParaRPr lang="en-US"/>
          </a:p>
        </p:txBody>
      </p:sp>
    </p:spTree>
    <p:extLst>
      <p:ext uri="{BB962C8B-B14F-4D97-AF65-F5344CB8AC3E}">
        <p14:creationId xmlns:p14="http://schemas.microsoft.com/office/powerpoint/2010/main" val="1105451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FF804E09-7429-4CFE-B36E-3E641183ECE3}" type="slidenum">
              <a:rPr lang="en-US"/>
              <a:pPr/>
              <a:t>‹#›</a:t>
            </a:fld>
            <a:endParaRPr lang="en-US"/>
          </a:p>
        </p:txBody>
      </p:sp>
    </p:spTree>
    <p:extLst>
      <p:ext uri="{BB962C8B-B14F-4D97-AF65-F5344CB8AC3E}">
        <p14:creationId xmlns:p14="http://schemas.microsoft.com/office/powerpoint/2010/main" val="2898325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5E6B05DC-D4C6-40A8-B6E5-3FB00D698A5A}" type="slidenum">
              <a:rPr lang="en-US"/>
              <a:pPr/>
              <a:t>‹#›</a:t>
            </a:fld>
            <a:endParaRPr lang="en-US"/>
          </a:p>
        </p:txBody>
      </p:sp>
    </p:spTree>
    <p:extLst>
      <p:ext uri="{BB962C8B-B14F-4D97-AF65-F5344CB8AC3E}">
        <p14:creationId xmlns:p14="http://schemas.microsoft.com/office/powerpoint/2010/main" val="2478613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722438"/>
            <a:ext cx="4038600"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722438"/>
            <a:ext cx="4038600"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4E1AD25B-3C8C-478D-A1B8-34BA936FE302}" type="slidenum">
              <a:rPr lang="en-US"/>
              <a:pPr/>
              <a:t>‹#›</a:t>
            </a:fld>
            <a:endParaRPr lang="en-US"/>
          </a:p>
        </p:txBody>
      </p:sp>
    </p:spTree>
    <p:extLst>
      <p:ext uri="{BB962C8B-B14F-4D97-AF65-F5344CB8AC3E}">
        <p14:creationId xmlns:p14="http://schemas.microsoft.com/office/powerpoint/2010/main" val="3597600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8" name="Slide Number Placeholder 7"/>
          <p:cNvSpPr>
            <a:spLocks noGrp="1"/>
          </p:cNvSpPr>
          <p:nvPr>
            <p:ph type="sldNum" sz="quarter" idx="11"/>
          </p:nvPr>
        </p:nvSpPr>
        <p:spPr/>
        <p:txBody>
          <a:bodyPr/>
          <a:lstStyle>
            <a:lvl1pPr>
              <a:defRPr/>
            </a:lvl1pPr>
          </a:lstStyle>
          <a:p>
            <a:fld id="{32719CB9-8BE8-43CD-BA5B-EB3DC6B91168}" type="slidenum">
              <a:rPr lang="en-US"/>
              <a:pPr/>
              <a:t>‹#›</a:t>
            </a:fld>
            <a:endParaRPr lang="en-US"/>
          </a:p>
        </p:txBody>
      </p:sp>
    </p:spTree>
    <p:extLst>
      <p:ext uri="{BB962C8B-B14F-4D97-AF65-F5344CB8AC3E}">
        <p14:creationId xmlns:p14="http://schemas.microsoft.com/office/powerpoint/2010/main" val="4042777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4" name="Slide Number Placeholder 3"/>
          <p:cNvSpPr>
            <a:spLocks noGrp="1"/>
          </p:cNvSpPr>
          <p:nvPr>
            <p:ph type="sldNum" sz="quarter" idx="11"/>
          </p:nvPr>
        </p:nvSpPr>
        <p:spPr/>
        <p:txBody>
          <a:bodyPr/>
          <a:lstStyle>
            <a:lvl1pPr>
              <a:defRPr/>
            </a:lvl1pPr>
          </a:lstStyle>
          <a:p>
            <a:fld id="{9B7F9112-86E4-47A2-B3E4-7DDD534C617A}" type="slidenum">
              <a:rPr lang="en-US"/>
              <a:pPr/>
              <a:t>‹#›</a:t>
            </a:fld>
            <a:endParaRPr lang="en-US"/>
          </a:p>
        </p:txBody>
      </p:sp>
    </p:spTree>
    <p:extLst>
      <p:ext uri="{BB962C8B-B14F-4D97-AF65-F5344CB8AC3E}">
        <p14:creationId xmlns:p14="http://schemas.microsoft.com/office/powerpoint/2010/main" val="699762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3" name="Slide Number Placeholder 2"/>
          <p:cNvSpPr>
            <a:spLocks noGrp="1"/>
          </p:cNvSpPr>
          <p:nvPr>
            <p:ph type="sldNum" sz="quarter" idx="11"/>
          </p:nvPr>
        </p:nvSpPr>
        <p:spPr/>
        <p:txBody>
          <a:bodyPr/>
          <a:lstStyle>
            <a:lvl1pPr>
              <a:defRPr/>
            </a:lvl1pPr>
          </a:lstStyle>
          <a:p>
            <a:fld id="{3B777ABA-A797-4944-8242-A21041703D61}" type="slidenum">
              <a:rPr lang="en-US"/>
              <a:pPr/>
              <a:t>‹#›</a:t>
            </a:fld>
            <a:endParaRPr lang="en-US"/>
          </a:p>
        </p:txBody>
      </p:sp>
    </p:spTree>
    <p:extLst>
      <p:ext uri="{BB962C8B-B14F-4D97-AF65-F5344CB8AC3E}">
        <p14:creationId xmlns:p14="http://schemas.microsoft.com/office/powerpoint/2010/main" val="215475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0E7FA286-7225-49AB-A3B4-66086FE3398F}" type="slidenum">
              <a:rPr lang="en-US"/>
              <a:pPr/>
              <a:t>‹#›</a:t>
            </a:fld>
            <a:endParaRPr lang="en-US"/>
          </a:p>
        </p:txBody>
      </p:sp>
    </p:spTree>
    <p:extLst>
      <p:ext uri="{BB962C8B-B14F-4D97-AF65-F5344CB8AC3E}">
        <p14:creationId xmlns:p14="http://schemas.microsoft.com/office/powerpoint/2010/main" val="2717289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0974D03C-0E05-4C0F-85F2-118E48ABCCDB}" type="slidenum">
              <a:rPr lang="en-US"/>
              <a:pPr/>
              <a:t>‹#›</a:t>
            </a:fld>
            <a:endParaRPr lang="en-US"/>
          </a:p>
        </p:txBody>
      </p:sp>
    </p:spTree>
    <p:extLst>
      <p:ext uri="{BB962C8B-B14F-4D97-AF65-F5344CB8AC3E}">
        <p14:creationId xmlns:p14="http://schemas.microsoft.com/office/powerpoint/2010/main" val="2992622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D35784D0-9619-461C-8227-2A53834D87A8}" type="slidenum">
              <a:rPr lang="en-US"/>
              <a:pPr/>
              <a:t>‹#›</a:t>
            </a:fld>
            <a:endParaRPr lang="en-US"/>
          </a:p>
        </p:txBody>
      </p:sp>
    </p:spTree>
    <p:extLst>
      <p:ext uri="{BB962C8B-B14F-4D97-AF65-F5344CB8AC3E}">
        <p14:creationId xmlns:p14="http://schemas.microsoft.com/office/powerpoint/2010/main" val="16675762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4B1076D2-1A8E-448B-BAD7-558674BE3CE6}" type="slidenum">
              <a:rPr lang="en-US"/>
              <a:pPr/>
              <a:t>‹#›</a:t>
            </a:fld>
            <a:endParaRPr lang="en-US"/>
          </a:p>
        </p:txBody>
      </p:sp>
    </p:spTree>
    <p:extLst>
      <p:ext uri="{BB962C8B-B14F-4D97-AF65-F5344CB8AC3E}">
        <p14:creationId xmlns:p14="http://schemas.microsoft.com/office/powerpoint/2010/main" val="16393376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5" name="Slide Number Placeholder 4"/>
          <p:cNvSpPr>
            <a:spLocks noGrp="1"/>
          </p:cNvSpPr>
          <p:nvPr>
            <p:ph type="sldNum" sz="quarter" idx="11"/>
          </p:nvPr>
        </p:nvSpPr>
        <p:spPr/>
        <p:txBody>
          <a:bodyPr/>
          <a:lstStyle>
            <a:lvl1pPr>
              <a:defRPr/>
            </a:lvl1pPr>
          </a:lstStyle>
          <a:p>
            <a:fld id="{27543FD3-45C9-4C31-B54F-D9F4D8B47A98}" type="slidenum">
              <a:rPr lang="en-US"/>
              <a:pPr/>
              <a:t>‹#›</a:t>
            </a:fld>
            <a:endParaRPr lang="en-US"/>
          </a:p>
        </p:txBody>
      </p:sp>
    </p:spTree>
    <p:extLst>
      <p:ext uri="{BB962C8B-B14F-4D97-AF65-F5344CB8AC3E}">
        <p14:creationId xmlns:p14="http://schemas.microsoft.com/office/powerpoint/2010/main" val="282237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722438"/>
            <a:ext cx="4038600"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722438"/>
            <a:ext cx="4038600"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5A4432E6-DEF4-4BD5-BE76-DA9A2623B2FA}" type="slidenum">
              <a:rPr lang="en-US"/>
              <a:pPr/>
              <a:t>‹#›</a:t>
            </a:fld>
            <a:endParaRPr lang="en-US"/>
          </a:p>
        </p:txBody>
      </p:sp>
    </p:spTree>
    <p:extLst>
      <p:ext uri="{BB962C8B-B14F-4D97-AF65-F5344CB8AC3E}">
        <p14:creationId xmlns:p14="http://schemas.microsoft.com/office/powerpoint/2010/main" val="214342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8" name="Slide Number Placeholder 7"/>
          <p:cNvSpPr>
            <a:spLocks noGrp="1"/>
          </p:cNvSpPr>
          <p:nvPr>
            <p:ph type="sldNum" sz="quarter" idx="11"/>
          </p:nvPr>
        </p:nvSpPr>
        <p:spPr/>
        <p:txBody>
          <a:bodyPr/>
          <a:lstStyle>
            <a:lvl1pPr>
              <a:defRPr/>
            </a:lvl1pPr>
          </a:lstStyle>
          <a:p>
            <a:fld id="{904E292D-6FED-42A9-9F8E-7834088288CE}" type="slidenum">
              <a:rPr lang="en-US"/>
              <a:pPr/>
              <a:t>‹#›</a:t>
            </a:fld>
            <a:endParaRPr lang="en-US"/>
          </a:p>
        </p:txBody>
      </p:sp>
    </p:spTree>
    <p:extLst>
      <p:ext uri="{BB962C8B-B14F-4D97-AF65-F5344CB8AC3E}">
        <p14:creationId xmlns:p14="http://schemas.microsoft.com/office/powerpoint/2010/main" val="19462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4" name="Slide Number Placeholder 3"/>
          <p:cNvSpPr>
            <a:spLocks noGrp="1"/>
          </p:cNvSpPr>
          <p:nvPr>
            <p:ph type="sldNum" sz="quarter" idx="11"/>
          </p:nvPr>
        </p:nvSpPr>
        <p:spPr/>
        <p:txBody>
          <a:bodyPr/>
          <a:lstStyle>
            <a:lvl1pPr>
              <a:defRPr/>
            </a:lvl1pPr>
          </a:lstStyle>
          <a:p>
            <a:fld id="{5E68B44E-001B-4DFD-8C0C-99077834AA4A}" type="slidenum">
              <a:rPr lang="en-US"/>
              <a:pPr/>
              <a:t>‹#›</a:t>
            </a:fld>
            <a:endParaRPr lang="en-US"/>
          </a:p>
        </p:txBody>
      </p:sp>
    </p:spTree>
    <p:extLst>
      <p:ext uri="{BB962C8B-B14F-4D97-AF65-F5344CB8AC3E}">
        <p14:creationId xmlns:p14="http://schemas.microsoft.com/office/powerpoint/2010/main" val="19877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E8294A19-618A-47E6-AD3C-433D45F73743}" type="slidenum">
              <a:rPr lang="en-US"/>
              <a:pPr/>
              <a:t>‹#›</a:t>
            </a:fld>
            <a:endParaRPr lang="en-US"/>
          </a:p>
        </p:txBody>
      </p:sp>
    </p:spTree>
    <p:extLst>
      <p:ext uri="{BB962C8B-B14F-4D97-AF65-F5344CB8AC3E}">
        <p14:creationId xmlns:p14="http://schemas.microsoft.com/office/powerpoint/2010/main" val="427843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3E6C9F77-98A7-4796-B13C-365D27799431}" type="slidenum">
              <a:rPr lang="en-US"/>
              <a:pPr/>
              <a:t>‹#›</a:t>
            </a:fld>
            <a:endParaRPr lang="en-US"/>
          </a:p>
        </p:txBody>
      </p:sp>
    </p:spTree>
    <p:extLst>
      <p:ext uri="{BB962C8B-B14F-4D97-AF65-F5344CB8AC3E}">
        <p14:creationId xmlns:p14="http://schemas.microsoft.com/office/powerpoint/2010/main" val="368956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OCR Cambridge Nationals in ICT  Level 1/2 © Hodder &amp; Stoughton 2013</a:t>
            </a:r>
          </a:p>
        </p:txBody>
      </p:sp>
      <p:sp>
        <p:nvSpPr>
          <p:cNvPr id="6" name="Slide Number Placeholder 5"/>
          <p:cNvSpPr>
            <a:spLocks noGrp="1"/>
          </p:cNvSpPr>
          <p:nvPr>
            <p:ph type="sldNum" sz="quarter" idx="11"/>
          </p:nvPr>
        </p:nvSpPr>
        <p:spPr/>
        <p:txBody>
          <a:bodyPr/>
          <a:lstStyle>
            <a:lvl1pPr>
              <a:defRPr/>
            </a:lvl1pPr>
          </a:lstStyle>
          <a:p>
            <a:fld id="{015C4534-AB4E-4310-99B6-ED5AD6579D66}" type="slidenum">
              <a:rPr lang="en-US"/>
              <a:pPr/>
              <a:t>‹#›</a:t>
            </a:fld>
            <a:endParaRPr lang="en-US"/>
          </a:p>
        </p:txBody>
      </p:sp>
    </p:spTree>
    <p:extLst>
      <p:ext uri="{BB962C8B-B14F-4D97-AF65-F5344CB8AC3E}">
        <p14:creationId xmlns:p14="http://schemas.microsoft.com/office/powerpoint/2010/main" val="394712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15144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sz="1800"/>
          </a:p>
        </p:txBody>
      </p:sp>
      <p:sp>
        <p:nvSpPr>
          <p:cNvPr id="24579" name="Text Placeholder 2"/>
          <p:cNvSpPr>
            <a:spLocks noGrp="1"/>
          </p:cNvSpPr>
          <p:nvPr>
            <p:ph type="body" idx="1"/>
          </p:nvPr>
        </p:nvSpPr>
        <p:spPr bwMode="auto">
          <a:xfrm>
            <a:off x="457200" y="1722438"/>
            <a:ext cx="82296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r>
              <a:rPr lang="en-US"/>
              <a:t>OCR Cambridge Nationals in ICT  Level 1/2 © Hodder &amp; Stoughton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373B9EE-A5AE-4E1A-A913-B03AC79565BA}" type="slidenum">
              <a:rPr lang="en-US"/>
              <a:pPr/>
              <a:t>‹#›</a:t>
            </a:fld>
            <a:endParaRPr lang="en-US"/>
          </a:p>
        </p:txBody>
      </p:sp>
      <p:sp>
        <p:nvSpPr>
          <p:cNvPr id="8" name="TextBox 7"/>
          <p:cNvSpPr txBox="1"/>
          <p:nvPr userDrawn="1"/>
        </p:nvSpPr>
        <p:spPr>
          <a:xfrm>
            <a:off x="2819400" y="273050"/>
            <a:ext cx="5867400" cy="820738"/>
          </a:xfrm>
          <a:prstGeom prst="rect">
            <a:avLst/>
          </a:prstGeom>
          <a:noFill/>
        </p:spPr>
        <p:txBody>
          <a:bodyPr>
            <a:spAutoFit/>
          </a:bodyPr>
          <a:lstStyle/>
          <a:p>
            <a:pPr algn="l" defTabSz="457200" fontAlgn="auto">
              <a:lnSpc>
                <a:spcPct val="120000"/>
              </a:lnSpc>
              <a:spcBef>
                <a:spcPts val="0"/>
              </a:spcBef>
              <a:spcAft>
                <a:spcPts val="0"/>
              </a:spcAft>
              <a:defRPr/>
            </a:pPr>
            <a:r>
              <a:rPr lang="en-GB" sz="2000" b="1" dirty="0">
                <a:latin typeface="+mn-lt"/>
              </a:rPr>
              <a:t>Unit 1 Understanding computer systems:</a:t>
            </a:r>
          </a:p>
          <a:p>
            <a:pPr algn="l" defTabSz="457200" fontAlgn="auto">
              <a:lnSpc>
                <a:spcPct val="120000"/>
              </a:lnSpc>
              <a:spcBef>
                <a:spcPts val="0"/>
              </a:spcBef>
              <a:spcAft>
                <a:spcPts val="0"/>
              </a:spcAft>
              <a:defRPr/>
            </a:pPr>
            <a:r>
              <a:rPr lang="en-GB" sz="2000" dirty="0">
                <a:latin typeface="+mn-lt"/>
              </a:rPr>
              <a:t>How ICT can be used to meet business needs </a:t>
            </a:r>
            <a:endParaRPr lang="en-US" sz="2000" dirty="0">
              <a:latin typeface="+mn-lt"/>
            </a:endParaRPr>
          </a:p>
        </p:txBody>
      </p:sp>
      <p:pic>
        <p:nvPicPr>
          <p:cNvPr id="24583" name="Picture 8" descr="Fotolia_37662287.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5725" y="57150"/>
            <a:ext cx="2674938"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hlinkClick r:id="" action="ppaction://hlinkshowjump?jump=previousslide"/>
          </p:cNvPr>
          <p:cNvSpPr txBox="1"/>
          <p:nvPr userDrawn="1"/>
        </p:nvSpPr>
        <p:spPr>
          <a:xfrm>
            <a:off x="187325" y="6356350"/>
            <a:ext cx="269875" cy="355600"/>
          </a:xfrm>
          <a:prstGeom prst="leftArrow">
            <a:avLst/>
          </a:prstGeom>
          <a:solidFill>
            <a:srgbClr val="660066"/>
          </a:solidFill>
        </p:spPr>
        <p:txBody>
          <a:bodyPr>
            <a:spAutoFit/>
          </a:bodyPr>
          <a:lstStyle/>
          <a:p>
            <a:pPr algn="l" defTabSz="457200" fontAlgn="auto">
              <a:spcBef>
                <a:spcPts val="0"/>
              </a:spcBef>
              <a:spcAft>
                <a:spcPts val="0"/>
              </a:spcAft>
              <a:defRPr/>
            </a:pPr>
            <a:endParaRPr lang="en-US" sz="1800" dirty="0">
              <a:latin typeface="+mn-lt"/>
            </a:endParaRPr>
          </a:p>
        </p:txBody>
      </p:sp>
      <p:sp>
        <p:nvSpPr>
          <p:cNvPr id="12" name="TextBox 11">
            <a:hlinkClick r:id="" action="ppaction://hlinkshowjump?jump=nextslide"/>
          </p:cNvPr>
          <p:cNvSpPr txBox="1"/>
          <p:nvPr userDrawn="1"/>
        </p:nvSpPr>
        <p:spPr>
          <a:xfrm>
            <a:off x="8686800" y="6356350"/>
            <a:ext cx="269875" cy="355600"/>
          </a:xfrm>
          <a:prstGeom prst="rightArrow">
            <a:avLst/>
          </a:prstGeom>
          <a:solidFill>
            <a:srgbClr val="660066"/>
          </a:solidFill>
        </p:spPr>
        <p:txBody>
          <a:bodyPr>
            <a:spAutoFit/>
          </a:bodyPr>
          <a:lstStyle/>
          <a:p>
            <a:pPr algn="l" defTabSz="457200" fontAlgn="auto">
              <a:spcBef>
                <a:spcPts val="0"/>
              </a:spcBef>
              <a:spcAft>
                <a:spcPts val="0"/>
              </a:spcAft>
              <a:defRPr/>
            </a:pPr>
            <a:endParaRPr lang="en-US" sz="1800"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dt="0"/>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a:solidFill>
            <a:srgbClr val="7F7F7F"/>
          </a:solidFill>
          <a:latin typeface="+mn-lt"/>
          <a:ea typeface="+mn-ea"/>
          <a:cs typeface="+mn-cs"/>
        </a:defRPr>
      </a:lvl1pPr>
      <a:lvl2pPr marL="742950" indent="-285750" algn="l" defTabSz="457200" rtl="0" fontAlgn="base">
        <a:spcBef>
          <a:spcPct val="20000"/>
        </a:spcBef>
        <a:spcAft>
          <a:spcPct val="0"/>
        </a:spcAft>
        <a:buFont typeface="Arial" charset="0"/>
        <a:buChar char="–"/>
        <a:defRPr sz="2800">
          <a:solidFill>
            <a:srgbClr val="7F7F7F"/>
          </a:solidFill>
          <a:latin typeface="+mn-lt"/>
        </a:defRPr>
      </a:lvl2pPr>
      <a:lvl3pPr marL="1143000" indent="-228600" algn="l" defTabSz="457200" rtl="0" fontAlgn="base">
        <a:spcBef>
          <a:spcPct val="20000"/>
        </a:spcBef>
        <a:spcAft>
          <a:spcPct val="0"/>
        </a:spcAft>
        <a:buFont typeface="Arial" charset="0"/>
        <a:buChar char="•"/>
        <a:defRPr sz="2400">
          <a:solidFill>
            <a:srgbClr val="7F7F7F"/>
          </a:solidFill>
          <a:latin typeface="+mn-lt"/>
        </a:defRPr>
      </a:lvl3pPr>
      <a:lvl4pPr marL="1600200" indent="-228600" algn="l" defTabSz="457200" rtl="0" fontAlgn="base">
        <a:spcBef>
          <a:spcPct val="20000"/>
        </a:spcBef>
        <a:spcAft>
          <a:spcPct val="0"/>
        </a:spcAft>
        <a:buFont typeface="Arial" charset="0"/>
        <a:buChar char="–"/>
        <a:defRPr sz="2000">
          <a:solidFill>
            <a:srgbClr val="7F7F7F"/>
          </a:solidFill>
          <a:latin typeface="+mn-lt"/>
        </a:defRPr>
      </a:lvl4pPr>
      <a:lvl5pPr marL="2057400" indent="-228600" algn="l" defTabSz="457200" rtl="0" fontAlgn="base">
        <a:spcBef>
          <a:spcPct val="20000"/>
        </a:spcBef>
        <a:spcAft>
          <a:spcPct val="0"/>
        </a:spcAft>
        <a:buFont typeface="Arial" charset="0"/>
        <a:buChar char="»"/>
        <a:defRPr sz="2000">
          <a:solidFill>
            <a:srgbClr val="7F7F7F"/>
          </a:solidFill>
          <a:latin typeface="+mn-lt"/>
        </a:defRPr>
      </a:lvl5pPr>
      <a:lvl6pPr marL="2514600" indent="-228600" algn="l" defTabSz="457200" rtl="0" fontAlgn="base">
        <a:spcBef>
          <a:spcPct val="20000"/>
        </a:spcBef>
        <a:spcAft>
          <a:spcPct val="0"/>
        </a:spcAft>
        <a:buFont typeface="Arial" charset="0"/>
        <a:buChar char="»"/>
        <a:defRPr sz="2000">
          <a:solidFill>
            <a:srgbClr val="7F7F7F"/>
          </a:solidFill>
          <a:latin typeface="+mn-lt"/>
        </a:defRPr>
      </a:lvl6pPr>
      <a:lvl7pPr marL="2971800" indent="-228600" algn="l" defTabSz="457200" rtl="0" fontAlgn="base">
        <a:spcBef>
          <a:spcPct val="20000"/>
        </a:spcBef>
        <a:spcAft>
          <a:spcPct val="0"/>
        </a:spcAft>
        <a:buFont typeface="Arial" charset="0"/>
        <a:buChar char="»"/>
        <a:defRPr sz="2000">
          <a:solidFill>
            <a:srgbClr val="7F7F7F"/>
          </a:solidFill>
          <a:latin typeface="+mn-lt"/>
        </a:defRPr>
      </a:lvl7pPr>
      <a:lvl8pPr marL="3429000" indent="-228600" algn="l" defTabSz="457200" rtl="0" fontAlgn="base">
        <a:spcBef>
          <a:spcPct val="20000"/>
        </a:spcBef>
        <a:spcAft>
          <a:spcPct val="0"/>
        </a:spcAft>
        <a:buFont typeface="Arial" charset="0"/>
        <a:buChar char="»"/>
        <a:defRPr sz="2000">
          <a:solidFill>
            <a:srgbClr val="7F7F7F"/>
          </a:solidFill>
          <a:latin typeface="+mn-lt"/>
        </a:defRPr>
      </a:lvl8pPr>
      <a:lvl9pPr marL="3886200" indent="-228600" algn="l" defTabSz="457200" rtl="0" fontAlgn="base">
        <a:spcBef>
          <a:spcPct val="20000"/>
        </a:spcBef>
        <a:spcAft>
          <a:spcPct val="0"/>
        </a:spcAft>
        <a:buFont typeface="Arial" charset="0"/>
        <a:buChar char="»"/>
        <a:defRPr sz="2000">
          <a:solidFill>
            <a:srgbClr val="7F7F7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15144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sz="1800"/>
          </a:p>
        </p:txBody>
      </p:sp>
      <p:sp>
        <p:nvSpPr>
          <p:cNvPr id="25603" name="Text Placeholder 2"/>
          <p:cNvSpPr>
            <a:spLocks noGrp="1"/>
          </p:cNvSpPr>
          <p:nvPr>
            <p:ph type="body" idx="1"/>
          </p:nvPr>
        </p:nvSpPr>
        <p:spPr bwMode="auto">
          <a:xfrm>
            <a:off x="457200" y="1722438"/>
            <a:ext cx="82296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r>
              <a:rPr lang="en-US"/>
              <a:t>OCR Cambridge Nationals in ICT  Level 1/2 © Hodder &amp; Stoughton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93069C1-714E-4C58-87A3-764CBDB550C0}" type="slidenum">
              <a:rPr lang="en-US"/>
              <a:pPr/>
              <a:t>‹#›</a:t>
            </a:fld>
            <a:endParaRPr lang="en-US"/>
          </a:p>
        </p:txBody>
      </p:sp>
      <p:sp>
        <p:nvSpPr>
          <p:cNvPr id="8" name="TextBox 7"/>
          <p:cNvSpPr txBox="1"/>
          <p:nvPr userDrawn="1"/>
        </p:nvSpPr>
        <p:spPr>
          <a:xfrm>
            <a:off x="2819400" y="273050"/>
            <a:ext cx="5867400" cy="820738"/>
          </a:xfrm>
          <a:prstGeom prst="rect">
            <a:avLst/>
          </a:prstGeom>
          <a:noFill/>
        </p:spPr>
        <p:txBody>
          <a:bodyPr>
            <a:spAutoFit/>
          </a:bodyPr>
          <a:lstStyle/>
          <a:p>
            <a:pPr algn="l" defTabSz="457200" fontAlgn="auto">
              <a:lnSpc>
                <a:spcPct val="120000"/>
              </a:lnSpc>
              <a:spcBef>
                <a:spcPts val="0"/>
              </a:spcBef>
              <a:spcAft>
                <a:spcPts val="0"/>
              </a:spcAft>
              <a:defRPr/>
            </a:pPr>
            <a:r>
              <a:rPr lang="en-GB" sz="2000" b="1" dirty="0">
                <a:latin typeface="+mn-lt"/>
              </a:rPr>
              <a:t>Unit 1 Understanding computer systems:</a:t>
            </a:r>
          </a:p>
          <a:p>
            <a:pPr algn="l" defTabSz="457200" fontAlgn="auto">
              <a:lnSpc>
                <a:spcPct val="120000"/>
              </a:lnSpc>
              <a:spcBef>
                <a:spcPts val="0"/>
              </a:spcBef>
              <a:spcAft>
                <a:spcPts val="0"/>
              </a:spcAft>
              <a:defRPr/>
            </a:pPr>
            <a:r>
              <a:rPr lang="en-GB" sz="2000" dirty="0">
                <a:latin typeface="+mn-lt"/>
              </a:rPr>
              <a:t>How ICT can be used to meet business needs </a:t>
            </a:r>
            <a:endParaRPr lang="en-US" sz="2000" dirty="0">
              <a:latin typeface="+mn-lt"/>
            </a:endParaRPr>
          </a:p>
        </p:txBody>
      </p:sp>
      <p:pic>
        <p:nvPicPr>
          <p:cNvPr id="25607" name="Picture 8" descr="Fotolia_37662287.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5725" y="57150"/>
            <a:ext cx="2674938"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hlinkClick r:id="" action="ppaction://hlinkshowjump?jump=previousslide"/>
          </p:cNvPr>
          <p:cNvSpPr txBox="1"/>
          <p:nvPr userDrawn="1"/>
        </p:nvSpPr>
        <p:spPr>
          <a:xfrm>
            <a:off x="187325" y="6356350"/>
            <a:ext cx="269875" cy="355600"/>
          </a:xfrm>
          <a:prstGeom prst="leftArrow">
            <a:avLst/>
          </a:prstGeom>
          <a:solidFill>
            <a:srgbClr val="660066"/>
          </a:solidFill>
        </p:spPr>
        <p:txBody>
          <a:bodyPr>
            <a:spAutoFit/>
          </a:bodyPr>
          <a:lstStyle/>
          <a:p>
            <a:pPr algn="l" defTabSz="457200" fontAlgn="auto">
              <a:spcBef>
                <a:spcPts val="0"/>
              </a:spcBef>
              <a:spcAft>
                <a:spcPts val="0"/>
              </a:spcAft>
              <a:defRPr/>
            </a:pPr>
            <a:endParaRPr lang="en-US" sz="1800" dirty="0">
              <a:latin typeface="+mn-lt"/>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hdr="0" dt="0"/>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a:solidFill>
            <a:srgbClr val="7F7F7F"/>
          </a:solidFill>
          <a:latin typeface="+mn-lt"/>
          <a:ea typeface="+mn-ea"/>
          <a:cs typeface="+mn-cs"/>
        </a:defRPr>
      </a:lvl1pPr>
      <a:lvl2pPr marL="742950" indent="-285750" algn="l" defTabSz="457200" rtl="0" fontAlgn="base">
        <a:spcBef>
          <a:spcPct val="20000"/>
        </a:spcBef>
        <a:spcAft>
          <a:spcPct val="0"/>
        </a:spcAft>
        <a:buFont typeface="Arial" charset="0"/>
        <a:buChar char="–"/>
        <a:defRPr sz="2800">
          <a:solidFill>
            <a:srgbClr val="7F7F7F"/>
          </a:solidFill>
          <a:latin typeface="+mn-lt"/>
        </a:defRPr>
      </a:lvl2pPr>
      <a:lvl3pPr marL="1143000" indent="-228600" algn="l" defTabSz="457200" rtl="0" fontAlgn="base">
        <a:spcBef>
          <a:spcPct val="20000"/>
        </a:spcBef>
        <a:spcAft>
          <a:spcPct val="0"/>
        </a:spcAft>
        <a:buFont typeface="Arial" charset="0"/>
        <a:buChar char="•"/>
        <a:defRPr sz="2400">
          <a:solidFill>
            <a:srgbClr val="7F7F7F"/>
          </a:solidFill>
          <a:latin typeface="+mn-lt"/>
        </a:defRPr>
      </a:lvl3pPr>
      <a:lvl4pPr marL="1600200" indent="-228600" algn="l" defTabSz="457200" rtl="0" fontAlgn="base">
        <a:spcBef>
          <a:spcPct val="20000"/>
        </a:spcBef>
        <a:spcAft>
          <a:spcPct val="0"/>
        </a:spcAft>
        <a:buFont typeface="Arial" charset="0"/>
        <a:buChar char="–"/>
        <a:defRPr sz="2000">
          <a:solidFill>
            <a:srgbClr val="7F7F7F"/>
          </a:solidFill>
          <a:latin typeface="+mn-lt"/>
        </a:defRPr>
      </a:lvl4pPr>
      <a:lvl5pPr marL="2057400" indent="-228600" algn="l" defTabSz="457200" rtl="0" fontAlgn="base">
        <a:spcBef>
          <a:spcPct val="20000"/>
        </a:spcBef>
        <a:spcAft>
          <a:spcPct val="0"/>
        </a:spcAft>
        <a:buFont typeface="Arial" charset="0"/>
        <a:buChar char="»"/>
        <a:defRPr sz="2000">
          <a:solidFill>
            <a:srgbClr val="7F7F7F"/>
          </a:solidFill>
          <a:latin typeface="+mn-lt"/>
        </a:defRPr>
      </a:lvl5pPr>
      <a:lvl6pPr marL="2514600" indent="-228600" algn="l" defTabSz="457200" rtl="0" fontAlgn="base">
        <a:spcBef>
          <a:spcPct val="20000"/>
        </a:spcBef>
        <a:spcAft>
          <a:spcPct val="0"/>
        </a:spcAft>
        <a:buFont typeface="Arial" charset="0"/>
        <a:buChar char="»"/>
        <a:defRPr sz="2000">
          <a:solidFill>
            <a:srgbClr val="7F7F7F"/>
          </a:solidFill>
          <a:latin typeface="+mn-lt"/>
        </a:defRPr>
      </a:lvl6pPr>
      <a:lvl7pPr marL="2971800" indent="-228600" algn="l" defTabSz="457200" rtl="0" fontAlgn="base">
        <a:spcBef>
          <a:spcPct val="20000"/>
        </a:spcBef>
        <a:spcAft>
          <a:spcPct val="0"/>
        </a:spcAft>
        <a:buFont typeface="Arial" charset="0"/>
        <a:buChar char="»"/>
        <a:defRPr sz="2000">
          <a:solidFill>
            <a:srgbClr val="7F7F7F"/>
          </a:solidFill>
          <a:latin typeface="+mn-lt"/>
        </a:defRPr>
      </a:lvl7pPr>
      <a:lvl8pPr marL="3429000" indent="-228600" algn="l" defTabSz="457200" rtl="0" fontAlgn="base">
        <a:spcBef>
          <a:spcPct val="20000"/>
        </a:spcBef>
        <a:spcAft>
          <a:spcPct val="0"/>
        </a:spcAft>
        <a:buFont typeface="Arial" charset="0"/>
        <a:buChar char="»"/>
        <a:defRPr sz="2000">
          <a:solidFill>
            <a:srgbClr val="7F7F7F"/>
          </a:solidFill>
          <a:latin typeface="+mn-lt"/>
        </a:defRPr>
      </a:lvl8pPr>
      <a:lvl9pPr marL="3886200" indent="-228600" algn="l" defTabSz="457200" rtl="0" fontAlgn="base">
        <a:spcBef>
          <a:spcPct val="20000"/>
        </a:spcBef>
        <a:spcAft>
          <a:spcPct val="0"/>
        </a:spcAft>
        <a:buFont typeface="Arial" charset="0"/>
        <a:buChar char="»"/>
        <a:defRPr sz="2000">
          <a:solidFill>
            <a:srgbClr val="7F7F7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15144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sz="1800"/>
          </a:p>
        </p:txBody>
      </p:sp>
      <p:sp>
        <p:nvSpPr>
          <p:cNvPr id="26627" name="Text Placeholder 2"/>
          <p:cNvSpPr>
            <a:spLocks noGrp="1"/>
          </p:cNvSpPr>
          <p:nvPr>
            <p:ph type="body" idx="1"/>
          </p:nvPr>
        </p:nvSpPr>
        <p:spPr bwMode="auto">
          <a:xfrm>
            <a:off x="457200" y="1722438"/>
            <a:ext cx="82296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r>
              <a:rPr lang="en-US"/>
              <a:t>OCR Cambridge Nationals in ICT  Level 1/2 © Hodder &amp; Stoughton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D555068-B38E-404C-9856-862A89733219}" type="slidenum">
              <a:rPr lang="en-US"/>
              <a:pPr/>
              <a:t>‹#›</a:t>
            </a:fld>
            <a:endParaRPr lang="en-US"/>
          </a:p>
        </p:txBody>
      </p:sp>
      <p:sp>
        <p:nvSpPr>
          <p:cNvPr id="8" name="TextBox 7"/>
          <p:cNvSpPr txBox="1"/>
          <p:nvPr userDrawn="1"/>
        </p:nvSpPr>
        <p:spPr>
          <a:xfrm>
            <a:off x="2819400" y="273050"/>
            <a:ext cx="5867400" cy="820738"/>
          </a:xfrm>
          <a:prstGeom prst="rect">
            <a:avLst/>
          </a:prstGeom>
          <a:noFill/>
        </p:spPr>
        <p:txBody>
          <a:bodyPr>
            <a:spAutoFit/>
          </a:bodyPr>
          <a:lstStyle/>
          <a:p>
            <a:pPr algn="l" defTabSz="457200" fontAlgn="auto">
              <a:lnSpc>
                <a:spcPct val="120000"/>
              </a:lnSpc>
              <a:spcBef>
                <a:spcPts val="0"/>
              </a:spcBef>
              <a:spcAft>
                <a:spcPts val="0"/>
              </a:spcAft>
              <a:defRPr/>
            </a:pPr>
            <a:r>
              <a:rPr lang="en-GB" sz="2000" b="1" dirty="0">
                <a:latin typeface="+mn-lt"/>
              </a:rPr>
              <a:t>Unit 1 Understanding computer systems:</a:t>
            </a:r>
          </a:p>
          <a:p>
            <a:pPr algn="l" defTabSz="457200" fontAlgn="auto">
              <a:lnSpc>
                <a:spcPct val="120000"/>
              </a:lnSpc>
              <a:spcBef>
                <a:spcPts val="0"/>
              </a:spcBef>
              <a:spcAft>
                <a:spcPts val="0"/>
              </a:spcAft>
              <a:defRPr/>
            </a:pPr>
            <a:r>
              <a:rPr lang="en-GB" sz="2000" dirty="0">
                <a:latin typeface="+mn-lt"/>
              </a:rPr>
              <a:t>How ICT can be used to meet business needs </a:t>
            </a:r>
            <a:endParaRPr lang="en-US" sz="2000" dirty="0">
              <a:latin typeface="+mn-lt"/>
            </a:endParaRPr>
          </a:p>
        </p:txBody>
      </p:sp>
      <p:pic>
        <p:nvPicPr>
          <p:cNvPr id="26631" name="Picture 8" descr="Fotolia_37662287.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5725" y="57150"/>
            <a:ext cx="2674938"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hlinkClick r:id="" action="ppaction://hlinkshowjump?jump=nextslide"/>
          </p:cNvPr>
          <p:cNvSpPr txBox="1"/>
          <p:nvPr userDrawn="1"/>
        </p:nvSpPr>
        <p:spPr>
          <a:xfrm>
            <a:off x="8686800" y="6356350"/>
            <a:ext cx="269875" cy="355600"/>
          </a:xfrm>
          <a:prstGeom prst="rightArrow">
            <a:avLst/>
          </a:prstGeom>
          <a:solidFill>
            <a:srgbClr val="660066"/>
          </a:solidFill>
        </p:spPr>
        <p:txBody>
          <a:bodyPr>
            <a:spAutoFit/>
          </a:bodyPr>
          <a:lstStyle/>
          <a:p>
            <a:pPr algn="l" defTabSz="457200" fontAlgn="auto">
              <a:spcBef>
                <a:spcPts val="0"/>
              </a:spcBef>
              <a:spcAft>
                <a:spcPts val="0"/>
              </a:spcAft>
              <a:defRPr/>
            </a:pPr>
            <a:endParaRPr lang="en-US" sz="1800" dirty="0">
              <a:latin typeface="+mn-lt"/>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a:solidFill>
            <a:srgbClr val="7F7F7F"/>
          </a:solidFill>
          <a:latin typeface="+mn-lt"/>
          <a:ea typeface="+mn-ea"/>
          <a:cs typeface="+mn-cs"/>
        </a:defRPr>
      </a:lvl1pPr>
      <a:lvl2pPr marL="742950" indent="-285750" algn="l" defTabSz="457200" rtl="0" fontAlgn="base">
        <a:spcBef>
          <a:spcPct val="20000"/>
        </a:spcBef>
        <a:spcAft>
          <a:spcPct val="0"/>
        </a:spcAft>
        <a:buFont typeface="Arial" charset="0"/>
        <a:buChar char="–"/>
        <a:defRPr sz="2800">
          <a:solidFill>
            <a:srgbClr val="7F7F7F"/>
          </a:solidFill>
          <a:latin typeface="+mn-lt"/>
        </a:defRPr>
      </a:lvl2pPr>
      <a:lvl3pPr marL="1143000" indent="-228600" algn="l" defTabSz="457200" rtl="0" fontAlgn="base">
        <a:spcBef>
          <a:spcPct val="20000"/>
        </a:spcBef>
        <a:spcAft>
          <a:spcPct val="0"/>
        </a:spcAft>
        <a:buFont typeface="Arial" charset="0"/>
        <a:buChar char="•"/>
        <a:defRPr sz="2400">
          <a:solidFill>
            <a:srgbClr val="7F7F7F"/>
          </a:solidFill>
          <a:latin typeface="+mn-lt"/>
        </a:defRPr>
      </a:lvl3pPr>
      <a:lvl4pPr marL="1600200" indent="-228600" algn="l" defTabSz="457200" rtl="0" fontAlgn="base">
        <a:spcBef>
          <a:spcPct val="20000"/>
        </a:spcBef>
        <a:spcAft>
          <a:spcPct val="0"/>
        </a:spcAft>
        <a:buFont typeface="Arial" charset="0"/>
        <a:buChar char="–"/>
        <a:defRPr sz="2000">
          <a:solidFill>
            <a:srgbClr val="7F7F7F"/>
          </a:solidFill>
          <a:latin typeface="+mn-lt"/>
        </a:defRPr>
      </a:lvl4pPr>
      <a:lvl5pPr marL="2057400" indent="-228600" algn="l" defTabSz="457200" rtl="0" fontAlgn="base">
        <a:spcBef>
          <a:spcPct val="20000"/>
        </a:spcBef>
        <a:spcAft>
          <a:spcPct val="0"/>
        </a:spcAft>
        <a:buFont typeface="Arial" charset="0"/>
        <a:buChar char="»"/>
        <a:defRPr sz="2000">
          <a:solidFill>
            <a:srgbClr val="7F7F7F"/>
          </a:solidFill>
          <a:latin typeface="+mn-lt"/>
        </a:defRPr>
      </a:lvl5pPr>
      <a:lvl6pPr marL="2514600" indent="-228600" algn="l" defTabSz="457200" rtl="0" fontAlgn="base">
        <a:spcBef>
          <a:spcPct val="20000"/>
        </a:spcBef>
        <a:spcAft>
          <a:spcPct val="0"/>
        </a:spcAft>
        <a:buFont typeface="Arial" charset="0"/>
        <a:buChar char="»"/>
        <a:defRPr sz="2000">
          <a:solidFill>
            <a:srgbClr val="7F7F7F"/>
          </a:solidFill>
          <a:latin typeface="+mn-lt"/>
        </a:defRPr>
      </a:lvl6pPr>
      <a:lvl7pPr marL="2971800" indent="-228600" algn="l" defTabSz="457200" rtl="0" fontAlgn="base">
        <a:spcBef>
          <a:spcPct val="20000"/>
        </a:spcBef>
        <a:spcAft>
          <a:spcPct val="0"/>
        </a:spcAft>
        <a:buFont typeface="Arial" charset="0"/>
        <a:buChar char="»"/>
        <a:defRPr sz="2000">
          <a:solidFill>
            <a:srgbClr val="7F7F7F"/>
          </a:solidFill>
          <a:latin typeface="+mn-lt"/>
        </a:defRPr>
      </a:lvl7pPr>
      <a:lvl8pPr marL="3429000" indent="-228600" algn="l" defTabSz="457200" rtl="0" fontAlgn="base">
        <a:spcBef>
          <a:spcPct val="20000"/>
        </a:spcBef>
        <a:spcAft>
          <a:spcPct val="0"/>
        </a:spcAft>
        <a:buFont typeface="Arial" charset="0"/>
        <a:buChar char="»"/>
        <a:defRPr sz="2000">
          <a:solidFill>
            <a:srgbClr val="7F7F7F"/>
          </a:solidFill>
          <a:latin typeface="+mn-lt"/>
        </a:defRPr>
      </a:lvl8pPr>
      <a:lvl9pPr marL="3886200" indent="-228600" algn="l" defTabSz="457200" rtl="0" fontAlgn="base">
        <a:spcBef>
          <a:spcPct val="20000"/>
        </a:spcBef>
        <a:spcAft>
          <a:spcPct val="0"/>
        </a:spcAft>
        <a:buFont typeface="Arial" charset="0"/>
        <a:buChar char="»"/>
        <a:defRPr sz="2000">
          <a:solidFill>
            <a:srgbClr val="7F7F7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hyperlink" Target="mailto:john.smith@hodder.co.uk"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CF479394-05EB-4DAD-9685-F3428B83D449}" type="slidenum">
              <a:rPr lang="en-US"/>
              <a:pPr/>
              <a:t>1</a:t>
            </a:fld>
            <a:endParaRPr lang="en-US"/>
          </a:p>
        </p:txBody>
      </p:sp>
      <p:sp>
        <p:nvSpPr>
          <p:cNvPr id="2052" name="Rectangle 4"/>
          <p:cNvSpPr>
            <a:spLocks noChangeArrowheads="1"/>
          </p:cNvSpPr>
          <p:nvPr/>
        </p:nvSpPr>
        <p:spPr bwMode="auto">
          <a:xfrm>
            <a:off x="1604963" y="2781300"/>
            <a:ext cx="59293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4800" b="1"/>
              <a:t>Monitoring employees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
          <p:cNvSpPr>
            <a:spLocks noGrp="1"/>
          </p:cNvSpPr>
          <p:nvPr>
            <p:ph type="sldNum" sz="quarter" idx="11"/>
          </p:nvPr>
        </p:nvSpPr>
        <p:spPr/>
        <p:txBody>
          <a:bodyPr/>
          <a:lstStyle/>
          <a:p>
            <a:fld id="{E9F63B67-CFC0-445E-AD1C-F1C689CE0D05}" type="slidenum">
              <a:rPr lang="en-US"/>
              <a:pPr/>
              <a:t>10</a:t>
            </a:fld>
            <a:endParaRPr lang="en-US"/>
          </a:p>
        </p:txBody>
      </p:sp>
      <p:sp>
        <p:nvSpPr>
          <p:cNvPr id="3" name="Content Placeholder 2"/>
          <p:cNvSpPr>
            <a:spLocks noGrp="1"/>
          </p:cNvSpPr>
          <p:nvPr>
            <p:ph idx="4294967295"/>
          </p:nvPr>
        </p:nvSpPr>
        <p:spPr>
          <a:xfrm>
            <a:off x="395288" y="2647950"/>
            <a:ext cx="1585912" cy="792163"/>
          </a:xfrm>
        </p:spPr>
        <p:txBody>
          <a:bodyPr>
            <a:normAutofit/>
          </a:bodyPr>
          <a:lstStyle/>
          <a:p>
            <a:pPr marL="0" indent="0" algn="ctr">
              <a:lnSpc>
                <a:spcPct val="80000"/>
              </a:lnSpc>
              <a:buFont typeface="Arial" charset="0"/>
              <a:buNone/>
            </a:pPr>
            <a:r>
              <a:rPr lang="en-GB" sz="1800">
                <a:solidFill>
                  <a:schemeClr val="tx1"/>
                </a:solidFill>
              </a:rPr>
              <a:t>Employees’ computers and devices</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967038"/>
            <a:ext cx="6667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loud 11"/>
          <p:cNvSpPr/>
          <p:nvPr/>
        </p:nvSpPr>
        <p:spPr>
          <a:xfrm>
            <a:off x="6443663" y="3024188"/>
            <a:ext cx="1584325" cy="1087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GB" sz="1800" dirty="0"/>
          </a:p>
        </p:txBody>
      </p:sp>
      <p:sp>
        <p:nvSpPr>
          <p:cNvPr id="13" name="TextBox 12"/>
          <p:cNvSpPr txBox="1">
            <a:spLocks noChangeArrowheads="1"/>
          </p:cNvSpPr>
          <p:nvPr/>
        </p:nvSpPr>
        <p:spPr bwMode="auto">
          <a:xfrm>
            <a:off x="6732588" y="3360738"/>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800" b="1"/>
              <a:t>Internet</a:t>
            </a:r>
          </a:p>
        </p:txBody>
      </p:sp>
      <p:cxnSp>
        <p:nvCxnSpPr>
          <p:cNvPr id="15" name="Straight Arrow Connector 14"/>
          <p:cNvCxnSpPr>
            <a:stCxn id="6146" idx="3"/>
          </p:cNvCxnSpPr>
          <p:nvPr/>
        </p:nvCxnSpPr>
        <p:spPr>
          <a:xfrm flipV="1">
            <a:off x="1411288" y="3730625"/>
            <a:ext cx="2008187" cy="31115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547813" y="4111625"/>
            <a:ext cx="1584325" cy="950913"/>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132138" y="4513263"/>
            <a:ext cx="576262" cy="63023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902075" y="5365750"/>
            <a:ext cx="887413" cy="5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GB" sz="1800"/>
          </a:p>
        </p:txBody>
      </p:sp>
      <p:sp>
        <p:nvSpPr>
          <p:cNvPr id="26" name="TextBox 25"/>
          <p:cNvSpPr txBox="1">
            <a:spLocks noChangeArrowheads="1"/>
          </p:cNvSpPr>
          <p:nvPr/>
        </p:nvSpPr>
        <p:spPr bwMode="auto">
          <a:xfrm>
            <a:off x="4022725" y="5308600"/>
            <a:ext cx="6461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1800" b="1"/>
              <a:t>Log files</a:t>
            </a:r>
          </a:p>
        </p:txBody>
      </p:sp>
      <p:sp>
        <p:nvSpPr>
          <p:cNvPr id="24" name="Down Arrow 23"/>
          <p:cNvSpPr/>
          <p:nvPr/>
        </p:nvSpPr>
        <p:spPr>
          <a:xfrm>
            <a:off x="3944938" y="4514850"/>
            <a:ext cx="357187" cy="850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GB" sz="1800"/>
          </a:p>
        </p:txBody>
      </p:sp>
      <p:cxnSp>
        <p:nvCxnSpPr>
          <p:cNvPr id="28" name="Straight Arrow Connector 27"/>
          <p:cNvCxnSpPr/>
          <p:nvPr/>
        </p:nvCxnSpPr>
        <p:spPr>
          <a:xfrm flipV="1">
            <a:off x="4502150" y="3673475"/>
            <a:ext cx="1870075" cy="301625"/>
          </a:xfrm>
          <a:prstGeom prst="straightConnector1">
            <a:avLst/>
          </a:prstGeom>
          <a:ln w="38100">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4537075" y="2565400"/>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800" b="1"/>
              <a:t>Firewall</a:t>
            </a:r>
          </a:p>
        </p:txBody>
      </p:sp>
      <p:sp>
        <p:nvSpPr>
          <p:cNvPr id="31" name="TextBox 30"/>
          <p:cNvSpPr txBox="1">
            <a:spLocks noChangeArrowheads="1"/>
          </p:cNvSpPr>
          <p:nvPr/>
        </p:nvSpPr>
        <p:spPr bwMode="auto">
          <a:xfrm>
            <a:off x="3048000" y="2565400"/>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800" b="1"/>
              <a:t>Server</a:t>
            </a:r>
          </a:p>
        </p:txBody>
      </p:sp>
      <p:sp>
        <p:nvSpPr>
          <p:cNvPr id="36" name="Rectangle 35"/>
          <p:cNvSpPr/>
          <p:nvPr/>
        </p:nvSpPr>
        <p:spPr>
          <a:xfrm>
            <a:off x="4981575" y="4505325"/>
            <a:ext cx="1273175" cy="177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GB" sz="1800"/>
          </a:p>
        </p:txBody>
      </p:sp>
      <p:sp>
        <p:nvSpPr>
          <p:cNvPr id="37" name="TextBox 36"/>
          <p:cNvSpPr txBox="1">
            <a:spLocks noChangeArrowheads="1"/>
          </p:cNvSpPr>
          <p:nvPr/>
        </p:nvSpPr>
        <p:spPr bwMode="auto">
          <a:xfrm>
            <a:off x="5035550" y="4568825"/>
            <a:ext cx="120173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1800" b="1"/>
              <a:t>Access monitor software</a:t>
            </a:r>
          </a:p>
          <a:p>
            <a:pPr algn="ctr"/>
            <a:r>
              <a:rPr lang="en-GB" sz="1800" b="1"/>
              <a:t>shows charts and reports</a:t>
            </a:r>
          </a:p>
        </p:txBody>
      </p:sp>
      <p:sp>
        <p:nvSpPr>
          <p:cNvPr id="38" name="Down Arrow 37"/>
          <p:cNvSpPr>
            <a:spLocks noChangeArrowheads="1"/>
          </p:cNvSpPr>
          <p:nvPr/>
        </p:nvSpPr>
        <p:spPr bwMode="auto">
          <a:xfrm rot="-5400000">
            <a:off x="4725194" y="5369719"/>
            <a:ext cx="358775" cy="522287"/>
          </a:xfrm>
          <a:prstGeom prst="downArrow">
            <a:avLst>
              <a:gd name="adj1" fmla="val 50000"/>
              <a:gd name="adj2" fmla="val 49988"/>
            </a:avLst>
          </a:prstGeom>
          <a:solidFill>
            <a:schemeClr val="accent1"/>
          </a:solidFill>
          <a:ln w="38100" algn="ctr">
            <a:solidFill>
              <a:srgbClr val="385D8A"/>
            </a:solidFill>
            <a:miter lim="800000"/>
            <a:headEnd/>
            <a:tailEnd/>
          </a:ln>
        </p:spPr>
        <p:txBody>
          <a:bodyPr vert="eaVert" anchor="ctr"/>
          <a:lstStyle/>
          <a:p>
            <a:pPr fontAlgn="auto">
              <a:spcBef>
                <a:spcPts val="0"/>
              </a:spcBef>
              <a:spcAft>
                <a:spcPts val="0"/>
              </a:spcAft>
              <a:defRPr/>
            </a:pPr>
            <a:endParaRPr lang="en-GB" sz="1800">
              <a:solidFill>
                <a:schemeClr val="lt1"/>
              </a:solidFill>
              <a:latin typeface="+mn-lt"/>
            </a:endParaRPr>
          </a:p>
        </p:txBody>
      </p:sp>
      <p:sp>
        <p:nvSpPr>
          <p:cNvPr id="39" name="TextBox 38"/>
          <p:cNvSpPr txBox="1">
            <a:spLocks noChangeArrowheads="1"/>
          </p:cNvSpPr>
          <p:nvPr/>
        </p:nvSpPr>
        <p:spPr bwMode="auto">
          <a:xfrm>
            <a:off x="6592888" y="4376738"/>
            <a:ext cx="20113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1800" b="1"/>
              <a:t>Charts etc viewed on computers</a:t>
            </a:r>
          </a:p>
        </p:txBody>
      </p:sp>
      <p:sp>
        <p:nvSpPr>
          <p:cNvPr id="40" name="Down Arrow 39"/>
          <p:cNvSpPr>
            <a:spLocks noChangeArrowheads="1"/>
          </p:cNvSpPr>
          <p:nvPr/>
        </p:nvSpPr>
        <p:spPr bwMode="auto">
          <a:xfrm rot="-5400000">
            <a:off x="6192837" y="4500563"/>
            <a:ext cx="358775" cy="520700"/>
          </a:xfrm>
          <a:prstGeom prst="downArrow">
            <a:avLst>
              <a:gd name="adj1" fmla="val 50000"/>
              <a:gd name="adj2" fmla="val 49836"/>
            </a:avLst>
          </a:prstGeom>
          <a:solidFill>
            <a:schemeClr val="accent1"/>
          </a:solidFill>
          <a:ln w="38100" algn="ctr">
            <a:solidFill>
              <a:srgbClr val="385D8A"/>
            </a:solidFill>
            <a:miter lim="800000"/>
            <a:headEnd/>
            <a:tailEnd/>
          </a:ln>
        </p:spPr>
        <p:txBody>
          <a:bodyPr vert="eaVert" anchor="ctr"/>
          <a:lstStyle/>
          <a:p>
            <a:pPr fontAlgn="auto">
              <a:spcBef>
                <a:spcPts val="0"/>
              </a:spcBef>
              <a:spcAft>
                <a:spcPts val="0"/>
              </a:spcAft>
              <a:defRPr/>
            </a:pPr>
            <a:endParaRPr lang="en-GB" sz="1800">
              <a:solidFill>
                <a:schemeClr val="lt1"/>
              </a:solidFill>
              <a:latin typeface="+mn-lt"/>
            </a:endParaRPr>
          </a:p>
        </p:txBody>
      </p:sp>
      <p:sp>
        <p:nvSpPr>
          <p:cNvPr id="41" name="TextBox 40"/>
          <p:cNvSpPr txBox="1">
            <a:spLocks noChangeArrowheads="1"/>
          </p:cNvSpPr>
          <p:nvPr/>
        </p:nvSpPr>
        <p:spPr bwMode="auto">
          <a:xfrm>
            <a:off x="1770063" y="3940175"/>
            <a:ext cx="107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800" b="1"/>
              <a:t>Network activity</a:t>
            </a:r>
          </a:p>
        </p:txBody>
      </p:sp>
      <p:sp>
        <p:nvSpPr>
          <p:cNvPr id="11296" name="Rectangle 32"/>
          <p:cNvSpPr>
            <a:spLocks noChangeArrowheads="1"/>
          </p:cNvSpPr>
          <p:nvPr/>
        </p:nvSpPr>
        <p:spPr bwMode="auto">
          <a:xfrm>
            <a:off x="395288" y="1579563"/>
            <a:ext cx="86915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defTabSz="457200"/>
            <a:r>
              <a:rPr lang="en-GB" sz="2800" b="1"/>
              <a:t>Keeping logs and reports of employees’ internet activities</a:t>
            </a:r>
          </a:p>
        </p:txBody>
      </p:sp>
      <p:pic>
        <p:nvPicPr>
          <p:cNvPr id="11297" name="Picture 33" descr="new01_41_Fotolia_497626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475" y="2852738"/>
            <a:ext cx="946150" cy="1668462"/>
          </a:xfrm>
          <a:prstGeom prst="rect">
            <a:avLst/>
          </a:prstGeom>
          <a:noFill/>
          <a:extLst>
            <a:ext uri="{909E8E84-426E-40DD-AFC4-6F175D3DCCD1}">
              <a14:hiddenFill xmlns:a14="http://schemas.microsoft.com/office/drawing/2010/main">
                <a:solidFill>
                  <a:srgbClr val="FFFFFF"/>
                </a:solidFill>
              </a14:hiddenFill>
            </a:ext>
          </a:extLst>
        </p:spPr>
      </p:pic>
      <p:pic>
        <p:nvPicPr>
          <p:cNvPr id="11298" name="Picture 34" descr="new01_01_HRF_Fotolia_236673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500438"/>
            <a:ext cx="1258887"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1300" name="Picture 36" descr="new01_06a_HRF_Fotolia_360638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4652963"/>
            <a:ext cx="1331912" cy="889000"/>
          </a:xfrm>
          <a:prstGeom prst="rect">
            <a:avLst/>
          </a:prstGeom>
          <a:noFill/>
          <a:extLst>
            <a:ext uri="{909E8E84-426E-40DD-AFC4-6F175D3DCCD1}">
              <a14:hiddenFill xmlns:a14="http://schemas.microsoft.com/office/drawing/2010/main">
                <a:solidFill>
                  <a:srgbClr val="FFFFFF"/>
                </a:solidFill>
              </a14:hiddenFill>
            </a:ext>
          </a:extLst>
        </p:spPr>
      </p:pic>
      <p:pic>
        <p:nvPicPr>
          <p:cNvPr id="11301" name="Picture 37" descr="new01_05_HRF_Fotolia_348088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157788"/>
            <a:ext cx="1476375" cy="944562"/>
          </a:xfrm>
          <a:prstGeom prst="rect">
            <a:avLst/>
          </a:prstGeom>
          <a:noFill/>
          <a:extLst>
            <a:ext uri="{909E8E84-426E-40DD-AFC4-6F175D3DCCD1}">
              <a14:hiddenFill xmlns:a14="http://schemas.microsoft.com/office/drawing/2010/main">
                <a:solidFill>
                  <a:srgbClr val="FFFFFF"/>
                </a:solidFill>
              </a14:hiddenFill>
            </a:ext>
          </a:extLst>
        </p:spPr>
      </p:pic>
      <p:pic>
        <p:nvPicPr>
          <p:cNvPr id="11302" name="Picture 38" descr="new01_45_HRF_Fotolia_312577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563" y="5013325"/>
            <a:ext cx="2016125"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1B9A1951-2EE2-4997-B1D8-AB9C199E7503}" type="slidenum">
              <a:rPr lang="en-US"/>
              <a:pPr/>
              <a:t>11</a:t>
            </a:fld>
            <a:endParaRPr lang="en-US"/>
          </a:p>
        </p:txBody>
      </p:sp>
      <p:sp>
        <p:nvSpPr>
          <p:cNvPr id="3" name="Content Placeholder 2"/>
          <p:cNvSpPr>
            <a:spLocks noGrp="1"/>
          </p:cNvSpPr>
          <p:nvPr>
            <p:ph idx="4294967295"/>
          </p:nvPr>
        </p:nvSpPr>
        <p:spPr>
          <a:xfrm>
            <a:off x="4356100" y="1773238"/>
            <a:ext cx="4464050" cy="4465637"/>
          </a:xfrm>
        </p:spPr>
        <p:txBody>
          <a:bodyPr>
            <a:normAutofit/>
          </a:bodyPr>
          <a:lstStyle/>
          <a:p>
            <a:pPr marL="0" indent="0">
              <a:lnSpc>
                <a:spcPct val="80000"/>
              </a:lnSpc>
              <a:buFont typeface="Arial" charset="0"/>
              <a:buNone/>
            </a:pPr>
            <a:r>
              <a:rPr lang="en-GB" sz="2000" b="1">
                <a:solidFill>
                  <a:schemeClr val="accent2"/>
                </a:solidFill>
              </a:rPr>
              <a:t>John Smith</a:t>
            </a:r>
          </a:p>
          <a:p>
            <a:pPr marL="0" indent="0">
              <a:lnSpc>
                <a:spcPct val="80000"/>
              </a:lnSpc>
              <a:buFont typeface="Arial" charset="0"/>
              <a:buNone/>
            </a:pPr>
            <a:r>
              <a:rPr lang="en-GB" sz="1800"/>
              <a:t>Digital Manager, Projects &amp; Services</a:t>
            </a:r>
          </a:p>
          <a:p>
            <a:pPr marL="0" indent="0">
              <a:lnSpc>
                <a:spcPct val="80000"/>
              </a:lnSpc>
              <a:buFont typeface="Arial" charset="0"/>
              <a:buNone/>
            </a:pPr>
            <a:r>
              <a:rPr lang="en-GB" sz="1800"/>
              <a:t>Hodder Education</a:t>
            </a:r>
          </a:p>
          <a:p>
            <a:pPr marL="0" indent="0">
              <a:lnSpc>
                <a:spcPct val="80000"/>
              </a:lnSpc>
              <a:buFont typeface="Arial" charset="0"/>
              <a:buNone/>
            </a:pPr>
            <a:r>
              <a:rPr lang="en-GB" sz="1800"/>
              <a:t>338 Euston Road</a:t>
            </a:r>
          </a:p>
          <a:p>
            <a:pPr marL="0" indent="0">
              <a:lnSpc>
                <a:spcPct val="80000"/>
              </a:lnSpc>
              <a:buFont typeface="Arial" charset="0"/>
              <a:buNone/>
            </a:pPr>
            <a:r>
              <a:rPr lang="en-GB" sz="1800"/>
              <a:t>London</a:t>
            </a:r>
          </a:p>
          <a:p>
            <a:pPr marL="0" indent="0">
              <a:lnSpc>
                <a:spcPct val="80000"/>
              </a:lnSpc>
              <a:buFont typeface="Arial" charset="0"/>
              <a:buNone/>
            </a:pPr>
            <a:r>
              <a:rPr lang="en-GB" sz="1800"/>
              <a:t>NW1 3BH</a:t>
            </a:r>
          </a:p>
          <a:p>
            <a:pPr marL="0" indent="0">
              <a:lnSpc>
                <a:spcPct val="80000"/>
              </a:lnSpc>
              <a:buFont typeface="Arial" charset="0"/>
              <a:buNone/>
            </a:pPr>
            <a:endParaRPr lang="en-GB" sz="1800"/>
          </a:p>
          <a:p>
            <a:pPr marL="0" indent="0">
              <a:lnSpc>
                <a:spcPct val="80000"/>
              </a:lnSpc>
              <a:buFont typeface="Arial" charset="0"/>
              <a:buNone/>
            </a:pPr>
            <a:r>
              <a:rPr lang="en-GB" sz="1800">
                <a:hlinkClick r:id="rId2" tooltip="mailto:gavin.summers@hodder.co.uk"/>
              </a:rPr>
              <a:t>john.smith@hodder.co.uk</a:t>
            </a:r>
            <a:endParaRPr lang="en-GB" sz="1800"/>
          </a:p>
          <a:p>
            <a:pPr marL="0" indent="0">
              <a:lnSpc>
                <a:spcPct val="80000"/>
              </a:lnSpc>
              <a:buFont typeface="Arial" charset="0"/>
              <a:buNone/>
            </a:pPr>
            <a:endParaRPr lang="en-GB" sz="1200"/>
          </a:p>
          <a:p>
            <a:pPr marL="0" indent="0">
              <a:lnSpc>
                <a:spcPct val="80000"/>
              </a:lnSpc>
              <a:buFont typeface="Arial" charset="0"/>
              <a:buNone/>
            </a:pPr>
            <a:r>
              <a:rPr lang="en-GB" sz="1200">
                <a:solidFill>
                  <a:schemeClr val="tx2"/>
                </a:solidFill>
              </a:rPr>
              <a:t>This email is intended solely for the above mentioned recipient and may contain confidential or privileged information. If you have received this email in error you are on notice of its status and please notify us immediately and delete the email. You must not copy, distribute, disclose or take any action in reliance on it: to do so may be a breach of confidence. Any views expressed in this email and any attachment are those of the individual sender and are not necessarily agreed or authorised by Hodder Education. While every reasonable precaution is taken to minimize the risk of viruses contained within this email, we cannot accept liability for any damage which you sustain as a result of software viruses. It is advised that you carry out your own virus check before opening any attachments.</a:t>
            </a:r>
            <a:endParaRPr lang="en-GB" sz="1800"/>
          </a:p>
        </p:txBody>
      </p:sp>
      <p:sp>
        <p:nvSpPr>
          <p:cNvPr id="12296" name="Rectangle 8"/>
          <p:cNvSpPr>
            <a:spLocks noChangeArrowheads="1"/>
          </p:cNvSpPr>
          <p:nvPr/>
        </p:nvSpPr>
        <p:spPr bwMode="auto">
          <a:xfrm>
            <a:off x="468313" y="1563688"/>
            <a:ext cx="35147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defTabSz="457200"/>
            <a:r>
              <a:rPr lang="en-GB" b="1"/>
              <a:t>Company policies</a:t>
            </a:r>
          </a:p>
        </p:txBody>
      </p:sp>
      <p:sp>
        <p:nvSpPr>
          <p:cNvPr id="12297" name="Text Box 9"/>
          <p:cNvSpPr txBox="1">
            <a:spLocks noChangeArrowheads="1"/>
          </p:cNvSpPr>
          <p:nvPr/>
        </p:nvSpPr>
        <p:spPr bwMode="auto">
          <a:xfrm>
            <a:off x="468313" y="2276475"/>
            <a:ext cx="3598862"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defTabSz="457200">
              <a:defRPr>
                <a:solidFill>
                  <a:schemeClr val="tx1"/>
                </a:solidFill>
                <a:latin typeface="Calibri" pitchFamily="34" charset="0"/>
              </a:defRPr>
            </a:lvl1pPr>
            <a:lvl2pPr algn="l" defTabSz="457200">
              <a:defRPr>
                <a:solidFill>
                  <a:schemeClr val="tx1"/>
                </a:solidFill>
                <a:latin typeface="Calibri" pitchFamily="34" charset="0"/>
              </a:defRPr>
            </a:lvl2pPr>
            <a:lvl3pPr algn="l" defTabSz="457200">
              <a:defRPr>
                <a:solidFill>
                  <a:schemeClr val="tx1"/>
                </a:solidFill>
                <a:latin typeface="Calibri" pitchFamily="34" charset="0"/>
              </a:defRPr>
            </a:lvl3pPr>
            <a:lvl4pPr algn="l" defTabSz="457200">
              <a:defRPr>
                <a:solidFill>
                  <a:schemeClr val="tx1"/>
                </a:solidFill>
                <a:latin typeface="Calibri" pitchFamily="34" charset="0"/>
              </a:defRPr>
            </a:lvl4pPr>
            <a:lvl5pPr algn="l" defTabSz="457200">
              <a:defRPr>
                <a:solidFill>
                  <a:schemeClr val="tx1"/>
                </a:solidFill>
                <a:latin typeface="Calibri" pitchFamily="34" charset="0"/>
              </a:defRPr>
            </a:lvl5pPr>
            <a:lvl6pPr defTabSz="457200" fontAlgn="base">
              <a:spcBef>
                <a:spcPct val="0"/>
              </a:spcBef>
              <a:spcAft>
                <a:spcPct val="0"/>
              </a:spcAft>
              <a:defRPr>
                <a:solidFill>
                  <a:schemeClr val="tx1"/>
                </a:solidFill>
                <a:latin typeface="Calibri" pitchFamily="34" charset="0"/>
              </a:defRPr>
            </a:lvl6pPr>
            <a:lvl7pPr defTabSz="457200" fontAlgn="base">
              <a:spcBef>
                <a:spcPct val="0"/>
              </a:spcBef>
              <a:spcAft>
                <a:spcPct val="0"/>
              </a:spcAft>
              <a:defRPr>
                <a:solidFill>
                  <a:schemeClr val="tx1"/>
                </a:solidFill>
                <a:latin typeface="Calibri" pitchFamily="34" charset="0"/>
              </a:defRPr>
            </a:lvl7pPr>
            <a:lvl8pPr defTabSz="457200" fontAlgn="base">
              <a:spcBef>
                <a:spcPct val="0"/>
              </a:spcBef>
              <a:spcAft>
                <a:spcPct val="0"/>
              </a:spcAft>
              <a:defRPr>
                <a:solidFill>
                  <a:schemeClr val="tx1"/>
                </a:solidFill>
                <a:latin typeface="Calibri" pitchFamily="34" charset="0"/>
              </a:defRPr>
            </a:lvl8pPr>
            <a:lvl9pPr defTabSz="457200" fontAlgn="base">
              <a:spcBef>
                <a:spcPct val="0"/>
              </a:spcBef>
              <a:spcAft>
                <a:spcPct val="0"/>
              </a:spcAft>
              <a:defRPr>
                <a:solidFill>
                  <a:schemeClr val="tx1"/>
                </a:solidFill>
                <a:latin typeface="Calibri" pitchFamily="34" charset="0"/>
              </a:defRPr>
            </a:lvl9pPr>
          </a:lstStyle>
          <a:p>
            <a:pPr>
              <a:spcBef>
                <a:spcPct val="20000"/>
              </a:spcBef>
              <a:buFont typeface="Arial" charset="0"/>
              <a:buNone/>
            </a:pPr>
            <a:r>
              <a:rPr lang="en-GB" sz="2400"/>
              <a:t>Businesses should have a company policy regarding emails, and this should be made available to all employees. </a:t>
            </a:r>
          </a:p>
          <a:p>
            <a:pPr>
              <a:spcBef>
                <a:spcPct val="20000"/>
              </a:spcBef>
              <a:buFont typeface="Arial" charset="0"/>
              <a:buNone/>
            </a:pPr>
            <a:r>
              <a:rPr lang="en-GB" sz="2400"/>
              <a:t>Often there is also a company policy statement that is attached to all emails that are sent from the business.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7CD734B2-795D-45FF-A42E-DAA7985D61A8}" type="slidenum">
              <a:rPr lang="en-US"/>
              <a:pPr/>
              <a:t>2</a:t>
            </a:fld>
            <a:endParaRPr lang="en-US"/>
          </a:p>
        </p:txBody>
      </p:sp>
      <p:sp>
        <p:nvSpPr>
          <p:cNvPr id="3" name="Content Placeholder 2"/>
          <p:cNvSpPr>
            <a:spLocks noGrp="1"/>
          </p:cNvSpPr>
          <p:nvPr>
            <p:ph idx="4294967295"/>
          </p:nvPr>
        </p:nvSpPr>
        <p:spPr>
          <a:xfrm>
            <a:off x="539750" y="4221163"/>
            <a:ext cx="6850063" cy="1728787"/>
          </a:xfrm>
        </p:spPr>
        <p:txBody>
          <a:bodyPr>
            <a:normAutofit/>
          </a:bodyPr>
          <a:lstStyle/>
          <a:p>
            <a:pPr marL="0" indent="0">
              <a:lnSpc>
                <a:spcPct val="80000"/>
              </a:lnSpc>
              <a:buFont typeface="Arial" charset="0"/>
              <a:buNone/>
            </a:pPr>
            <a:r>
              <a:rPr lang="en-GB" sz="2700">
                <a:hlinkClick r:id="rId2" action="ppaction://hlinksldjump"/>
              </a:rPr>
              <a:t>GPS tracking</a:t>
            </a:r>
            <a:r>
              <a:rPr lang="en-GB" sz="2700"/>
              <a:t>     </a:t>
            </a:r>
            <a:r>
              <a:rPr lang="en-GB" sz="2700">
                <a:hlinkClick r:id="rId3" action="ppaction://hlinksldjump"/>
              </a:rPr>
              <a:t>Electronic tagging</a:t>
            </a:r>
            <a:endParaRPr lang="en-GB" sz="2700"/>
          </a:p>
          <a:p>
            <a:pPr marL="0" indent="0">
              <a:lnSpc>
                <a:spcPct val="80000"/>
              </a:lnSpc>
              <a:buFont typeface="Arial" charset="0"/>
              <a:buNone/>
            </a:pPr>
            <a:r>
              <a:rPr lang="en-GB" sz="2700">
                <a:hlinkClick r:id="rId4" action="ppaction://hlinksldjump"/>
              </a:rPr>
              <a:t>Monitoring internet use and communications</a:t>
            </a:r>
            <a:endParaRPr lang="en-GB" sz="2700"/>
          </a:p>
          <a:p>
            <a:pPr marL="0" indent="0">
              <a:lnSpc>
                <a:spcPct val="80000"/>
              </a:lnSpc>
              <a:buFont typeface="Arial" charset="0"/>
              <a:buNone/>
            </a:pPr>
            <a:r>
              <a:rPr lang="en-GB" sz="2700">
                <a:hlinkClick r:id="rId5" action="ppaction://hlinksldjump"/>
              </a:rPr>
              <a:t>Email monitoring</a:t>
            </a:r>
            <a:r>
              <a:rPr lang="en-GB" sz="2700"/>
              <a:t>     </a:t>
            </a:r>
            <a:r>
              <a:rPr lang="en-GB" sz="2700">
                <a:hlinkClick r:id="rId6" action="ppaction://hlinksldjump"/>
              </a:rPr>
              <a:t>Company policies</a:t>
            </a:r>
            <a:endParaRPr lang="en-GB" sz="2700"/>
          </a:p>
        </p:txBody>
      </p:sp>
      <p:sp>
        <p:nvSpPr>
          <p:cNvPr id="3078" name="TextBox 3"/>
          <p:cNvSpPr txBox="1">
            <a:spLocks noChangeArrowheads="1"/>
          </p:cNvSpPr>
          <p:nvPr/>
        </p:nvSpPr>
        <p:spPr bwMode="auto">
          <a:xfrm>
            <a:off x="539750" y="2205038"/>
            <a:ext cx="81359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2400"/>
              <a:t>Businesses may wish to know where their employees are at any given moment or where they have been, or they may wish to monitor the communications made by their employees.</a:t>
            </a:r>
          </a:p>
          <a:p>
            <a:r>
              <a:rPr lang="en-GB" sz="2400"/>
              <a:t>Businesses can monitor employees in a number of different ways:</a:t>
            </a:r>
          </a:p>
        </p:txBody>
      </p:sp>
      <p:sp>
        <p:nvSpPr>
          <p:cNvPr id="3080" name="Rectangle 8"/>
          <p:cNvSpPr>
            <a:spLocks noChangeArrowheads="1"/>
          </p:cNvSpPr>
          <p:nvPr/>
        </p:nvSpPr>
        <p:spPr bwMode="auto">
          <a:xfrm>
            <a:off x="539750" y="1563688"/>
            <a:ext cx="4500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b="1"/>
              <a:t>Monitoring employees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1CEF6DCF-D85E-4898-9542-22AEE56CB5E0}" type="slidenum">
              <a:rPr lang="en-US"/>
              <a:pPr/>
              <a:t>3</a:t>
            </a:fld>
            <a:endParaRPr lang="en-US"/>
          </a:p>
        </p:txBody>
      </p:sp>
      <p:sp>
        <p:nvSpPr>
          <p:cNvPr id="3" name="Content Placeholder 2"/>
          <p:cNvSpPr>
            <a:spLocks noGrp="1"/>
          </p:cNvSpPr>
          <p:nvPr>
            <p:ph idx="4294967295"/>
          </p:nvPr>
        </p:nvSpPr>
        <p:spPr>
          <a:xfrm>
            <a:off x="684213" y="2276475"/>
            <a:ext cx="7931150" cy="3960813"/>
          </a:xfrm>
        </p:spPr>
        <p:txBody>
          <a:bodyPr>
            <a:normAutofit/>
          </a:bodyPr>
          <a:lstStyle/>
          <a:p>
            <a:pPr marL="0" indent="0">
              <a:buFont typeface="Arial" charset="0"/>
              <a:buNone/>
            </a:pPr>
            <a:r>
              <a:rPr lang="en-GB" sz="2400">
                <a:solidFill>
                  <a:schemeClr val="tx1"/>
                </a:solidFill>
              </a:rPr>
              <a:t>Global Position Systems (GPS) use satellites that transmit data about their positions and the time to GPS receivers, which use the data to calculate the location of the receiver on the Earth’s surface.</a:t>
            </a:r>
          </a:p>
          <a:p>
            <a:pPr marL="0" indent="0">
              <a:buFont typeface="Arial" charset="0"/>
              <a:buNone/>
            </a:pPr>
            <a:r>
              <a:rPr lang="en-GB" sz="2400">
                <a:solidFill>
                  <a:schemeClr val="tx1"/>
                </a:solidFill>
              </a:rPr>
              <a:t>The GPS receivers require data from at least four satellites to locate their position. The data can be used to navigate to other positions (</a:t>
            </a:r>
            <a:r>
              <a:rPr lang="en-GB" sz="2400">
                <a:solidFill>
                  <a:schemeClr val="tx1"/>
                </a:solidFill>
                <a:hlinkClick r:id="rId2" action="ppaction://hlinksldjump"/>
              </a:rPr>
              <a:t>satellite navigation</a:t>
            </a:r>
            <a:r>
              <a:rPr lang="en-GB" sz="2400">
                <a:solidFill>
                  <a:schemeClr val="tx1"/>
                </a:solidFill>
              </a:rPr>
              <a:t>)  or to track (</a:t>
            </a:r>
            <a:r>
              <a:rPr lang="en-GB" sz="2400">
                <a:solidFill>
                  <a:schemeClr val="tx1"/>
                </a:solidFill>
                <a:hlinkClick r:id="rId3" action="ppaction://hlinksldjump"/>
              </a:rPr>
              <a:t>GPS tracking device</a:t>
            </a:r>
            <a:r>
              <a:rPr lang="en-GB" sz="2400">
                <a:solidFill>
                  <a:schemeClr val="tx1"/>
                </a:solidFill>
              </a:rPr>
              <a:t>) items such as the location of mobile phones or vehicles.</a:t>
            </a:r>
          </a:p>
        </p:txBody>
      </p:sp>
      <p:sp>
        <p:nvSpPr>
          <p:cNvPr id="4104" name="Rectangle 8"/>
          <p:cNvSpPr>
            <a:spLocks noChangeArrowheads="1"/>
          </p:cNvSpPr>
          <p:nvPr/>
        </p:nvSpPr>
        <p:spPr bwMode="auto">
          <a:xfrm>
            <a:off x="704850" y="1563688"/>
            <a:ext cx="257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b="1"/>
              <a:t>GPS tracking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1"/>
          </p:nvPr>
        </p:nvSpPr>
        <p:spPr/>
        <p:txBody>
          <a:bodyPr/>
          <a:lstStyle/>
          <a:p>
            <a:fld id="{8ECAD2B8-570B-4368-B419-2E532C5402E7}" type="slidenum">
              <a:rPr lang="en-US"/>
              <a:pPr/>
              <a:t>4</a:t>
            </a:fld>
            <a:endParaRPr lang="en-US"/>
          </a:p>
        </p:txBody>
      </p:sp>
      <p:sp>
        <p:nvSpPr>
          <p:cNvPr id="8" name="Content Placeholder 2"/>
          <p:cNvSpPr txBox="1">
            <a:spLocks/>
          </p:cNvSpPr>
          <p:nvPr/>
        </p:nvSpPr>
        <p:spPr>
          <a:xfrm>
            <a:off x="4716463" y="2319338"/>
            <a:ext cx="3527425" cy="965200"/>
          </a:xfrm>
          <a:prstGeom prst="rect">
            <a:avLst/>
          </a:prstGeom>
        </p:spPr>
        <p:txBody>
          <a:bodyPr>
            <a:norm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90000"/>
              </a:lnSpc>
              <a:spcBef>
                <a:spcPct val="20000"/>
              </a:spcBef>
              <a:buFont typeface="Arial" charset="0"/>
              <a:buNone/>
            </a:pPr>
            <a:r>
              <a:rPr lang="en-GB" sz="2400"/>
              <a:t>… or fitted permanently to </a:t>
            </a:r>
            <a:r>
              <a:rPr lang="en-GB" sz="2400">
                <a:hlinkClick r:id="rId2" action="ppaction://hlinksldjump"/>
              </a:rPr>
              <a:t>vehicles</a:t>
            </a:r>
            <a:r>
              <a:rPr lang="en-GB" sz="2400"/>
              <a:t>:</a:t>
            </a:r>
          </a:p>
        </p:txBody>
      </p:sp>
      <p:sp>
        <p:nvSpPr>
          <p:cNvPr id="5131" name="Rectangle 11"/>
          <p:cNvSpPr>
            <a:spLocks noChangeArrowheads="1"/>
          </p:cNvSpPr>
          <p:nvPr/>
        </p:nvSpPr>
        <p:spPr bwMode="auto">
          <a:xfrm>
            <a:off x="539750" y="1557338"/>
            <a:ext cx="3902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b="1"/>
              <a:t>GPS tracking device</a:t>
            </a:r>
          </a:p>
        </p:txBody>
      </p:sp>
      <p:pic>
        <p:nvPicPr>
          <p:cNvPr id="5132" name="Picture 12" descr="new01_36_HRF_Fotolia_25250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3213100"/>
            <a:ext cx="2017712" cy="302577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w01_37_Fotolia_341019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213100"/>
            <a:ext cx="4032250" cy="3024188"/>
          </a:xfrm>
          <a:prstGeom prst="rect">
            <a:avLst/>
          </a:prstGeom>
          <a:noFill/>
          <a:extLst>
            <a:ext uri="{909E8E84-426E-40DD-AFC4-6F175D3DCCD1}">
              <a14:hiddenFill xmlns:a14="http://schemas.microsoft.com/office/drawing/2010/main">
                <a:solidFill>
                  <a:srgbClr val="FFFFFF"/>
                </a:solidFill>
              </a14:hiddenFill>
            </a:ext>
          </a:extLst>
        </p:spPr>
      </p:pic>
      <p:sp>
        <p:nvSpPr>
          <p:cNvPr id="5135" name="Rectangle 15"/>
          <p:cNvSpPr>
            <a:spLocks noChangeArrowheads="1"/>
          </p:cNvSpPr>
          <p:nvPr/>
        </p:nvSpPr>
        <p:spPr bwMode="auto">
          <a:xfrm>
            <a:off x="539750" y="2276475"/>
            <a:ext cx="3600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400"/>
              <a:t>GPS tracking devices can be hand-held: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p:cNvSpPr>
            <a:spLocks noGrp="1"/>
          </p:cNvSpPr>
          <p:nvPr>
            <p:ph type="sldNum" sz="quarter" idx="11"/>
          </p:nvPr>
        </p:nvSpPr>
        <p:spPr/>
        <p:txBody>
          <a:bodyPr/>
          <a:lstStyle/>
          <a:p>
            <a:fld id="{BD7E4B81-4D23-4F58-AB1C-D7A4BFC5BF92}" type="slidenum">
              <a:rPr lang="en-US"/>
              <a:pPr/>
              <a:t>5</a:t>
            </a:fld>
            <a:endParaRPr lang="en-US"/>
          </a:p>
        </p:txBody>
      </p:sp>
      <p:sp>
        <p:nvSpPr>
          <p:cNvPr id="8" name="Content Placeholder 2"/>
          <p:cNvSpPr txBox="1">
            <a:spLocks/>
          </p:cNvSpPr>
          <p:nvPr/>
        </p:nvSpPr>
        <p:spPr>
          <a:xfrm>
            <a:off x="395288" y="1989138"/>
            <a:ext cx="8497887" cy="1079500"/>
          </a:xfrm>
          <a:prstGeom prst="rect">
            <a:avLst/>
          </a:prstGeom>
        </p:spPr>
        <p:txBody>
          <a:bodyPr>
            <a:normAutofit lnSpcReduction="10000"/>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pPr>
            <a:r>
              <a:rPr lang="en-GB" sz="1800"/>
              <a:t>A GPS tracking device fitted permanently to a vehicle will have a battery backup and will send data about its location to a company server using e.g.  the mobile phone network. Once received, the location data can be viewed onscreen to show where the vehicle has been, and where it is now.</a:t>
            </a:r>
          </a:p>
        </p:txBody>
      </p:sp>
      <p:cxnSp>
        <p:nvCxnSpPr>
          <p:cNvPr id="45" name="Straight Arrow Connector 44"/>
          <p:cNvCxnSpPr>
            <a:stCxn id="9" idx="0"/>
          </p:cNvCxnSpPr>
          <p:nvPr/>
        </p:nvCxnSpPr>
        <p:spPr>
          <a:xfrm flipV="1">
            <a:off x="64660463" y="17359313"/>
            <a:ext cx="979487" cy="1019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9" idx="0"/>
          </p:cNvCxnSpPr>
          <p:nvPr/>
        </p:nvCxnSpPr>
        <p:spPr>
          <a:xfrm>
            <a:off x="64660463" y="18378488"/>
            <a:ext cx="1368425" cy="920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172" name="Rectangle 28"/>
          <p:cNvSpPr>
            <a:spLocks noChangeArrowheads="1"/>
          </p:cNvSpPr>
          <p:nvPr/>
        </p:nvSpPr>
        <p:spPr bwMode="auto">
          <a:xfrm>
            <a:off x="395288" y="1484313"/>
            <a:ext cx="4691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b="1"/>
              <a:t>GPS tracking of vehicles</a:t>
            </a:r>
          </a:p>
        </p:txBody>
      </p:sp>
      <p:sp>
        <p:nvSpPr>
          <p:cNvPr id="9" name="Cloud 8"/>
          <p:cNvSpPr/>
          <p:nvPr/>
        </p:nvSpPr>
        <p:spPr>
          <a:xfrm>
            <a:off x="3922713" y="4721225"/>
            <a:ext cx="1657350" cy="10842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GB" sz="1800" dirty="0"/>
          </a:p>
        </p:txBody>
      </p:sp>
      <p:cxnSp>
        <p:nvCxnSpPr>
          <p:cNvPr id="11" name="Straight Arrow Connector 10"/>
          <p:cNvCxnSpPr/>
          <p:nvPr/>
        </p:nvCxnSpPr>
        <p:spPr>
          <a:xfrm>
            <a:off x="1260475" y="3998913"/>
            <a:ext cx="71438" cy="511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75" idx="0"/>
          </p:cNvCxnSpPr>
          <p:nvPr/>
        </p:nvCxnSpPr>
        <p:spPr>
          <a:xfrm flipV="1">
            <a:off x="1616075" y="3783013"/>
            <a:ext cx="1300163" cy="7270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249738" y="4100513"/>
            <a:ext cx="8636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4211638" y="4987925"/>
            <a:ext cx="1081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800" b="1"/>
              <a:t>Internet</a:t>
            </a:r>
          </a:p>
        </p:txBody>
      </p:sp>
      <p:cxnSp>
        <p:nvCxnSpPr>
          <p:cNvPr id="44" name="Straight Arrow Connector 43"/>
          <p:cNvCxnSpPr>
            <a:stCxn id="3077" idx="2"/>
          </p:cNvCxnSpPr>
          <p:nvPr/>
        </p:nvCxnSpPr>
        <p:spPr>
          <a:xfrm flipH="1">
            <a:off x="4933950" y="4100513"/>
            <a:ext cx="358775" cy="615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411538" y="3783013"/>
            <a:ext cx="1450975" cy="134937"/>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a:spLocks noChangeArrowheads="1"/>
          </p:cNvSpPr>
          <p:nvPr/>
        </p:nvSpPr>
        <p:spPr bwMode="auto">
          <a:xfrm>
            <a:off x="468313" y="5791200"/>
            <a:ext cx="3430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400"/>
              <a:t>GPS tracking device in truck gets data from satellites and sends it to phone network</a:t>
            </a:r>
          </a:p>
        </p:txBody>
      </p:sp>
      <p:sp>
        <p:nvSpPr>
          <p:cNvPr id="54" name="TextBox 53"/>
          <p:cNvSpPr txBox="1">
            <a:spLocks noChangeArrowheads="1"/>
          </p:cNvSpPr>
          <p:nvPr/>
        </p:nvSpPr>
        <p:spPr bwMode="auto">
          <a:xfrm>
            <a:off x="3778250" y="3059113"/>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400"/>
              <a:t>Server gets data from GPS device</a:t>
            </a:r>
          </a:p>
        </p:txBody>
      </p:sp>
      <p:sp>
        <p:nvSpPr>
          <p:cNvPr id="57" name="TextBox 56"/>
          <p:cNvSpPr txBox="1">
            <a:spLocks noChangeArrowheads="1"/>
          </p:cNvSpPr>
          <p:nvPr/>
        </p:nvSpPr>
        <p:spPr bwMode="auto">
          <a:xfrm>
            <a:off x="4965700" y="5649913"/>
            <a:ext cx="1919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400"/>
              <a:t>Data can be sent via internet</a:t>
            </a:r>
          </a:p>
        </p:txBody>
      </p:sp>
      <p:cxnSp>
        <p:nvCxnSpPr>
          <p:cNvPr id="58" name="Straight Arrow Connector 57"/>
          <p:cNvCxnSpPr/>
          <p:nvPr/>
        </p:nvCxnSpPr>
        <p:spPr>
          <a:xfrm>
            <a:off x="3414713" y="4100513"/>
            <a:ext cx="8128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a:spLocks noChangeArrowheads="1"/>
          </p:cNvSpPr>
          <p:nvPr/>
        </p:nvSpPr>
        <p:spPr bwMode="auto">
          <a:xfrm>
            <a:off x="6415088" y="4187825"/>
            <a:ext cx="2513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1400"/>
              <a:t>Data can be accessed on mobile devices via the internet</a:t>
            </a:r>
          </a:p>
        </p:txBody>
      </p:sp>
      <p:pic>
        <p:nvPicPr>
          <p:cNvPr id="6173" name="Picture 29" descr="new01_39_HRF_Imgsource_imsis236-037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503738"/>
            <a:ext cx="1439863" cy="1152525"/>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new01_40_HRF_Fotolia_408784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213100"/>
            <a:ext cx="722312" cy="1079500"/>
          </a:xfrm>
          <a:prstGeom prst="rect">
            <a:avLst/>
          </a:prstGeom>
          <a:noFill/>
          <a:extLst>
            <a:ext uri="{909E8E84-426E-40DD-AFC4-6F175D3DCCD1}">
              <a14:hiddenFill xmlns:a14="http://schemas.microsoft.com/office/drawing/2010/main">
                <a:solidFill>
                  <a:srgbClr val="FFFFFF"/>
                </a:solidFill>
              </a14:hiddenFill>
            </a:ext>
          </a:extLst>
        </p:spPr>
      </p:pic>
      <p:pic>
        <p:nvPicPr>
          <p:cNvPr id="6175" name="Picture 31" descr="new01_38_HRF_Fotolia_8139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35325"/>
            <a:ext cx="13684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6176" name="Picture 32" descr="new01_41_Fotolia_4976268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925" y="2852738"/>
            <a:ext cx="692150" cy="1223962"/>
          </a:xfrm>
          <a:prstGeom prst="rect">
            <a:avLst/>
          </a:prstGeom>
          <a:noFill/>
          <a:extLst>
            <a:ext uri="{909E8E84-426E-40DD-AFC4-6F175D3DCCD1}">
              <a14:hiddenFill xmlns:a14="http://schemas.microsoft.com/office/drawing/2010/main">
                <a:solidFill>
                  <a:srgbClr val="FFFFFF"/>
                </a:solidFill>
              </a14:hiddenFill>
            </a:ext>
          </a:extLst>
        </p:spPr>
      </p:pic>
      <p:pic>
        <p:nvPicPr>
          <p:cNvPr id="6177" name="Picture 33" descr="new01_03_HRF_Fotolia_34073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2852738"/>
            <a:ext cx="1800225" cy="1349375"/>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descr="new01_06a_HRF_Fotolia_360638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4025" y="4797425"/>
            <a:ext cx="1595438" cy="1065213"/>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Arrow Connector 29"/>
          <p:cNvCxnSpPr>
            <a:endCxn id="6178" idx="1"/>
          </p:cNvCxnSpPr>
          <p:nvPr/>
        </p:nvCxnSpPr>
        <p:spPr>
          <a:xfrm flipV="1">
            <a:off x="5219700" y="3649663"/>
            <a:ext cx="1223963" cy="11668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9"/>
          <p:cNvCxnSpPr>
            <a:cxnSpLocks noChangeShapeType="1"/>
            <a:endCxn id="6178" idx="1"/>
          </p:cNvCxnSpPr>
          <p:nvPr/>
        </p:nvCxnSpPr>
        <p:spPr bwMode="auto">
          <a:xfrm>
            <a:off x="5435600" y="4894263"/>
            <a:ext cx="1368425" cy="436562"/>
          </a:xfrm>
          <a:prstGeom prst="straightConnector1">
            <a:avLst/>
          </a:prstGeom>
          <a:noFill/>
          <a:ln w="38100" algn="ctr">
            <a:solidFill>
              <a:srgbClr val="4A7EBB"/>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AFE1AD8B-05E4-41E4-B336-CD8ED817EAA1}" type="slidenum">
              <a:rPr lang="en-US"/>
              <a:pPr/>
              <a:t>6</a:t>
            </a:fld>
            <a:endParaRPr lang="en-US"/>
          </a:p>
        </p:txBody>
      </p:sp>
      <p:sp>
        <p:nvSpPr>
          <p:cNvPr id="3" name="Content Placeholder 2"/>
          <p:cNvSpPr>
            <a:spLocks noGrp="1"/>
          </p:cNvSpPr>
          <p:nvPr>
            <p:ph idx="4294967295"/>
          </p:nvPr>
        </p:nvSpPr>
        <p:spPr>
          <a:xfrm>
            <a:off x="4932363" y="1628775"/>
            <a:ext cx="3754437" cy="4464050"/>
          </a:xfrm>
        </p:spPr>
        <p:txBody>
          <a:bodyPr>
            <a:normAutofit lnSpcReduction="10000"/>
          </a:bodyPr>
          <a:lstStyle/>
          <a:p>
            <a:pPr marL="0" indent="0">
              <a:buFont typeface="Arial" charset="0"/>
              <a:buNone/>
            </a:pPr>
            <a:r>
              <a:rPr lang="en-GB" sz="2400">
                <a:solidFill>
                  <a:schemeClr val="tx1"/>
                </a:solidFill>
              </a:rPr>
              <a:t>Satellite navigation systems use GPS to locate their position and to provide directions, and traffic information if access to this is set up, to drivers using a suitable satellite navigation device (a ‘SATNAV’). </a:t>
            </a:r>
          </a:p>
          <a:p>
            <a:pPr marL="0" indent="0">
              <a:buFont typeface="Arial" charset="0"/>
              <a:buNone/>
            </a:pPr>
            <a:r>
              <a:rPr lang="en-GB" sz="2400">
                <a:solidFill>
                  <a:schemeClr val="tx1"/>
                </a:solidFill>
              </a:rPr>
              <a:t>These devices do not provide the data for tracking as they do not transmit their data.</a:t>
            </a:r>
          </a:p>
          <a:p>
            <a:pPr marL="0" indent="0">
              <a:buFont typeface="Arial" charset="0"/>
              <a:buNone/>
            </a:pPr>
            <a:endParaRPr lang="en-GB" sz="2400">
              <a:solidFill>
                <a:schemeClr val="tx1"/>
              </a:solidFill>
            </a:endParaRPr>
          </a:p>
          <a:p>
            <a:pPr marL="0" indent="0">
              <a:lnSpc>
                <a:spcPct val="80000"/>
              </a:lnSpc>
              <a:buFont typeface="Arial" charset="0"/>
              <a:buNone/>
            </a:pPr>
            <a:endParaRPr lang="en-GB" sz="2400">
              <a:solidFill>
                <a:schemeClr val="tx1"/>
              </a:solidFill>
            </a:endParaRPr>
          </a:p>
        </p:txBody>
      </p:sp>
      <p:sp>
        <p:nvSpPr>
          <p:cNvPr id="7177" name="Rectangle 9"/>
          <p:cNvSpPr>
            <a:spLocks noChangeArrowheads="1"/>
          </p:cNvSpPr>
          <p:nvPr/>
        </p:nvSpPr>
        <p:spPr bwMode="auto">
          <a:xfrm>
            <a:off x="611188" y="1554163"/>
            <a:ext cx="3440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3200" b="1"/>
              <a:t>Satellite navigation</a:t>
            </a:r>
          </a:p>
        </p:txBody>
      </p:sp>
      <p:pic>
        <p:nvPicPr>
          <p:cNvPr id="7178" name="Picture 10" descr="satnav in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4535488" cy="3033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B2B788D1-79B4-4324-929B-B444B5297BC9}" type="slidenum">
              <a:rPr lang="en-US"/>
              <a:pPr/>
              <a:t>7</a:t>
            </a:fld>
            <a:endParaRPr lang="en-US"/>
          </a:p>
        </p:txBody>
      </p:sp>
      <p:sp>
        <p:nvSpPr>
          <p:cNvPr id="3" name="Content Placeholder 2"/>
          <p:cNvSpPr>
            <a:spLocks noGrp="1"/>
          </p:cNvSpPr>
          <p:nvPr>
            <p:ph idx="4294967295"/>
          </p:nvPr>
        </p:nvSpPr>
        <p:spPr>
          <a:xfrm>
            <a:off x="539750" y="2276475"/>
            <a:ext cx="3095625" cy="3111500"/>
          </a:xfrm>
        </p:spPr>
        <p:txBody>
          <a:bodyPr>
            <a:normAutofit/>
          </a:bodyPr>
          <a:lstStyle/>
          <a:p>
            <a:pPr marL="0" indent="0">
              <a:buFont typeface="Arial" charset="0"/>
              <a:buNone/>
            </a:pPr>
            <a:r>
              <a:rPr lang="en-GB" sz="2400">
                <a:solidFill>
                  <a:schemeClr val="tx1"/>
                </a:solidFill>
              </a:rPr>
              <a:t>Employers would not use electronic tagging to track their employees.</a:t>
            </a:r>
          </a:p>
          <a:p>
            <a:pPr marL="0" indent="0">
              <a:buFont typeface="Arial" charset="0"/>
              <a:buNone/>
            </a:pPr>
            <a:r>
              <a:rPr lang="en-GB" sz="2400">
                <a:solidFill>
                  <a:schemeClr val="tx1"/>
                </a:solidFill>
              </a:rPr>
              <a:t>This type of tagging is usually reserved for tracking offenders.</a:t>
            </a:r>
          </a:p>
        </p:txBody>
      </p:sp>
      <p:sp>
        <p:nvSpPr>
          <p:cNvPr id="8201" name="Rectangle 9"/>
          <p:cNvSpPr>
            <a:spLocks noChangeArrowheads="1"/>
          </p:cNvSpPr>
          <p:nvPr/>
        </p:nvSpPr>
        <p:spPr bwMode="auto">
          <a:xfrm>
            <a:off x="539750" y="1557338"/>
            <a:ext cx="3557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b="1"/>
              <a:t>Electronic tagging</a:t>
            </a:r>
          </a:p>
        </p:txBody>
      </p:sp>
      <p:pic>
        <p:nvPicPr>
          <p:cNvPr id="8202" name="Picture 10" descr="new01_42_Fotolia_47791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420938"/>
            <a:ext cx="4824413" cy="321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BEED6358-C994-4528-89D2-D44F366F720E}" type="slidenum">
              <a:rPr lang="en-US"/>
              <a:pPr/>
              <a:t>8</a:t>
            </a:fld>
            <a:endParaRPr lang="en-US"/>
          </a:p>
        </p:txBody>
      </p:sp>
      <p:sp>
        <p:nvSpPr>
          <p:cNvPr id="9222" name="TextBox 28"/>
          <p:cNvSpPr txBox="1">
            <a:spLocks noChangeArrowheads="1"/>
          </p:cNvSpPr>
          <p:nvPr/>
        </p:nvSpPr>
        <p:spPr bwMode="auto">
          <a:xfrm>
            <a:off x="539750" y="2276475"/>
            <a:ext cx="75612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2400"/>
              <a:t>Companies monitor employees’ use of the internet and their communications because they have a responsibility to ensure that any use of the internet and all communications by employees while at work are work-related, and are appropriate.</a:t>
            </a:r>
          </a:p>
          <a:p>
            <a:endParaRPr lang="en-GB" sz="2400"/>
          </a:p>
          <a:p>
            <a:r>
              <a:rPr lang="en-GB" sz="2400"/>
              <a:t>Monitoring is usually done by </a:t>
            </a:r>
            <a:r>
              <a:rPr lang="en-GB" sz="2400">
                <a:hlinkClick r:id="rId2" action="ppaction://hlinksldjump"/>
              </a:rPr>
              <a:t>keeping logs and reports </a:t>
            </a:r>
            <a:r>
              <a:rPr lang="en-GB" sz="2400"/>
              <a:t>of all internet access and communications.</a:t>
            </a:r>
          </a:p>
        </p:txBody>
      </p:sp>
      <p:sp>
        <p:nvSpPr>
          <p:cNvPr id="9224" name="Rectangle 8"/>
          <p:cNvSpPr>
            <a:spLocks noChangeArrowheads="1"/>
          </p:cNvSpPr>
          <p:nvPr/>
        </p:nvSpPr>
        <p:spPr bwMode="auto">
          <a:xfrm>
            <a:off x="544513" y="1606550"/>
            <a:ext cx="7843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3200" b="1"/>
              <a:t>Monitoring internet use and communications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DE5E716C-1CCD-4898-B8F8-0F4E31DA5402}" type="slidenum">
              <a:rPr lang="en-US"/>
              <a:pPr/>
              <a:t>9</a:t>
            </a:fld>
            <a:endParaRPr lang="en-US"/>
          </a:p>
        </p:txBody>
      </p:sp>
      <p:sp>
        <p:nvSpPr>
          <p:cNvPr id="10246" name="TextBox 18"/>
          <p:cNvSpPr txBox="1">
            <a:spLocks noChangeArrowheads="1"/>
          </p:cNvSpPr>
          <p:nvPr/>
        </p:nvSpPr>
        <p:spPr bwMode="auto">
          <a:xfrm>
            <a:off x="5148263" y="1700213"/>
            <a:ext cx="36004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defRPr>
            </a:lvl1pPr>
            <a:lvl2pPr marL="742950" indent="-285750" algn="l">
              <a:defRPr>
                <a:solidFill>
                  <a:schemeClr val="tx1"/>
                </a:solidFill>
                <a:latin typeface="Calibri" pitchFamily="34" charset="0"/>
              </a:defRPr>
            </a:lvl2pPr>
            <a:lvl3pPr marL="1143000" indent="-228600" algn="l">
              <a:defRPr>
                <a:solidFill>
                  <a:schemeClr val="tx1"/>
                </a:solidFill>
                <a:latin typeface="Calibri" pitchFamily="34" charset="0"/>
              </a:defRPr>
            </a:lvl3pPr>
            <a:lvl4pPr marL="1600200" indent="-228600" algn="l">
              <a:defRPr>
                <a:solidFill>
                  <a:schemeClr val="tx1"/>
                </a:solidFill>
                <a:latin typeface="Calibri" pitchFamily="34" charset="0"/>
              </a:defRPr>
            </a:lvl4pPr>
            <a:lvl5pPr marL="2057400" indent="-228600" algn="l">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sz="2400"/>
              <a:t>Employers monitor the emails of their employees to ensure that all emails are appropriate and will not lead the company into disrepute, and for reference if there is a dispute with a client or supplier. The emails themselves are kept and there is often a log of all the emails sent or received by employees.</a:t>
            </a:r>
          </a:p>
        </p:txBody>
      </p:sp>
      <p:sp>
        <p:nvSpPr>
          <p:cNvPr id="10249" name="Rectangle 9"/>
          <p:cNvSpPr>
            <a:spLocks noChangeArrowheads="1"/>
          </p:cNvSpPr>
          <p:nvPr/>
        </p:nvSpPr>
        <p:spPr bwMode="auto">
          <a:xfrm>
            <a:off x="539750" y="1557338"/>
            <a:ext cx="3451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b="1"/>
              <a:t>Email monitoring</a:t>
            </a:r>
          </a:p>
        </p:txBody>
      </p:sp>
      <p:pic>
        <p:nvPicPr>
          <p:cNvPr id="10250" name="Picture 10" descr="new01_43_getty_787673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4403725" cy="2938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1932</TotalTime>
  <Words>713</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Calibri</vt:lpstr>
      <vt:lpstr>Arial</vt:lpstr>
      <vt:lpstr>1_Office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Devices</dc:title>
  <dc:creator>Brian</dc:creator>
  <cp:lastModifiedBy>Ian</cp:lastModifiedBy>
  <cp:revision>210</cp:revision>
  <dcterms:created xsi:type="dcterms:W3CDTF">2012-11-27T12:40:03Z</dcterms:created>
  <dcterms:modified xsi:type="dcterms:W3CDTF">2013-05-09T10:35:37Z</dcterms:modified>
</cp:coreProperties>
</file>