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9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5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BA86-4C2F-450E-9D82-0E821027C6E9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B4A5-BB63-4787-8352-DE924F179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Encryption notes to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5544616"/>
          </a:xfrm>
        </p:spPr>
        <p:txBody>
          <a:bodyPr>
            <a:normAutofit/>
          </a:bodyPr>
          <a:lstStyle/>
          <a:p>
            <a:r>
              <a:rPr lang="en-GB" dirty="0" smtClean="0"/>
              <a:t>Key words:</a:t>
            </a:r>
          </a:p>
          <a:p>
            <a:pPr lvl="1"/>
            <a:r>
              <a:rPr lang="en-GB" dirty="0" smtClean="0"/>
              <a:t>Encrypt</a:t>
            </a:r>
          </a:p>
          <a:p>
            <a:pPr lvl="1"/>
            <a:r>
              <a:rPr lang="en-GB" dirty="0" smtClean="0"/>
              <a:t>Decrypt/decipher</a:t>
            </a:r>
          </a:p>
          <a:p>
            <a:pPr lvl="1"/>
            <a:r>
              <a:rPr lang="en-GB" dirty="0" smtClean="0"/>
              <a:t>Cipher</a:t>
            </a:r>
          </a:p>
          <a:p>
            <a:pPr lvl="1"/>
            <a:r>
              <a:rPr lang="en-GB" dirty="0" smtClean="0"/>
              <a:t>Key</a:t>
            </a:r>
          </a:p>
          <a:p>
            <a:pPr lvl="1"/>
            <a:r>
              <a:rPr lang="en-GB" dirty="0" smtClean="0"/>
              <a:t>Plain text</a:t>
            </a:r>
          </a:p>
          <a:p>
            <a:pPr lvl="1"/>
            <a:r>
              <a:rPr lang="en-GB" dirty="0" smtClean="0"/>
              <a:t>Cipher text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Overall how it works – explain the diagram</a:t>
            </a:r>
          </a:p>
          <a:p>
            <a:r>
              <a:rPr lang="en-GB" dirty="0" smtClean="0"/>
              <a:t>Why would people use encryption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4" t="21781" r="4400" b="29500"/>
          <a:stretch/>
        </p:blipFill>
        <p:spPr bwMode="auto">
          <a:xfrm>
            <a:off x="3469641" y="1412776"/>
            <a:ext cx="5674359" cy="252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Encryption notes to make</vt:lpstr>
    </vt:vector>
  </TitlesOfParts>
  <Company>The Corsham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notes to make</dc:title>
  <dc:creator>Mr Fletcher</dc:creator>
  <cp:lastModifiedBy>Mr Fletcher</cp:lastModifiedBy>
  <cp:revision>2</cp:revision>
  <dcterms:created xsi:type="dcterms:W3CDTF">2016-05-24T08:36:18Z</dcterms:created>
  <dcterms:modified xsi:type="dcterms:W3CDTF">2016-05-24T09:04:38Z</dcterms:modified>
</cp:coreProperties>
</file>