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01588-52D8-47C3-B4C8-9F44AC7E79FA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FFD64-32A1-4DDB-AF10-0EF8A780F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FD64-32A1-4DDB-AF10-0EF8A780F3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9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2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7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4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82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9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7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5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2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3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6DB9-95C7-4AEA-829E-AFBE994F4EA6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622D-C03F-48DE-A29B-53BEB1E5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1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sa=i&amp;rct=j&amp;q=&amp;esrc=s&amp;source=images&amp;cd=&amp;cad=rja&amp;uact=8&amp;ved=0ahUKEwjU2vbzsu_KAhWDAJoKHXNECN0QjRwIBw&amp;url=http%3A%2F%2Fwww.youtube.com%2Fwatch%3Fv%3Dm5aAp__XQOQ&amp;psig=AFQjCNHZIDu6Iby2p6yojNtr1DR6GQhcLg&amp;ust=14552693261837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Info Tech\Year 10\Cambridge Nationals\PhotoShop\Photos\Awesome_Landscape_Mountain_Wallpap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2" y="548680"/>
            <a:ext cx="5127027" cy="28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936" y="67925"/>
            <a:ext cx="870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Before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338838"/>
            <a:ext cx="870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After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08104" y="71425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have removed background on images but kept the </a:t>
            </a:r>
            <a:r>
              <a:rPr lang="en-GB" dirty="0"/>
              <a:t>foreground</a:t>
            </a:r>
            <a:r>
              <a:rPr lang="en-GB" dirty="0" smtClean="0"/>
              <a:t> then pasted them in a new layer in this mountain background.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4" y="3861048"/>
            <a:ext cx="5095383" cy="286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34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Info Tech\Year 10\Cambridge Nationals\PhotoShop\Finished Work\flow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" y="2347139"/>
            <a:ext cx="4440580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7" y="1700808"/>
            <a:ext cx="435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Before</a:t>
            </a:r>
            <a:endParaRPr lang="en-GB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47937" y="1770120"/>
            <a:ext cx="247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After</a:t>
            </a:r>
            <a:endParaRPr lang="en-GB" sz="3600" dirty="0"/>
          </a:p>
        </p:txBody>
      </p:sp>
      <p:pic>
        <p:nvPicPr>
          <p:cNvPr id="2051" name="Picture 3" descr="H:\Info Tech\Year 10\Cambridge Nationals\PhotoShop\Photos\flow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37" y="2347139"/>
            <a:ext cx="4440581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937" y="188640"/>
            <a:ext cx="881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this photo I have used the channel mixer to make the photo black and white, then used the Brush tool to paint the flowers colour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64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ytimg.com/vi/m5aAp__XQOQ/maxresdefaul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4688632" cy="313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95" y="2132856"/>
            <a:ext cx="435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Before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4016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Corsham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TURCK</dc:creator>
  <cp:lastModifiedBy>Jared TURCK</cp:lastModifiedBy>
  <cp:revision>8</cp:revision>
  <dcterms:created xsi:type="dcterms:W3CDTF">2016-02-09T10:02:52Z</dcterms:created>
  <dcterms:modified xsi:type="dcterms:W3CDTF">2016-02-11T09:29:46Z</dcterms:modified>
</cp:coreProperties>
</file>