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169E7D6-7370-4FE1-8B0C-F4B430E111CF}" type="datetimeFigureOut">
              <a:rPr lang="en-GB" smtClean="0"/>
              <a:t>15/09/2015</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862FDA65-3883-44CC-B36D-CA1F80F25334}"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9E7D6-7370-4FE1-8B0C-F4B430E111CF}" type="datetimeFigureOut">
              <a:rPr lang="en-GB" smtClean="0"/>
              <a:t>15/09/2015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9E7D6-7370-4FE1-8B0C-F4B430E111CF}" type="datetimeFigureOut">
              <a:rPr lang="en-GB" smtClean="0"/>
              <a:t>15/09/2015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9E7D6-7370-4FE1-8B0C-F4B430E111CF}" type="datetimeFigureOut">
              <a:rPr lang="en-GB" smtClean="0"/>
              <a:t>15/09/2015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69E7D6-7370-4FE1-8B0C-F4B430E111CF}" type="datetimeFigureOut">
              <a:rPr lang="en-GB" smtClean="0"/>
              <a:t>15/09/2015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2FDA65-3883-44CC-B36D-CA1F80F25334}"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69E7D6-7370-4FE1-8B0C-F4B430E111CF}" type="datetimeFigureOut">
              <a:rPr lang="en-GB" smtClean="0"/>
              <a:t>15/09/2015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69E7D6-7370-4FE1-8B0C-F4B430E111CF}" type="datetimeFigureOut">
              <a:rPr lang="en-GB" smtClean="0"/>
              <a:t>15/09/2015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69E7D6-7370-4FE1-8B0C-F4B430E111CF}" type="datetimeFigureOut">
              <a:rPr lang="en-GB" smtClean="0"/>
              <a:t>15/09/2015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9E7D6-7370-4FE1-8B0C-F4B430E111CF}" type="datetimeFigureOut">
              <a:rPr lang="en-GB" smtClean="0"/>
              <a:t>15/09/2015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69E7D6-7370-4FE1-8B0C-F4B430E111CF}" type="datetimeFigureOut">
              <a:rPr lang="en-GB" smtClean="0"/>
              <a:t>15/09/2015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2FDA65-3883-44CC-B36D-CA1F80F2533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9E7D6-7370-4FE1-8B0C-F4B430E111CF}" type="datetimeFigureOut">
              <a:rPr lang="en-GB" smtClean="0"/>
              <a:t>15/09/2015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862FDA65-3883-44CC-B36D-CA1F80F25334}"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169E7D6-7370-4FE1-8B0C-F4B430E111CF}" type="datetimeFigureOut">
              <a:rPr lang="en-GB" smtClean="0"/>
              <a:t>15/09/2015</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2FDA65-3883-44CC-B36D-CA1F80F25334}"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6" y="589541"/>
            <a:ext cx="9162526" cy="707886"/>
          </a:xfrm>
          <a:prstGeom prst="rect">
            <a:avLst/>
          </a:prstGeom>
          <a:noFill/>
        </p:spPr>
        <p:txBody>
          <a:bodyPr wrap="square" rtlCol="0">
            <a:spAutoFit/>
          </a:bodyPr>
          <a:lstStyle/>
          <a:p>
            <a:pPr algn="ctr"/>
            <a:r>
              <a:rPr lang="en-GB" sz="4000" b="1" u="sng" dirty="0" smtClean="0">
                <a:solidFill>
                  <a:srgbClr val="002060"/>
                </a:solidFill>
              </a:rPr>
              <a:t>Printers</a:t>
            </a:r>
            <a:endParaRPr lang="en-GB" sz="4000" b="1" u="sng" dirty="0">
              <a:solidFill>
                <a:srgbClr val="002060"/>
              </a:solidFill>
            </a:endParaRPr>
          </a:p>
        </p:txBody>
      </p:sp>
      <p:sp>
        <p:nvSpPr>
          <p:cNvPr id="6" name="TextBox 5"/>
          <p:cNvSpPr txBox="1"/>
          <p:nvPr/>
        </p:nvSpPr>
        <p:spPr>
          <a:xfrm>
            <a:off x="467544" y="1556792"/>
            <a:ext cx="8352928" cy="3046988"/>
          </a:xfrm>
          <a:prstGeom prst="rect">
            <a:avLst/>
          </a:prstGeom>
          <a:noFill/>
        </p:spPr>
        <p:txBody>
          <a:bodyPr wrap="square" rtlCol="0">
            <a:spAutoFit/>
          </a:bodyPr>
          <a:lstStyle/>
          <a:p>
            <a:pPr marL="285750" indent="-285750">
              <a:buFont typeface="Arial" pitchFamily="34" charset="0"/>
              <a:buChar char="•"/>
            </a:pPr>
            <a:r>
              <a:rPr lang="en-GB" sz="2400" dirty="0" smtClean="0">
                <a:solidFill>
                  <a:srgbClr val="FF0000"/>
                </a:solidFill>
              </a:rPr>
              <a:t>A printer is an output device that takes inputs from the computer. On the computer when you send  something to print. The printers CPU then processes your input and then does the correct output required. Printing  your photo. </a:t>
            </a:r>
          </a:p>
          <a:p>
            <a:pPr marL="285750" indent="-285750">
              <a:buFont typeface="Arial" pitchFamily="34" charset="0"/>
              <a:buChar char="•"/>
            </a:pPr>
            <a:r>
              <a:rPr lang="en-GB" sz="2400" dirty="0" smtClean="0">
                <a:solidFill>
                  <a:srgbClr val="FF0000"/>
                </a:solidFill>
              </a:rPr>
              <a:t>You get different types of</a:t>
            </a:r>
          </a:p>
          <a:p>
            <a:r>
              <a:rPr lang="en-GB" sz="2400" dirty="0">
                <a:solidFill>
                  <a:srgbClr val="FF0000"/>
                </a:solidFill>
              </a:rPr>
              <a:t> </a:t>
            </a:r>
            <a:r>
              <a:rPr lang="en-GB" sz="2400" dirty="0" smtClean="0">
                <a:solidFill>
                  <a:srgbClr val="FF0000"/>
                </a:solidFill>
              </a:rPr>
              <a:t>   printers for example </a:t>
            </a:r>
          </a:p>
          <a:p>
            <a:r>
              <a:rPr lang="en-GB" sz="2400" dirty="0" smtClean="0">
                <a:solidFill>
                  <a:srgbClr val="FF0000"/>
                </a:solidFill>
              </a:rPr>
              <a:t>    laser printer, inkjet printer, </a:t>
            </a:r>
          </a:p>
          <a:p>
            <a:r>
              <a:rPr lang="en-GB" sz="2400" dirty="0" smtClean="0">
                <a:solidFill>
                  <a:srgbClr val="FF0000"/>
                </a:solidFill>
              </a:rPr>
              <a:t>    line printer and 3D printer.</a:t>
            </a:r>
            <a:endParaRPr lang="en-GB" sz="2400" dirty="0">
              <a:solidFill>
                <a:srgbClr val="FF0000"/>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519" y="3212976"/>
            <a:ext cx="454448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1420" y="620688"/>
            <a:ext cx="9162526" cy="707886"/>
          </a:xfrm>
          <a:prstGeom prst="rect">
            <a:avLst/>
          </a:prstGeom>
          <a:noFill/>
        </p:spPr>
        <p:txBody>
          <a:bodyPr wrap="square" rtlCol="0">
            <a:spAutoFit/>
          </a:bodyPr>
          <a:lstStyle/>
          <a:p>
            <a:pPr algn="ctr"/>
            <a:r>
              <a:rPr lang="en-GB" sz="4000" b="1" u="sng" dirty="0" smtClean="0">
                <a:solidFill>
                  <a:srgbClr val="FF0000"/>
                </a:solidFill>
              </a:rPr>
              <a:t>Printers</a:t>
            </a:r>
            <a:endParaRPr lang="en-GB" sz="4000" b="1" u="sng" dirty="0">
              <a:solidFill>
                <a:srgbClr val="FF0000"/>
              </a:solidFill>
            </a:endParaRPr>
          </a:p>
        </p:txBody>
      </p:sp>
      <p:sp>
        <p:nvSpPr>
          <p:cNvPr id="11" name="TextBox 10"/>
          <p:cNvSpPr txBox="1"/>
          <p:nvPr/>
        </p:nvSpPr>
        <p:spPr>
          <a:xfrm>
            <a:off x="83443" y="620688"/>
            <a:ext cx="9162526" cy="707886"/>
          </a:xfrm>
          <a:prstGeom prst="rect">
            <a:avLst/>
          </a:prstGeom>
          <a:noFill/>
        </p:spPr>
        <p:txBody>
          <a:bodyPr wrap="square" rtlCol="0">
            <a:spAutoFit/>
          </a:bodyPr>
          <a:lstStyle/>
          <a:p>
            <a:pPr algn="ctr"/>
            <a:r>
              <a:rPr lang="en-GB" sz="4000" b="1" u="sng" dirty="0" smtClean="0">
                <a:solidFill>
                  <a:srgbClr val="FFC000"/>
                </a:solidFill>
              </a:rPr>
              <a:t>Printers</a:t>
            </a:r>
            <a:endParaRPr lang="en-GB" sz="4000" b="1" u="sng" dirty="0">
              <a:solidFill>
                <a:srgbClr val="FFC000"/>
              </a:solidFill>
            </a:endParaRPr>
          </a:p>
        </p:txBody>
      </p:sp>
    </p:spTree>
    <p:extLst>
      <p:ext uri="{BB962C8B-B14F-4D97-AF65-F5344CB8AC3E}">
        <p14:creationId xmlns:p14="http://schemas.microsoft.com/office/powerpoint/2010/main" val="46272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TotalTime>
  <Words>68</Words>
  <Application>Microsoft Office PowerPoint</Application>
  <PresentationFormat>On-screen Show (4:3)</PresentationFormat>
  <Paragraphs>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Flow</vt:lpstr>
      <vt:lpstr>PowerPoint Presentation</vt:lpstr>
    </vt:vector>
  </TitlesOfParts>
  <Company>The Corsham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TURCK</dc:creator>
  <cp:lastModifiedBy>Jared TURCK</cp:lastModifiedBy>
  <cp:revision>12</cp:revision>
  <dcterms:created xsi:type="dcterms:W3CDTF">2015-09-15T08:51:02Z</dcterms:created>
  <dcterms:modified xsi:type="dcterms:W3CDTF">2015-09-15T09:23:27Z</dcterms:modified>
</cp:coreProperties>
</file>