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8617-D968-473A-80F3-89DC0160A596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4D8D-F492-47BD-8B00-AB4677A08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06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8617-D968-473A-80F3-89DC0160A596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4D8D-F492-47BD-8B00-AB4677A08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28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8617-D968-473A-80F3-89DC0160A596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4D8D-F492-47BD-8B00-AB4677A08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03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8617-D968-473A-80F3-89DC0160A596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4D8D-F492-47BD-8B00-AB4677A08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83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8617-D968-473A-80F3-89DC0160A596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4D8D-F492-47BD-8B00-AB4677A08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85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8617-D968-473A-80F3-89DC0160A596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4D8D-F492-47BD-8B00-AB4677A08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7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8617-D968-473A-80F3-89DC0160A596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4D8D-F492-47BD-8B00-AB4677A08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9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8617-D968-473A-80F3-89DC0160A596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4D8D-F492-47BD-8B00-AB4677A08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85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8617-D968-473A-80F3-89DC0160A596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4D8D-F492-47BD-8B00-AB4677A08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54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8617-D968-473A-80F3-89DC0160A596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4D8D-F492-47BD-8B00-AB4677A08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23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8617-D968-473A-80F3-89DC0160A596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4D8D-F492-47BD-8B00-AB4677A08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2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8617-D968-473A-80F3-89DC0160A596}" type="datetimeFigureOut">
              <a:rPr lang="en-GB" smtClean="0"/>
              <a:t>07/09/2015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94D8D-F492-47BD-8B00-AB4677A08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14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8640"/>
            <a:ext cx="8856984" cy="6552728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2771800" y="332656"/>
            <a:ext cx="3456384" cy="1008112"/>
            <a:chOff x="2771800" y="332656"/>
            <a:chExt cx="3456384" cy="1008112"/>
          </a:xfrm>
        </p:grpSpPr>
        <p:sp>
          <p:nvSpPr>
            <p:cNvPr id="5" name="Rectangle 4"/>
            <p:cNvSpPr/>
            <p:nvPr/>
          </p:nvSpPr>
          <p:spPr>
            <a:xfrm>
              <a:off x="2771800" y="332656"/>
              <a:ext cx="3456384" cy="1008112"/>
            </a:xfrm>
            <a:prstGeom prst="rect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71800" y="476672"/>
              <a:ext cx="34563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latin typeface="Arial Black" pitchFamily="34" charset="0"/>
                  <a:cs typeface="Aharoni" pitchFamily="2" charset="-79"/>
                </a:rPr>
                <a:t>Title: Animals, size 20, font Arial Black</a:t>
              </a:r>
              <a:endParaRPr lang="en-GB" sz="2000" dirty="0">
                <a:latin typeface="Arial Black" pitchFamily="34" charset="0"/>
                <a:cs typeface="Aharoni" pitchFamily="2" charset="-79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1540" y="1632146"/>
            <a:ext cx="3456384" cy="2428969"/>
            <a:chOff x="2771800" y="1484784"/>
            <a:chExt cx="3456384" cy="1584176"/>
          </a:xfrm>
        </p:grpSpPr>
        <p:sp>
          <p:nvSpPr>
            <p:cNvPr id="9" name="Rectangle 8"/>
            <p:cNvSpPr/>
            <p:nvPr/>
          </p:nvSpPr>
          <p:spPr>
            <a:xfrm>
              <a:off x="2771800" y="1484784"/>
              <a:ext cx="3456384" cy="1584176"/>
            </a:xfrm>
            <a:prstGeom prst="rect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79812" y="1891839"/>
              <a:ext cx="3240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dirty="0" smtClean="0">
                <a:latin typeface="Arial Black" pitchFamily="34" charset="0"/>
                <a:cs typeface="Aharoni" pitchFamily="2" charset="-79"/>
              </a:endParaRPr>
            </a:p>
            <a:p>
              <a:pPr algn="ctr"/>
              <a:r>
                <a:rPr lang="en-GB" dirty="0" smtClean="0">
                  <a:latin typeface="Arial Black" pitchFamily="34" charset="0"/>
                  <a:cs typeface="Aharoni" pitchFamily="2" charset="-79"/>
                </a:rPr>
                <a:t>Picture </a:t>
              </a:r>
              <a:r>
                <a:rPr lang="en-GB" dirty="0">
                  <a:latin typeface="Arial Black" pitchFamily="34" charset="0"/>
                  <a:cs typeface="Aharoni" pitchFamily="2" charset="-79"/>
                </a:rPr>
                <a:t>of animal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499992" y="1632146"/>
            <a:ext cx="4320480" cy="4677174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/>
          <p:cNvGrpSpPr/>
          <p:nvPr/>
        </p:nvGrpSpPr>
        <p:grpSpPr>
          <a:xfrm>
            <a:off x="4608004" y="1741830"/>
            <a:ext cx="4068452" cy="607050"/>
            <a:chOff x="4608004" y="1741830"/>
            <a:chExt cx="4068452" cy="607050"/>
          </a:xfrm>
        </p:grpSpPr>
        <p:sp>
          <p:nvSpPr>
            <p:cNvPr id="14" name="Rectangle 13"/>
            <p:cNvSpPr/>
            <p:nvPr/>
          </p:nvSpPr>
          <p:spPr>
            <a:xfrm>
              <a:off x="4608004" y="1741830"/>
              <a:ext cx="4068452" cy="607050"/>
            </a:xfrm>
            <a:prstGeom prst="rect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26006" y="1916832"/>
              <a:ext cx="4050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Arial" pitchFamily="34" charset="0"/>
                  <a:cs typeface="Arial" pitchFamily="34" charset="0"/>
                </a:rPr>
                <a:t>Animal age, font Arial, size 18</a:t>
              </a:r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08004" y="2507303"/>
            <a:ext cx="4068452" cy="607050"/>
            <a:chOff x="4608004" y="1741830"/>
            <a:chExt cx="4068452" cy="607050"/>
          </a:xfrm>
        </p:grpSpPr>
        <p:sp>
          <p:nvSpPr>
            <p:cNvPr id="20" name="Rectangle 19"/>
            <p:cNvSpPr/>
            <p:nvPr/>
          </p:nvSpPr>
          <p:spPr>
            <a:xfrm>
              <a:off x="4608004" y="1741830"/>
              <a:ext cx="4068452" cy="607050"/>
            </a:xfrm>
            <a:prstGeom prst="rect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26006" y="1916832"/>
              <a:ext cx="4050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Arial" pitchFamily="34" charset="0"/>
                  <a:cs typeface="Arial" pitchFamily="34" charset="0"/>
                </a:rPr>
                <a:t>Animal gender, font Arial, size 18</a:t>
              </a:r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17005" y="3274432"/>
            <a:ext cx="4068452" cy="607050"/>
            <a:chOff x="4608004" y="1741830"/>
            <a:chExt cx="4068452" cy="607050"/>
          </a:xfrm>
        </p:grpSpPr>
        <p:sp>
          <p:nvSpPr>
            <p:cNvPr id="23" name="Rectangle 22"/>
            <p:cNvSpPr/>
            <p:nvPr/>
          </p:nvSpPr>
          <p:spPr>
            <a:xfrm>
              <a:off x="4608004" y="1741830"/>
              <a:ext cx="4068452" cy="607050"/>
            </a:xfrm>
            <a:prstGeom prst="rect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26006" y="1916832"/>
              <a:ext cx="4050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Arial" pitchFamily="34" charset="0"/>
                  <a:cs typeface="Arial" pitchFamily="34" charset="0"/>
                </a:rPr>
                <a:t>Animal food it eats, font Arial, size 18</a:t>
              </a:r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17005" y="4061115"/>
            <a:ext cx="4068452" cy="607050"/>
            <a:chOff x="4608004" y="1741830"/>
            <a:chExt cx="4068452" cy="607050"/>
          </a:xfrm>
        </p:grpSpPr>
        <p:sp>
          <p:nvSpPr>
            <p:cNvPr id="26" name="Rectangle 25"/>
            <p:cNvSpPr/>
            <p:nvPr/>
          </p:nvSpPr>
          <p:spPr>
            <a:xfrm>
              <a:off x="4608004" y="1741830"/>
              <a:ext cx="4068452" cy="607050"/>
            </a:xfrm>
            <a:prstGeom prst="rect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26006" y="1916832"/>
              <a:ext cx="4050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Arial" pitchFamily="34" charset="0"/>
                  <a:cs typeface="Arial" pitchFamily="34" charset="0"/>
                </a:rPr>
                <a:t>Animal name, font Arial, size 18</a:t>
              </a:r>
              <a:endParaRPr lang="en-GB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495467" y="5661248"/>
            <a:ext cx="3392458" cy="648072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69775" y="5805264"/>
            <a:ext cx="689857" cy="40023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1376264" y="5805264"/>
            <a:ext cx="689857" cy="40023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2218521" y="5785166"/>
            <a:ext cx="689857" cy="40023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3060778" y="5785166"/>
            <a:ext cx="689857" cy="40023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ction Button: Back or Previous 37">
            <a:hlinkClick r:id="" action="ppaction://noaction" highlightClick="1"/>
          </p:cNvPr>
          <p:cNvSpPr/>
          <p:nvPr/>
        </p:nvSpPr>
        <p:spPr>
          <a:xfrm>
            <a:off x="569775" y="5805264"/>
            <a:ext cx="689857" cy="4002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ction Button: Forward or Next 38">
            <a:hlinkClick r:id="" action="ppaction://noaction" highlightClick="1"/>
          </p:cNvPr>
          <p:cNvSpPr/>
          <p:nvPr/>
        </p:nvSpPr>
        <p:spPr>
          <a:xfrm>
            <a:off x="1376264" y="5785166"/>
            <a:ext cx="689857" cy="42033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ction Button: Beginning 39">
            <a:hlinkClick r:id="" action="ppaction://noaction" highlightClick="1"/>
          </p:cNvPr>
          <p:cNvSpPr/>
          <p:nvPr/>
        </p:nvSpPr>
        <p:spPr>
          <a:xfrm>
            <a:off x="2218521" y="5785166"/>
            <a:ext cx="689857" cy="400236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ction Button: End 40">
            <a:hlinkClick r:id="" action="ppaction://noaction" highlightClick="1"/>
          </p:cNvPr>
          <p:cNvSpPr/>
          <p:nvPr/>
        </p:nvSpPr>
        <p:spPr>
          <a:xfrm>
            <a:off x="3060778" y="5785166"/>
            <a:ext cx="719134" cy="400236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19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Corsham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TURCK</dc:creator>
  <cp:lastModifiedBy>Jared TURCK</cp:lastModifiedBy>
  <cp:revision>9</cp:revision>
  <dcterms:created xsi:type="dcterms:W3CDTF">2015-09-07T10:13:42Z</dcterms:created>
  <dcterms:modified xsi:type="dcterms:W3CDTF">2015-09-07T10:31:02Z</dcterms:modified>
</cp:coreProperties>
</file>