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20000" y="4114080"/>
            <a:ext cx="810000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770440" y="411408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620000" y="411408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2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2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620000" y="288000"/>
            <a:ext cx="810000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620000" y="411408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770440" y="411408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20000" y="4114080"/>
            <a:ext cx="810000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620000" y="4114080"/>
            <a:ext cx="810000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770440" y="411408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620000" y="411408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92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92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20000" y="288000"/>
            <a:ext cx="8100000" cy="5787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620000" y="411408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43844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770440" y="411408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770440" y="1823760"/>
            <a:ext cx="395244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20000" y="4114080"/>
            <a:ext cx="8100000" cy="2091240"/>
          </a:xfrm>
          <a:prstGeom prst="rect">
            <a:avLst/>
          </a:prstGeom>
        </p:spPr>
        <p:txBody>
          <a:bodyPr lIns="0" rIns="0" tIns="0" bIns="0"/>
          <a:p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pl-PL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pl-PL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171DF1D-D5A3-4CBF-A4AD-776362F10C72}" type="slidenum"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620000" y="288000"/>
            <a:ext cx="8100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title text format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620000" y="1823760"/>
            <a:ext cx="8100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lang="pl-PL" sz="279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pl-PL" sz="279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pl-PL" sz="2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50505"/>
              </a:buClr>
              <a:buSzPct val="25000"/>
              <a:buFont typeface="Symbol" charset="2"/>
              <a:buChar char=""/>
            </a:pPr>
            <a:r>
              <a:rPr lang="pl-PL" sz="20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pl-PL" sz="20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pl-PL" sz="20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pl-PL" sz="20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0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pl-PL" sz="20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158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98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3EC396F6-23CF-4919-89A6-EB40FEFCB42D}" type="slidenum"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rednuht.org/genetic_walkers/" TargetMode="External"/><Relationship Id="rId2" Type="http://schemas.openxmlformats.org/officeDocument/2006/relationships/hyperlink" Target="http://www.theprojectspot.com/tutorial-post/applying-a-genetic-algorithm-to-the-travelling-salesman-problem/5" TargetMode="External"/><Relationship Id="rId3" Type="http://schemas.openxmlformats.org/officeDocument/2006/relationships/hyperlink" Target="http://www.ai-junkie.com/ga/intro/gat3.html" TargetMode="External"/><Relationship Id="rId4" Type="http://schemas.openxmlformats.org/officeDocument/2006/relationships/hyperlink" Target="http://cse.unl.edu/~sscott/research/html/hga_conf/node3.shtml" TargetMode="External"/><Relationship Id="rId5" Type="http://schemas.openxmlformats.org/officeDocument/2006/relationships/slideLayout" Target="../slideLayouts/slideLayout2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rednuht.org/genetic_walkers/" TargetMode="External"/><Relationship Id="rId2" Type="http://schemas.openxmlformats.org/officeDocument/2006/relationships/hyperlink" Target="http://www.theprojectspot.com/tutorial-post/applying-a-genetic-algorithm-to-the-travelling-salesman-problem/5" TargetMode="External"/><Relationship Id="rId3" Type="http://schemas.openxmlformats.org/officeDocument/2006/relationships/hyperlink" Target="http://www.ai-junkie.com/ga/intro/gat3.html" TargetMode="External"/><Relationship Id="rId4" Type="http://schemas.openxmlformats.org/officeDocument/2006/relationships/hyperlink" Target="http://cse.unl.edu/~sscott/research/html/hga_conf/node3.shtml" TargetMode="External"/><Relationship Id="rId5" Type="http://schemas.openxmlformats.org/officeDocument/2006/relationships/hyperlink" Target="http://burakkanber.com/" TargetMode="External"/><Relationship Id="rId6" Type="http://schemas.openxmlformats.org/officeDocument/2006/relationships/slideLayout" Target="../slideLayouts/slideLayout2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656000" y="4608000"/>
            <a:ext cx="810000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Konrad Zierek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konzie@st.amu.edu.pl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github.com/Ironus/genetic_algorithms</a:t>
            </a:r>
            <a:endParaRPr lang="pl-PL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620000" y="2016000"/>
            <a:ext cx="8100000" cy="25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Algorytmy genetyczne</a:t>
            </a:r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jako</a:t>
            </a:r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metoda dopasowywania do wzorca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Co, gdzie, kiedy?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512000" y="93600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Uproszczony algorytm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1512000" y="1620000"/>
            <a:ext cx="8424000" cy="11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Wejście: </a:t>
            </a: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model, wielkość populacji, kryterium stopu, szansa mutacji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Wyjście: </a:t>
            </a:r>
            <a:r>
              <a:rPr lang="pl-PL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dopasowany chromosom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2016000" y="3024000"/>
            <a:ext cx="7416000" cy="41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Dopóki ilość chromosomów &lt; wielkość populacji: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1.1 stwórz chromosom z losowymi genami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Dopóki nie jest spełnione kryterium stopu: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2.1 Dla każdego z chromosomów: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2.1.1 Jeśli szansa mutacji jest spełniona: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2.1.1.a zmutuj chromosom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2.2 posortuj chromosomy (funkcja zdrowia / kosztu)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2.3 skrzyżuj chromosomy z najlepszym dopasowaniem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zwróć dopasowany chromosom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656000" y="227988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...ale to tylko teoria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584000" y="2997000"/>
            <a:ext cx="8100000" cy="13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czyli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pokaż mi działający kod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...ale to tylko teoria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512000" y="93600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Inne przykłady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1512000" y="1980000"/>
            <a:ext cx="6804000" cy="36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Bipedal Walking: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komiwojażera: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Największe koło: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Optymalizacja parametrów funkcji: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2304000" y="2304000"/>
            <a:ext cx="44708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http://rednuht.org/genetic_walkers/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2304360" y="3384360"/>
            <a:ext cx="39844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http://www.theprojectspot.com/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6"/>
          <p:cNvSpPr txBox="1"/>
          <p:nvPr/>
        </p:nvSpPr>
        <p:spPr>
          <a:xfrm>
            <a:off x="2304360" y="4464720"/>
            <a:ext cx="54295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http://www.ai-junkie.com/ga/intro/gat3.html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7"/>
          <p:cNvSpPr txBox="1"/>
          <p:nvPr/>
        </p:nvSpPr>
        <p:spPr>
          <a:xfrm>
            <a:off x="2304360" y="5545080"/>
            <a:ext cx="33613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http://cse.unl.edu/~sscott/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Źródła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2304000" y="2088000"/>
            <a:ext cx="44708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http://rednuht.org/genetic_walkers/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2304360" y="2592360"/>
            <a:ext cx="39844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http://www.theprojectspot.com/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2304360" y="3060720"/>
            <a:ext cx="54295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http://www.ai-junkie.com/ga/intro/gat3.html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2304360" y="3529080"/>
            <a:ext cx="33613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http://cse.unl.edu/~sscott/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TextShape 6"/>
          <p:cNvSpPr txBox="1"/>
          <p:nvPr/>
        </p:nvSpPr>
        <p:spPr>
          <a:xfrm>
            <a:off x="2304720" y="3997440"/>
            <a:ext cx="31006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http://burakkanber.com/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656000" y="227988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Skrócona lekcja biologii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584000" y="2997000"/>
            <a:ext cx="8100000" cy="13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czyli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słowniczek pojęć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Skrócona lekcja biologii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620000" y="131976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 (ang. gene)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1980000" y="196416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reprezentuje pojedynczą cechę organizmu, np. kolor oczu, włosów 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1602720" y="333576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Chromosom (ang. chromosome)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1944000" y="388800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zbiór genów 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6"/>
          <p:cNvSpPr txBox="1"/>
          <p:nvPr/>
        </p:nvSpPr>
        <p:spPr>
          <a:xfrm>
            <a:off x="1620000" y="484776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Genotyp (ang. genotype)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7"/>
          <p:cNvSpPr txBox="1"/>
          <p:nvPr/>
        </p:nvSpPr>
        <p:spPr>
          <a:xfrm>
            <a:off x="1944000" y="547200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zbiór chromosomów określających cechy dziedziczne organizmu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Skrócona lekcja biologii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620000" y="218376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Mutacja (ang. mutation)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1980000" y="280476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samoczynna zmiana genu w chromosomie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1584000" y="398376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Krzyżowanie (ang. crossover, mating)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5"/>
          <p:cNvSpPr txBox="1"/>
          <p:nvPr/>
        </p:nvSpPr>
        <p:spPr>
          <a:xfrm>
            <a:off x="1944000" y="4676760"/>
            <a:ext cx="6804000" cy="129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 wymiany genów pomiędzy dwoma chromosomami prowadzący do powstania potomstwa – nowych genów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656000" y="2279880"/>
            <a:ext cx="810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Co, gdzie, kiedy?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584000" y="2997000"/>
            <a:ext cx="8100000" cy="132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czyli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/>
            <a:r>
              <a:rPr lang="pl-PL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jak to działa</a:t>
            </a:r>
            <a:endParaRPr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Co, gdzie, kiedy?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12000" y="93600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Mutacja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980000" y="280512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1000100</a:t>
            </a:r>
            <a:r>
              <a:rPr lang="pl-PL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1110</a:t>
            </a:r>
            <a:r>
              <a:rPr lang="pl-PL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110 00110011 1001</a:t>
            </a:r>
            <a:r>
              <a:rPr lang="pl-PL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001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2355480" y="2448000"/>
            <a:ext cx="84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Przed: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1980000" y="352800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1000100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1110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110 00110011 1001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001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2376000" y="3181680"/>
            <a:ext cx="52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2354760" y="4224240"/>
            <a:ext cx="84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Przed: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8"/>
          <p:cNvSpPr txBox="1"/>
          <p:nvPr/>
        </p:nvSpPr>
        <p:spPr>
          <a:xfrm>
            <a:off x="1980000" y="449244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</a:t>
            </a:r>
            <a:r>
              <a:rPr lang="pl-PL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ą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World!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9"/>
          <p:cNvSpPr txBox="1"/>
          <p:nvPr/>
        </p:nvSpPr>
        <p:spPr>
          <a:xfrm>
            <a:off x="2340000" y="4968000"/>
            <a:ext cx="523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10"/>
          <p:cNvSpPr txBox="1"/>
          <p:nvPr/>
        </p:nvSpPr>
        <p:spPr>
          <a:xfrm>
            <a:off x="1980000" y="525600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World!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Co, gdzie, kiedy?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512000" y="93600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Krzyżowanie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1980000" y="280512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10001000 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11101110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00110011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10011001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2355480" y="2448000"/>
            <a:ext cx="4281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Rodzic 1: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Rodzic 2: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1980000" y="352800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10001001</a:t>
            </a: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11100110</a:t>
            </a: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00110011</a:t>
            </a: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10010001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6"/>
          <p:cNvSpPr txBox="1"/>
          <p:nvPr/>
        </p:nvSpPr>
        <p:spPr>
          <a:xfrm>
            <a:off x="2340000" y="3181680"/>
            <a:ext cx="4395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Dziecko 1: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Dziecko 2: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7"/>
          <p:cNvSpPr txBox="1"/>
          <p:nvPr/>
        </p:nvSpPr>
        <p:spPr>
          <a:xfrm>
            <a:off x="1980000" y="449244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Hellą,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26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Worlt!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8"/>
          <p:cNvSpPr txBox="1"/>
          <p:nvPr/>
        </p:nvSpPr>
        <p:spPr>
          <a:xfrm>
            <a:off x="1980000" y="5256000"/>
            <a:ext cx="6804000" cy="867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Hellą,</a:t>
            </a:r>
            <a:r>
              <a:rPr lang="pl-PL" sz="26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Worlt!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26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</a:t>
            </a:r>
            <a:r>
              <a:rPr lang="pl-PL" sz="26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</a:t>
            </a:r>
            <a:endParaRPr lang="pl-PL" sz="26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9"/>
          <p:cNvSpPr/>
          <p:nvPr/>
        </p:nvSpPr>
        <p:spPr>
          <a:xfrm>
            <a:off x="3816000" y="2376000"/>
            <a:ext cx="216000" cy="360000"/>
          </a:xfrm>
          <a:custGeom>
            <a:avLst/>
            <a:gdLst/>
            <a:ahLst/>
            <a:rect l="0" t="0" r="r" b="b"/>
            <a:pathLst>
              <a:path w="602" h="1002">
                <a:moveTo>
                  <a:pt x="150" y="0"/>
                </a:moveTo>
                <a:lnTo>
                  <a:pt x="150" y="750"/>
                </a:lnTo>
                <a:lnTo>
                  <a:pt x="0" y="750"/>
                </a:lnTo>
                <a:lnTo>
                  <a:pt x="300" y="1001"/>
                </a:lnTo>
                <a:lnTo>
                  <a:pt x="601" y="750"/>
                </a:lnTo>
                <a:lnTo>
                  <a:pt x="450" y="7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0"/>
          <p:cNvSpPr/>
          <p:nvPr/>
        </p:nvSpPr>
        <p:spPr>
          <a:xfrm>
            <a:off x="6948360" y="2376360"/>
            <a:ext cx="216000" cy="360000"/>
          </a:xfrm>
          <a:custGeom>
            <a:avLst/>
            <a:gdLst/>
            <a:ahLst/>
            <a:rect l="0" t="0" r="r" b="b"/>
            <a:pathLst>
              <a:path w="602" h="1002">
                <a:moveTo>
                  <a:pt x="150" y="0"/>
                </a:moveTo>
                <a:lnTo>
                  <a:pt x="150" y="750"/>
                </a:lnTo>
                <a:lnTo>
                  <a:pt x="0" y="750"/>
                </a:lnTo>
                <a:lnTo>
                  <a:pt x="300" y="1001"/>
                </a:lnTo>
                <a:lnTo>
                  <a:pt x="601" y="750"/>
                </a:lnTo>
                <a:lnTo>
                  <a:pt x="450" y="7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11"/>
          <p:cNvSpPr txBox="1"/>
          <p:nvPr/>
        </p:nvSpPr>
        <p:spPr>
          <a:xfrm>
            <a:off x="3600000" y="2016000"/>
            <a:ext cx="68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Pivot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12"/>
          <p:cNvSpPr txBox="1"/>
          <p:nvPr/>
        </p:nvSpPr>
        <p:spPr>
          <a:xfrm>
            <a:off x="6696000" y="2016000"/>
            <a:ext cx="688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Pivot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13"/>
          <p:cNvSpPr txBox="1"/>
          <p:nvPr/>
        </p:nvSpPr>
        <p:spPr>
          <a:xfrm>
            <a:off x="2355480" y="4176000"/>
            <a:ext cx="4281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Rodzic 1: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Rodzic 2: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14"/>
          <p:cNvSpPr txBox="1"/>
          <p:nvPr/>
        </p:nvSpPr>
        <p:spPr>
          <a:xfrm>
            <a:off x="2340360" y="4945680"/>
            <a:ext cx="4395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Dziecko 1: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Dziecko 2: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Co, gdzie, kiedy?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512000" y="93600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Dobór naturalny – funkcja zdrowia i kosztu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1512000" y="2052000"/>
            <a:ext cx="6804000" cy="36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Sposób na określnienie przydatności chromosomu przy przyszłych krzyżówkach.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Przykład funkcji zdrowia: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Przykład funkcji kosztu: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1908000" y="6048000"/>
            <a:ext cx="6804000" cy="86724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TextShape 5"/>
          <p:cNvSpPr txBox="1"/>
          <p:nvPr/>
        </p:nvSpPr>
        <p:spPr>
          <a:xfrm>
            <a:off x="5544000" y="3528000"/>
            <a:ext cx="268884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Wzór: 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 World!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Chromosom: 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Hdllo, Wrrld!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Zdrowie: 11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6"/>
          <p:cNvSpPr txBox="1"/>
          <p:nvPr/>
        </p:nvSpPr>
        <p:spPr>
          <a:xfrm>
            <a:off x="5544360" y="5184000"/>
            <a:ext cx="2688840" cy="77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Wzór: 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 World!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Chromosom: 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Hdllo, Wrrld!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Koszt: 3</a:t>
            </a:r>
            <a:endParaRPr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620000" y="72000"/>
            <a:ext cx="810000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pl-PL" sz="4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Co, gdzie, kiedy?</a:t>
            </a:r>
            <a:endParaRPr lang="pl-PL" sz="44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512000" y="936000"/>
            <a:ext cx="8100000" cy="5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32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Kiedy sobie odpuścić – warunek stopu</a:t>
            </a:r>
            <a:endParaRPr lang="pl-PL" sz="3200" spc="-1" strike="noStrike">
              <a:solidFill>
                <a:srgbClr val="050505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1512000" y="2448000"/>
            <a:ext cx="6804000" cy="36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Przy porównywaniu do wzorca: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50505"/>
              </a:buClr>
              <a:buSzPct val="25000"/>
              <a:buFont typeface="Wingdings" charset="2"/>
              <a:buChar char=""/>
            </a:pPr>
            <a:r>
              <a:rPr lang="pl-PL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 innych sytuacjach:</a:t>
            </a:r>
            <a:endParaRPr lang="pl-PL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2304000" y="2808000"/>
            <a:ext cx="70174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gdy otrzymany chromosom jest identyczny ze wzorcem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5"/>
          <p:cNvSpPr txBox="1"/>
          <p:nvPr/>
        </p:nvSpPr>
        <p:spPr>
          <a:xfrm>
            <a:off x="2304360" y="5040360"/>
            <a:ext cx="7256520" cy="91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gdy stwierdzimy, że jest close enough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pl-PL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gdy przez określoną ilość generacji wynik nie zmieni się</a:t>
            </a:r>
            <a:endParaRPr lang="pl-PL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2016-05-22T10:13:16Z</dcterms:created>
  <dc:language>pl-PL</dc:language>
  <dcterms:modified xsi:type="dcterms:W3CDTF">2016-05-22T14:09:19Z</dcterms:modified>
  <cp:revision>26</cp:revision>
</cp:coreProperties>
</file>