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7274-D4F5-0943-86CC-226FDBC9D6F8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D8E55-0060-DE46-A7A7-42A6385A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8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高橋です。私が考えたアプリは、皮肉百科事典です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8E55-0060-DE46-A7A7-42A6385A080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1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8E55-0060-DE46-A7A7-42A6385A080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9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25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20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3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2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3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5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26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A214D-A037-1C46-A033-D845A3D95A39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5A374-E71D-614A-831E-0DFC9CCE84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9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mtstlab.org/papers/2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0A2DE-21FA-D49F-0BF4-F4C2C357E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751"/>
            <a:ext cx="9144000" cy="2387600"/>
          </a:xfrm>
        </p:spPr>
        <p:txBody>
          <a:bodyPr/>
          <a:lstStyle/>
          <a:p>
            <a:r>
              <a:rPr lang="ja-JP" altLang="en-US"/>
              <a:t>皮肉</a:t>
            </a:r>
            <a:r>
              <a:rPr kumimoji="1" lang="ja-JP" altLang="en-US"/>
              <a:t>百科事典</a:t>
            </a:r>
            <a:br>
              <a:rPr kumimoji="1" lang="en-US" altLang="ja-JP" dirty="0"/>
            </a:br>
            <a:r>
              <a:rPr lang="en-US" altLang="ja-JP" dirty="0" err="1"/>
              <a:t>I</a:t>
            </a:r>
            <a:r>
              <a:rPr kumimoji="1" lang="en-US" altLang="ja-JP" dirty="0" err="1"/>
              <a:t>roPedia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3F7CC8-4807-E1BD-A179-3D694A49D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449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23K1032 </a:t>
            </a:r>
            <a:r>
              <a:rPr kumimoji="1" lang="ja-JP" altLang="en-US"/>
              <a:t>高橋颯ノ介</a:t>
            </a:r>
          </a:p>
        </p:txBody>
      </p:sp>
    </p:spTree>
    <p:extLst>
      <p:ext uri="{BB962C8B-B14F-4D97-AF65-F5344CB8AC3E}">
        <p14:creationId xmlns:p14="http://schemas.microsoft.com/office/powerpoint/2010/main" val="38833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3E077-9614-17B1-D354-BE26494A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想定される課題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257E1D-9A76-1152-884B-5C583E3A8935}"/>
              </a:ext>
            </a:extLst>
          </p:cNvPr>
          <p:cNvSpPr txBox="1"/>
          <p:nvPr/>
        </p:nvSpPr>
        <p:spPr>
          <a:xfrm>
            <a:off x="1392383" y="2202873"/>
            <a:ext cx="81868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登録作業</a:t>
            </a:r>
            <a:endParaRPr kumimoji="1" lang="en-US" altLang="ja-JP" sz="4000" dirty="0"/>
          </a:p>
          <a:p>
            <a:r>
              <a:rPr kumimoji="1" lang="ja-JP" altLang="en-US" sz="4000"/>
              <a:t>→語数が多すぎる、地道な作業</a:t>
            </a:r>
            <a:endParaRPr kumimoji="1" lang="en-US" altLang="ja-JP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推定アルゴリズムの作成</a:t>
            </a:r>
            <a:endParaRPr kumimoji="1" lang="en-US" altLang="ja-JP" sz="4000" dirty="0"/>
          </a:p>
          <a:p>
            <a:r>
              <a:rPr kumimoji="1" lang="ja-JP" altLang="en-US" sz="4000"/>
              <a:t>→登録された語数分の数値化が必要</a:t>
            </a:r>
            <a:endParaRPr kumimoji="1" lang="en-US" altLang="ja-JP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皮肉評価アルゴリズムの作成</a:t>
            </a:r>
            <a:endParaRPr kumimoji="1" lang="en-US" altLang="ja-JP" sz="4000" dirty="0"/>
          </a:p>
          <a:p>
            <a:r>
              <a:rPr kumimoji="1" lang="ja-JP" altLang="en-US" sz="4000"/>
              <a:t>→</a:t>
            </a:r>
            <a:r>
              <a:rPr kumimoji="1" lang="en" altLang="ja-JP" sz="4000" dirty="0">
                <a:hlinkClick r:id="rId3"/>
              </a:rPr>
              <a:t>https://</a:t>
            </a:r>
            <a:r>
              <a:rPr kumimoji="1" lang="en" altLang="ja-JP" sz="4000" dirty="0" err="1">
                <a:hlinkClick r:id="rId3"/>
              </a:rPr>
              <a:t>dl.mtstlab.org</a:t>
            </a:r>
            <a:r>
              <a:rPr kumimoji="1" lang="en" altLang="ja-JP" sz="4000" dirty="0">
                <a:hlinkClick r:id="rId3"/>
              </a:rPr>
              <a:t>/papers/293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1266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2CA8B-53C6-822F-8E56-16EBEE0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皮肉をマスターする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B05D7-CDB1-B2D1-861E-6A1CE149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237" y="2335987"/>
            <a:ext cx="10515600" cy="3044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皮肉を知る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/>
              <a:t>　→「あれ、バカにされてる？」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　</a:t>
            </a:r>
            <a:r>
              <a:rPr lang="en-US" altLang="ja-JP" sz="3600" dirty="0"/>
              <a:t>   </a:t>
            </a:r>
            <a:r>
              <a:rPr lang="ja-JP" altLang="en-US" sz="3600"/>
              <a:t>「これ、誹謗中傷だな」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SNS</a:t>
            </a:r>
            <a:r>
              <a:rPr lang="ja-JP" altLang="en-US" sz="3600"/>
              <a:t>などでのネットリテラシーが身につく</a:t>
            </a:r>
            <a:endParaRPr lang="en-US" altLang="ja-JP" sz="3600" dirty="0"/>
          </a:p>
        </p:txBody>
      </p:sp>
      <p:pic>
        <p:nvPicPr>
          <p:cNvPr id="4" name="Picture 2" descr="口論／会話／二人の女性会社員のイラスト | 無料のフリー素材 イラストエイト">
            <a:extLst>
              <a:ext uri="{FF2B5EF4-FFF2-40B4-BE49-F238E27FC236}">
                <a16:creationId xmlns:a16="http://schemas.microsoft.com/office/drawing/2014/main" id="{2BAF4777-534F-DC8B-34EF-91197B43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20" y="679621"/>
            <a:ext cx="4393680" cy="36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83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3D20B-8333-0F4F-D40C-35864DAC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IroPedia</a:t>
            </a:r>
            <a:r>
              <a:rPr kumimoji="1" lang="en-US" altLang="ja-JP" dirty="0"/>
              <a:t> </a:t>
            </a:r>
            <a:r>
              <a:rPr kumimoji="1" lang="ja-JP" altLang="en-US"/>
              <a:t>機能一覧</a:t>
            </a:r>
            <a:r>
              <a:rPr kumimoji="1" lang="en-US" altLang="ja-JP" dirty="0"/>
              <a:t>(</a:t>
            </a:r>
            <a:r>
              <a:rPr kumimoji="1" lang="ja-JP" altLang="en-US"/>
              <a:t>予定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6E3A03-C212-21DD-3DCB-FABB02889A05}"/>
              </a:ext>
            </a:extLst>
          </p:cNvPr>
          <p:cNvSpPr txBox="1"/>
          <p:nvPr/>
        </p:nvSpPr>
        <p:spPr>
          <a:xfrm>
            <a:off x="1531087" y="1988288"/>
            <a:ext cx="84316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検索機能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履歴閲覧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おすすめの皮肉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今日の皮肉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皮肉登録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皮肉ジェネレーター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皮肉評価機能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対象指定</a:t>
            </a:r>
            <a:endParaRPr kumimoji="1" lang="en-US" altLang="ja-JP" sz="3200" dirty="0"/>
          </a:p>
          <a:p>
            <a:r>
              <a:rPr kumimoji="1" lang="ja-JP" altLang="en-US" sz="3200"/>
              <a:t>他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3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7C4A6-4E49-99DA-D722-114C73E9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検索機能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0B42D9-CF83-38FE-5CCB-258D7D218640}"/>
              </a:ext>
            </a:extLst>
          </p:cNvPr>
          <p:cNvSpPr txBox="1"/>
          <p:nvPr/>
        </p:nvSpPr>
        <p:spPr>
          <a:xfrm>
            <a:off x="1035069" y="2191043"/>
            <a:ext cx="920779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予測変換の表示</a:t>
            </a:r>
            <a:endParaRPr kumimoji="1" lang="en-US" altLang="ja-JP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/>
              <a:t>トレンドを表示</a:t>
            </a:r>
          </a:p>
        </p:txBody>
      </p:sp>
      <p:pic>
        <p:nvPicPr>
          <p:cNvPr id="5" name="図 4" descr="グラフィカル ユーザー インターフェイス, テキスト&#10;&#10;中程度の精度で自動的に生成された説明">
            <a:extLst>
              <a:ext uri="{FF2B5EF4-FFF2-40B4-BE49-F238E27FC236}">
                <a16:creationId xmlns:a16="http://schemas.microsoft.com/office/drawing/2014/main" id="{C7675DF8-7DEB-5D9C-9E63-6B26A689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564"/>
          <a:stretch/>
        </p:blipFill>
        <p:spPr>
          <a:xfrm>
            <a:off x="5870797" y="2606040"/>
            <a:ext cx="5139830" cy="202975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1A836C-5B60-D043-E1EB-CDC73AD28CB3}"/>
              </a:ext>
            </a:extLst>
          </p:cNvPr>
          <p:cNvSpPr/>
          <p:nvPr/>
        </p:nvSpPr>
        <p:spPr>
          <a:xfrm>
            <a:off x="6526363" y="2632674"/>
            <a:ext cx="4381266" cy="330979"/>
          </a:xfrm>
          <a:prstGeom prst="rect">
            <a:avLst/>
          </a:prstGeom>
          <a:solidFill>
            <a:srgbClr val="FB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CDE0D09-7FC5-0439-D7BD-178EC837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682"/>
          <a:stretch/>
        </p:blipFill>
        <p:spPr>
          <a:xfrm>
            <a:off x="5925801" y="3716362"/>
            <a:ext cx="3141809" cy="330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1BA0D8E-17D5-AD02-BE25-ADBE5498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801" y="4218358"/>
            <a:ext cx="2222500" cy="30480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B496155-08C0-44F9-6933-17554C3165EF}"/>
              </a:ext>
            </a:extLst>
          </p:cNvPr>
          <p:cNvSpPr/>
          <p:nvPr/>
        </p:nvSpPr>
        <p:spPr>
          <a:xfrm>
            <a:off x="8080281" y="4173781"/>
            <a:ext cx="2827347" cy="330979"/>
          </a:xfrm>
          <a:prstGeom prst="rect">
            <a:avLst/>
          </a:prstGeom>
          <a:solidFill>
            <a:srgbClr val="FB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1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21E2-B0A4-6360-32BB-FB50C76E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履歴閲覧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C1E693-07D6-87FD-D1F0-9549143C1518}"/>
              </a:ext>
            </a:extLst>
          </p:cNvPr>
          <p:cNvSpPr txBox="1"/>
          <p:nvPr/>
        </p:nvSpPr>
        <p:spPr>
          <a:xfrm>
            <a:off x="1506071" y="1893346"/>
            <a:ext cx="21146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/>
              <a:t>使用履歴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/>
              <a:t>閲覧履歴</a:t>
            </a:r>
            <a:endParaRPr kumimoji="1" lang="en-US" altLang="ja-JP" sz="3200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0ACC9FA9-109A-0D2D-4363-83CB1B3C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29" y="2687354"/>
            <a:ext cx="5232400" cy="2057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8759F3-99C3-D72A-99A8-FEFF6268451B}"/>
              </a:ext>
            </a:extLst>
          </p:cNvPr>
          <p:cNvSpPr txBox="1"/>
          <p:nvPr/>
        </p:nvSpPr>
        <p:spPr>
          <a:xfrm>
            <a:off x="7169474" y="3414889"/>
            <a:ext cx="2546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スペック低い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130F7-4F82-4B43-AFED-A96C87A6152B}"/>
              </a:ext>
            </a:extLst>
          </p:cNvPr>
          <p:cNvSpPr txBox="1"/>
          <p:nvPr/>
        </p:nvSpPr>
        <p:spPr>
          <a:xfrm>
            <a:off x="7169473" y="3871892"/>
            <a:ext cx="2546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他責</a:t>
            </a:r>
            <a:r>
              <a:rPr kumimoji="1" lang="en-US" altLang="ja-JP" dirty="0">
                <a:latin typeface="Osaka" panose="020B0600000000000000" pitchFamily="34" charset="-128"/>
                <a:ea typeface="Osaka" panose="020B0600000000000000" pitchFamily="34" charset="-128"/>
              </a:rPr>
              <a:t> </a:t>
            </a:r>
            <a:r>
              <a:rPr kumimoji="1"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自己中</a:t>
            </a:r>
            <a:r>
              <a:rPr kumimoji="1" lang="en-US" altLang="ja-JP" dirty="0">
                <a:latin typeface="Osaka" panose="020B0600000000000000" pitchFamily="34" charset="-128"/>
                <a:ea typeface="Osaka" panose="020B0600000000000000" pitchFamily="34" charset="-128"/>
              </a:rPr>
              <a:t> </a:t>
            </a:r>
            <a:r>
              <a:rPr kumimoji="1"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対策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965549-A4F7-F81E-3E93-EF43EBD3B74A}"/>
              </a:ext>
            </a:extLst>
          </p:cNvPr>
          <p:cNvSpPr txBox="1"/>
          <p:nvPr/>
        </p:nvSpPr>
        <p:spPr>
          <a:xfrm>
            <a:off x="7169473" y="4328896"/>
            <a:ext cx="2546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ゲーム</a:t>
            </a:r>
            <a:r>
              <a:rPr kumimoji="1" lang="en-US" altLang="ja-JP" dirty="0">
                <a:latin typeface="Osaka" panose="020B0600000000000000" pitchFamily="34" charset="-128"/>
                <a:ea typeface="Osaka" panose="020B0600000000000000" pitchFamily="34" charset="-128"/>
              </a:rPr>
              <a:t> </a:t>
            </a:r>
            <a:r>
              <a:rPr kumimoji="1"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下手</a:t>
            </a:r>
          </a:p>
        </p:txBody>
      </p:sp>
    </p:spTree>
    <p:extLst>
      <p:ext uri="{BB962C8B-B14F-4D97-AF65-F5344CB8AC3E}">
        <p14:creationId xmlns:p14="http://schemas.microsoft.com/office/powerpoint/2010/main" val="136211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C1483-C982-5F3E-498C-295ED461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おすすめの皮肉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90DAAE-B4A2-738A-ED2E-E72AB00E548F}"/>
              </a:ext>
            </a:extLst>
          </p:cNvPr>
          <p:cNvSpPr txBox="1"/>
          <p:nvPr/>
        </p:nvSpPr>
        <p:spPr>
          <a:xfrm>
            <a:off x="1289154" y="1918741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閲覧履歴から推薦システムを使用して表示</a:t>
            </a:r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B41E441-0BB2-3F47-AA41-87B7431B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64579"/>
            <a:ext cx="7467600" cy="27178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11E5C9-D959-0849-CDCB-14D32F5806FC}"/>
              </a:ext>
            </a:extLst>
          </p:cNvPr>
          <p:cNvSpPr/>
          <p:nvPr/>
        </p:nvSpPr>
        <p:spPr>
          <a:xfrm>
            <a:off x="2424075" y="3554297"/>
            <a:ext cx="2169189" cy="202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653725-5336-D260-D39C-9E442DDB52F1}"/>
              </a:ext>
            </a:extLst>
          </p:cNvPr>
          <p:cNvSpPr txBox="1"/>
          <p:nvPr/>
        </p:nvSpPr>
        <p:spPr>
          <a:xfrm>
            <a:off x="2424076" y="4888083"/>
            <a:ext cx="58880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低スペックすぎだろ、モバイル版か？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28E15C-A806-3AF6-6CA7-93B2EFB7E2F1}"/>
              </a:ext>
            </a:extLst>
          </p:cNvPr>
          <p:cNvSpPr txBox="1"/>
          <p:nvPr/>
        </p:nvSpPr>
        <p:spPr>
          <a:xfrm>
            <a:off x="2424076" y="3810734"/>
            <a:ext cx="54273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チュートリアルだと思ったら対人戦だったんだね</a:t>
            </a:r>
          </a:p>
        </p:txBody>
      </p:sp>
    </p:spTree>
    <p:extLst>
      <p:ext uri="{BB962C8B-B14F-4D97-AF65-F5344CB8AC3E}">
        <p14:creationId xmlns:p14="http://schemas.microsoft.com/office/powerpoint/2010/main" val="420227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449CC-BC40-CEBA-24AB-9013EF24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今日の皮肉</a:t>
            </a:r>
          </a:p>
        </p:txBody>
      </p:sp>
      <p:pic>
        <p:nvPicPr>
          <p:cNvPr id="1026" name="Picture 2" descr="16ページ目 | 指差しの写真素材｜写真素材なら「写真AC」無料（フリー）ダウンロードOK">
            <a:extLst>
              <a:ext uri="{FF2B5EF4-FFF2-40B4-BE49-F238E27FC236}">
                <a16:creationId xmlns:a16="http://schemas.microsoft.com/office/drawing/2014/main" id="{EDF962F2-1F0F-07CA-76BD-80017ABEC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2260863"/>
            <a:ext cx="4916491" cy="32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1627E0-212B-39F6-49C8-5BB66A31ADF8}"/>
              </a:ext>
            </a:extLst>
          </p:cNvPr>
          <p:cNvSpPr txBox="1"/>
          <p:nvPr/>
        </p:nvSpPr>
        <p:spPr>
          <a:xfrm>
            <a:off x="533842" y="366588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すごいね！君の言い訳、毎日進化してる。</a:t>
            </a:r>
            <a:endParaRPr kumimoji="1" lang="ja-JP" altLang="en-US" sz="24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04F9859-6BEE-1CE1-27BF-B842716D38DB}"/>
              </a:ext>
            </a:extLst>
          </p:cNvPr>
          <p:cNvSpPr/>
          <p:nvPr/>
        </p:nvSpPr>
        <p:spPr>
          <a:xfrm>
            <a:off x="359229" y="1828800"/>
            <a:ext cx="115443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2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AD2D0-7426-946D-E6DA-5F7EF392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皮肉登録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0E5771-C475-A8D7-1E1B-8AD1A127B701}"/>
              </a:ext>
            </a:extLst>
          </p:cNvPr>
          <p:cNvSpPr txBox="1"/>
          <p:nvPr/>
        </p:nvSpPr>
        <p:spPr>
          <a:xfrm>
            <a:off x="838200" y="3213463"/>
            <a:ext cx="80538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辞典に登録できる機能</a:t>
            </a:r>
            <a:endParaRPr kumimoji="1" lang="en-US" altLang="ja-JP" sz="4000" dirty="0"/>
          </a:p>
          <a:p>
            <a:r>
              <a:rPr kumimoji="1" lang="ja-JP" altLang="en-US" sz="4000"/>
              <a:t>公開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非公開の設定も可能にしたい</a:t>
            </a:r>
          </a:p>
        </p:txBody>
      </p:sp>
    </p:spTree>
    <p:extLst>
      <p:ext uri="{BB962C8B-B14F-4D97-AF65-F5344CB8AC3E}">
        <p14:creationId xmlns:p14="http://schemas.microsoft.com/office/powerpoint/2010/main" val="340769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027F4-8925-5505-862D-41255FBE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その他機能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5AB3E6-8E0C-A791-1BE8-BD9645CE0E70}"/>
              </a:ext>
            </a:extLst>
          </p:cNvPr>
          <p:cNvSpPr txBox="1"/>
          <p:nvPr/>
        </p:nvSpPr>
        <p:spPr>
          <a:xfrm>
            <a:off x="1296488" y="2137903"/>
            <a:ext cx="66098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/>
              <a:t>皮肉ジェネレーター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/>
              <a:t>皮肉評価機能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/>
              <a:t>対象指定皮肉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/>
              <a:t>入力から皮肉へ翻訳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/>
              <a:t>皮肉合戦</a:t>
            </a:r>
            <a:r>
              <a:rPr kumimoji="1" lang="en-US" altLang="ja-JP" sz="4000" dirty="0"/>
              <a:t> vs AI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63624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227</Words>
  <Application>Microsoft Macintosh PowerPoint</Application>
  <PresentationFormat>ワイド画面</PresentationFormat>
  <Paragraphs>59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Osaka</vt:lpstr>
      <vt:lpstr>游ゴシック</vt:lpstr>
      <vt:lpstr>Aptos</vt:lpstr>
      <vt:lpstr>Aptos Display</vt:lpstr>
      <vt:lpstr>Arial</vt:lpstr>
      <vt:lpstr>Office テーマ</vt:lpstr>
      <vt:lpstr>皮肉百科事典 IroPedia</vt:lpstr>
      <vt:lpstr>皮肉をマスターする</vt:lpstr>
      <vt:lpstr>IroPedia 機能一覧(予定)</vt:lpstr>
      <vt:lpstr>検索機能</vt:lpstr>
      <vt:lpstr>履歴閲覧</vt:lpstr>
      <vt:lpstr>おすすめの皮肉</vt:lpstr>
      <vt:lpstr>今日の皮肉</vt:lpstr>
      <vt:lpstr>皮肉登録</vt:lpstr>
      <vt:lpstr>その他機能</vt:lpstr>
      <vt:lpstr>想定される課題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高橋　颯ノ介</dc:creator>
  <cp:lastModifiedBy>高橋　颯ノ介</cp:lastModifiedBy>
  <cp:revision>7</cp:revision>
  <dcterms:created xsi:type="dcterms:W3CDTF">2024-09-27T04:25:00Z</dcterms:created>
  <dcterms:modified xsi:type="dcterms:W3CDTF">2024-10-04T04:36:49Z</dcterms:modified>
</cp:coreProperties>
</file>