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0DBA8-BBB1-41AF-BC37-42B9FBDA5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103A59-0E6B-4468-B2FA-9C26CB82E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323978-9325-4DAD-ADE2-2C79234D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B1F0-7D42-43DA-979D-5D052D3E5BF7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F41C65-4200-4800-9328-E97288B6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AC40CC-A72B-4D64-8907-FD1EB7A1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F61-0496-4551-B11E-C71EA6716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13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66DA3-E6EB-4181-B36A-4ED9C30E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4D95EF-BD6B-47E3-A1B0-2708CE4B5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81DDF0-8053-4CF8-80AC-89D18D57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B1F0-7D42-43DA-979D-5D052D3E5BF7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A75D37-3A4D-4A5B-B600-B30FC6CF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7D376B-2052-44B8-A1BC-1231F817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F61-0496-4551-B11E-C71EA6716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1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0C8CEFF-0B33-4C26-BFEA-186765CDB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2C5198-BC1D-49F5-99F8-614D5CF84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D7E3AC-E036-4FDC-B803-58F3DF5B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B1F0-7D42-43DA-979D-5D052D3E5BF7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15A6D9-9380-4C64-819A-D69BD941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557A67-009A-40EF-9C5E-18F36E65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F61-0496-4551-B11E-C71EA6716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3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D6298-2963-4BD5-B4BF-FC6C9A8A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DED2F6-ACE6-489C-BFBC-60AD1CDB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AA7B6-4C44-4318-83C2-7AD102B5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B1F0-7D42-43DA-979D-5D052D3E5BF7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6C041E-9662-474E-B204-19797DB2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2E9089-19D1-42D0-B15B-5B3F6611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F61-0496-4551-B11E-C71EA6716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4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9B365-AF77-41F9-8530-53BD1EE2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B55929-83C5-485B-928D-C54222875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A8D4E1-5057-4929-9BFB-32692472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B1F0-7D42-43DA-979D-5D052D3E5BF7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0019D8-944C-4306-A16D-E0DBBFDB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131C9E-73A5-49F1-ABE8-DD27B347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F61-0496-4551-B11E-C71EA6716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31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430DF-0D97-4596-9F11-9AA97E0A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CCFCA7-8775-42BF-9750-70606066E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82A3B5-6BEF-41E9-BD49-77D387A57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000A80-0CE6-4FF7-9550-84586C74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B1F0-7D42-43DA-979D-5D052D3E5BF7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356719-468E-4666-BE86-1A2DE83E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3099E1-8159-4DB4-AE18-CB12714E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F61-0496-4551-B11E-C71EA6716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72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BB17D-3A47-42FA-BFC0-8B9B93C6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CB2BE0-6C13-429E-B589-BB900780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6FB096-795D-4A72-B45F-781E8182B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9F4BFB-B221-477C-9641-E90082144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7606CE-9FEA-4923-A62A-8F25537F9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49F55F-3DBF-4588-8F9E-559E12BC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B1F0-7D42-43DA-979D-5D052D3E5BF7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1C2188-5834-433F-AB5E-F1827D78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004F65-F402-44E5-A26D-FFA022A2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F61-0496-4551-B11E-C71EA6716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19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9804B-70CC-4D2B-AD04-946E8CD2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9CFF3E-1F67-47AF-B16E-9D953A64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B1F0-7D42-43DA-979D-5D052D3E5BF7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868B45-965C-48A1-9B02-890F11AE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B817DB-2C7E-4127-9344-254DC8FD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F61-0496-4551-B11E-C71EA6716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57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3D4ABCD-C094-44A6-A3E1-EE223574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B1F0-7D42-43DA-979D-5D052D3E5BF7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B969A5-4F78-4F75-8950-845B6E15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A843E5-B0D5-4C6F-924B-8C99A21A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F61-0496-4551-B11E-C71EA6716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14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8BE25-34F9-489C-925D-A4AC5BFF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A097C4-B686-474C-AA23-CBED691E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FE0CA4-E13C-482A-A4FA-C802A7B3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F96C7D-E5FE-44B0-96A8-9EEFCB82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B1F0-7D42-43DA-979D-5D052D3E5BF7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6AD2AB-0A78-42FE-B05E-9107705D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7B36CB-FF4C-436E-B439-0B90AF46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F61-0496-4551-B11E-C71EA6716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45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9924C-3F9D-4A43-87CB-61A838B1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F61678-2760-4449-B0D0-43CBC12A2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A6BADF-91ED-4E28-A0E5-1B37A7461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30ECC1-3D92-4866-8B32-90AE34C2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B1F0-7D42-43DA-979D-5D052D3E5BF7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5BB0E0-285D-4C56-90D3-65345BD6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20706C-68EE-435C-92BB-DCE1B69B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F61-0496-4551-B11E-C71EA6716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72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E3A18-93B8-4B64-AB2D-B8E98B7C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882244-4343-472B-AE26-D64F8251B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3D4E82-3E5B-42EF-A6B4-95051E9F2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8B1F0-7D42-43DA-979D-5D052D3E5BF7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494A19-C59E-4E44-B345-79D728012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4FC1AE-BFDF-40F9-8913-9C90D6982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4F61-0496-4551-B11E-C71EA6716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22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62E50-2563-4C55-8C46-66B30897A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Пример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FA3EB6-8EDC-4CED-96E2-4DB8FCF5A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1077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Пример презентации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Пример презентации</dc:title>
  <dc:creator>Ирина Зайцева</dc:creator>
  <cp:lastModifiedBy>Ирина Зайцева</cp:lastModifiedBy>
  <cp:revision>1</cp:revision>
  <dcterms:created xsi:type="dcterms:W3CDTF">2023-12-03T01:04:46Z</dcterms:created>
  <dcterms:modified xsi:type="dcterms:W3CDTF">2023-12-03T01:04:56Z</dcterms:modified>
</cp:coreProperties>
</file>