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7"/>
    <p:restoredTop sz="90445" autoAdjust="0"/>
  </p:normalViewPr>
  <p:slideViewPr>
    <p:cSldViewPr snapToGrid="0" snapToObjects="1">
      <p:cViewPr varScale="1">
        <p:scale>
          <a:sx n="132" d="100"/>
          <a:sy n="132" d="100"/>
        </p:scale>
        <p:origin x="176" y="8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94F65-6E91-A948-A8E1-231C02B715B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B9012-0180-584D-A0C6-997EE9B5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17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F1E1-FC27-DE43-B6A4-9B89A0394D6B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6B8F-D2D3-594A-9083-99FD31BAB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1" y="481544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Title</a:t>
            </a:r>
            <a:endParaRPr lang="en-US" sz="2750" dirty="0">
              <a:solidFill>
                <a:schemeClr val="tx2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50" y="2533649"/>
            <a:ext cx="9129299" cy="1976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i="1" dirty="0">
                <a:latin typeface="Times New Roman"/>
                <a:cs typeface="Times New Roman"/>
              </a:rPr>
              <a:t>Presenter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14401" y="903817"/>
            <a:ext cx="724746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59" y="113834"/>
            <a:ext cx="3273206" cy="5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45897"/>
      </p:ext>
    </p:extLst>
  </p:cSld>
  <p:clrMapOvr>
    <a:masterClrMapping/>
  </p:clrMapOvr>
</p:sld>
</file>

<file path=ppt/theme/theme1.xml><?xml version="1.0" encoding="utf-8"?>
<a:theme xmlns:a="http://schemas.openxmlformats.org/drawingml/2006/main" name="CinematicArts">
  <a:themeElements>
    <a:clrScheme name="Custom 19">
      <a:dk1>
        <a:srgbClr val="990000"/>
      </a:dk1>
      <a:lt1>
        <a:sysClr val="window" lastClr="FFFFFF"/>
      </a:lt1>
      <a:dk2>
        <a:srgbClr val="323232"/>
      </a:dk2>
      <a:lt2>
        <a:srgbClr val="E3DED1"/>
      </a:lt2>
      <a:accent1>
        <a:srgbClr val="FFCC00"/>
      </a:accent1>
      <a:accent2>
        <a:srgbClr val="991B1E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CinematicArts.thmx</Template>
  <TotalTime>1016</TotalTime>
  <Words>2</Words>
  <Application>Microsoft Macintosh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CinematicArts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Tracy Fullerton</dc:creator>
  <cp:keywords/>
  <dc:description/>
  <cp:lastModifiedBy>Tracy J Fullerton</cp:lastModifiedBy>
  <cp:revision>91</cp:revision>
  <dcterms:created xsi:type="dcterms:W3CDTF">2014-07-20T17:19:06Z</dcterms:created>
  <dcterms:modified xsi:type="dcterms:W3CDTF">2018-08-28T18:09:38Z</dcterms:modified>
  <cp:category/>
</cp:coreProperties>
</file>