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8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2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1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6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4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6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7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1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A2D4-5763-4968-99D9-F5BF7E98C47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A47E-EB7C-42DB-BB8C-691D6350F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1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7" y="1338854"/>
            <a:ext cx="3245070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3" y="1338854"/>
            <a:ext cx="3583856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45" y="133885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3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52" y="911424"/>
            <a:ext cx="3600000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951" y="911424"/>
            <a:ext cx="3600000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" y="91142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11" y="1327638"/>
            <a:ext cx="3579900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7" y="1327638"/>
            <a:ext cx="3250000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44" y="1327638"/>
            <a:ext cx="3589300" cy="3600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870437" y="3022130"/>
            <a:ext cx="967155" cy="908031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98678" y="3825160"/>
            <a:ext cx="967155" cy="908031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808540" y="1647599"/>
            <a:ext cx="967155" cy="908031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10545" y="3570182"/>
            <a:ext cx="755157" cy="708993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98547" y="1618037"/>
            <a:ext cx="967155" cy="908031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45975" y="2711341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236134" y="3308582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45975" y="2010251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44785" y="3792920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537795" y="4069299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868820" y="1870080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082778" y="2555630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60444" y="2353270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097385" y="3177208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675810" y="1559291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1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11" y="1327638"/>
            <a:ext cx="3579900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7" y="1327638"/>
            <a:ext cx="3250000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44" y="1327638"/>
            <a:ext cx="3589300" cy="3600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870437" y="3022130"/>
            <a:ext cx="967155" cy="908031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98678" y="3825160"/>
            <a:ext cx="967155" cy="908031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808540" y="1647599"/>
            <a:ext cx="967155" cy="908031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10545" y="3570182"/>
            <a:ext cx="755157" cy="708993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98547" y="1618037"/>
            <a:ext cx="967155" cy="908031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445975" y="2711341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236134" y="3308582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45975" y="2010251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44785" y="3792920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537795" y="4069299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868820" y="1870080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082778" y="2555630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160444" y="2353270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097385" y="3177208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675810" y="1559291"/>
            <a:ext cx="662050" cy="621578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8496" y="2294727"/>
            <a:ext cx="144442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‘Z’ structure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直接箭头连接符 21"/>
          <p:cNvCxnSpPr>
            <a:endCxn id="3" idx="2"/>
          </p:cNvCxnSpPr>
          <p:nvPr/>
        </p:nvCxnSpPr>
        <p:spPr>
          <a:xfrm flipV="1">
            <a:off x="1354014" y="2664059"/>
            <a:ext cx="316696" cy="82393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5053" y="2790182"/>
            <a:ext cx="16423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zh-CN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凹</a:t>
            </a:r>
            <a:r>
              <a:rPr lang="en-US" altLang="zh-CN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structure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直接箭头连接符 23"/>
          <p:cNvCxnSpPr>
            <a:endCxn id="23" idx="2"/>
          </p:cNvCxnSpPr>
          <p:nvPr/>
        </p:nvCxnSpPr>
        <p:spPr>
          <a:xfrm flipH="1" flipV="1">
            <a:off x="6736222" y="3159514"/>
            <a:ext cx="285578" cy="77064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zhengli yu</dc:creator>
  <cp:lastModifiedBy>zhengli yu</cp:lastModifiedBy>
  <cp:revision>3</cp:revision>
  <dcterms:created xsi:type="dcterms:W3CDTF">2019-04-30T21:47:27Z</dcterms:created>
  <dcterms:modified xsi:type="dcterms:W3CDTF">2019-04-30T22:38:04Z</dcterms:modified>
</cp:coreProperties>
</file>