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06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BazTech SOC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Building a Segmented Security Network with Wazuh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💡 Key Takeaways</a:t>
            </a:r>
          </a:p>
          <a:p>
            <a:r>
              <a:t>- SOC visibility improves security posture</a:t>
            </a:r>
          </a:p>
          <a:p>
            <a:r>
              <a:t>- Network segmentation limits attack spread</a:t>
            </a:r>
          </a:p>
          <a:p>
            <a:r>
              <a:t>- Wazuh provides real-time log correlation</a:t>
            </a:r>
          </a:p>
          <a:p>
            <a:r>
              <a:t>- Hands-on SOC simulation = practical learning</a:t>
            </a:r>
          </a:p>
          <a:p>
            <a:endParaRPr/>
          </a:p>
          <a:p>
            <a:r>
              <a:t>👉 Always learning, always building stronger cybersecurity.</a:t>
            </a:r>
          </a:p>
          <a:p>
            <a:endParaRPr/>
          </a:p>
          <a:p>
            <a:r>
              <a:t>#CyberSecurity #SOC #BlueTeam #Wazuh #IncidentResponse #DefensiveSecurity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BazTech Inc. is a startup focused on SOC simulations.</a:t>
            </a:r>
          </a:p>
          <a:p>
            <a:r>
              <a:t>Goal: Improve visibility, detection &amp; response.</a:t>
            </a:r>
          </a:p>
          <a:p>
            <a:r>
              <a:t>Focus: Network Segmentation + SOC Monitoring.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Build segmented networks (LAN, DMZ, IT Dept, WAN)</a:t>
            </a:r>
          </a:p>
          <a:p>
            <a:r>
              <a:t>✅ Deploy Wazuh for centralized log collection</a:t>
            </a:r>
          </a:p>
          <a:p>
            <a:r>
              <a:t>✅ Simulate cyberattacks using Kali Linux</a:t>
            </a:r>
          </a:p>
          <a:p>
            <a:r>
              <a:t>✅ Detect and correlate alerts across systems</a:t>
            </a:r>
          </a:p>
          <a:p>
            <a:r>
              <a:t>✅ Provide actionable recommendations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🛠️ pfSense (Firewall &amp; Routing)</a:t>
            </a:r>
          </a:p>
          <a:p>
            <a:r>
              <a:t>🛠️ Wazuh (SIEM)</a:t>
            </a:r>
          </a:p>
          <a:p>
            <a:r>
              <a:t>🛠️ Ubuntu (Server in DMZ)</a:t>
            </a:r>
          </a:p>
          <a:p>
            <a:r>
              <a:t>🛠️ Windows 10 (LAN Endpoint)</a:t>
            </a:r>
          </a:p>
          <a:p>
            <a:r>
              <a:t>🛠️ Kali Linux (Attacker)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Segmented across WAN, LAN, DMZ, IT Dept.</a:t>
            </a:r>
          </a:p>
          <a:p>
            <a:r>
              <a:t>Wazuh Manager in IT Dept.</a:t>
            </a:r>
          </a:p>
          <a:p>
            <a:r>
              <a:t>Endpoints in LAN &amp; DMZ.</a:t>
            </a:r>
          </a:p>
          <a:p>
            <a:r>
              <a:t>Kali Linux simulating attacks.</a:t>
            </a:r>
          </a:p>
        </p:txBody>
      </p:sp>
      <p:pic>
        <p:nvPicPr>
          <p:cNvPr id="4" name="Picture 3" descr="BezTe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828800"/>
            <a:ext cx="4797964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Attack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⚡ Kali Linux → SSH brute-force attack on Ubuntu server (DMZ)</a:t>
            </a:r>
          </a:p>
          <a:p>
            <a:r>
              <a:t>⚡ Attempted lateral movement to Windows 10 (LAN)</a:t>
            </a:r>
          </a:p>
          <a:p>
            <a:r>
              <a:t>⚡ Logs captured &amp; centralized in Wazuh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Detection &amp;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📡 Failed login attempts flagged</a:t>
            </a:r>
          </a:p>
          <a:p>
            <a:r>
              <a:t>📡 Lateral movement risks identified</a:t>
            </a:r>
          </a:p>
          <a:p>
            <a:r>
              <a:t>📡 Centralized alerts with severity levels</a:t>
            </a:r>
          </a:p>
          <a:p>
            <a:r>
              <a:t>(See dashboard screenshots)</a:t>
            </a:r>
          </a:p>
        </p:txBody>
      </p:sp>
      <p:pic>
        <p:nvPicPr>
          <p:cNvPr id="4" name="Picture 3" descr="Screenshot 2025-08-09 1138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0" y="1828800"/>
            <a:ext cx="4241757" cy="3200400"/>
          </a:xfrm>
          <a:prstGeom prst="rect">
            <a:avLst/>
          </a:prstGeom>
        </p:spPr>
      </p:pic>
      <p:pic>
        <p:nvPicPr>
          <p:cNvPr id="5" name="Picture 4" descr="Screenshot 2025-08-09 11375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14800"/>
            <a:ext cx="4514745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🚨 Unauthorized Access Attempts detected</a:t>
            </a:r>
          </a:p>
          <a:p>
            <a:r>
              <a:t>🔁 Lateral Movement risks exposed</a:t>
            </a:r>
          </a:p>
          <a:p>
            <a:r>
              <a:t>📊 Wazuh correlated logs across endpoints</a:t>
            </a:r>
          </a:p>
          <a:p>
            <a:r>
              <a:t>⏱️ Suspicious login times flagged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🛡️ Enforce stricter firewall rules</a:t>
            </a:r>
          </a:p>
          <a:p>
            <a:r>
              <a:t>🛡️ Enable SSH hardening (keys, rate limits)</a:t>
            </a:r>
          </a:p>
          <a:p>
            <a:r>
              <a:t>🛡️ Improve segmentation policies</a:t>
            </a:r>
          </a:p>
          <a:p>
            <a:r>
              <a:t>🛡️ Configure automated Wazuh alerts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297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BazTech SOC Project</vt:lpstr>
      <vt:lpstr>Introduction</vt:lpstr>
      <vt:lpstr>Project Objectives</vt:lpstr>
      <vt:lpstr>Tools &amp; Technologies</vt:lpstr>
      <vt:lpstr>Network Design</vt:lpstr>
      <vt:lpstr>Attack Simulation</vt:lpstr>
      <vt:lpstr>Detection &amp; Monitoring</vt:lpstr>
      <vt:lpstr>Findings</vt:lpstr>
      <vt:lpstr>Recommendations</vt:lpstr>
      <vt:lpstr>Closing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MONICA IK</cp:lastModifiedBy>
  <cp:revision>1</cp:revision>
  <dcterms:created xsi:type="dcterms:W3CDTF">2013-01-27T09:14:16Z</dcterms:created>
  <dcterms:modified xsi:type="dcterms:W3CDTF">2025-08-16T11:30:16Z</dcterms:modified>
  <cp:category/>
</cp:coreProperties>
</file>