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sldIdLst>
    <p:sldId id="257" r:id="rId5"/>
    <p:sldId id="264" r:id="rId6"/>
    <p:sldId id="265" r:id="rId7"/>
    <p:sldId id="266" r:id="rId8"/>
    <p:sldId id="270" r:id="rId9"/>
    <p:sldId id="258" r:id="rId10"/>
    <p:sldId id="267" r:id="rId11"/>
    <p:sldId id="268" r:id="rId12"/>
    <p:sldId id="269" r:id="rId13"/>
    <p:sldId id="259" r:id="rId14"/>
    <p:sldId id="273" r:id="rId15"/>
    <p:sldId id="274" r:id="rId16"/>
    <p:sldId id="260"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828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1E1334-BEA6-41F1-A447-C9B8F4B71691}" v="317" dt="2025-09-22T05:16:11.992"/>
    <p1510:client id="{AB94927B-C3FC-4D76-96F7-02FF81F2146B}" v="3244" dt="2025-09-22T06:23:22.717"/>
    <p1510:client id="{AD9797CA-F3AE-863B-7E63-4FC405B2EAED}" v="59" dt="2025-09-22T05:32:31.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EBF138-624C-4485-8458-3A99533274F8}" type="datetimeFigureOut">
              <a:rPr lang="en-IN" smtClean="0"/>
              <a:t>22-09-2025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A2F56-646F-4ACE-B14F-3C9A814AF044}" type="slidenum">
              <a:rPr lang="en-IN" smtClean="0"/>
              <a:t>‹#›</a:t>
            </a:fld>
            <a:endParaRPr lang="en-IN"/>
          </a:p>
        </p:txBody>
      </p:sp>
    </p:spTree>
    <p:extLst>
      <p:ext uri="{BB962C8B-B14F-4D97-AF65-F5344CB8AC3E}">
        <p14:creationId xmlns:p14="http://schemas.microsoft.com/office/powerpoint/2010/main" val="349506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8CFDA462-3421-B5BF-5ADE-0B197DFB71D2}"/>
              </a:ext>
            </a:extLst>
          </p:cNvPr>
          <p:cNvGrpSpPr/>
          <p:nvPr userDrawn="1"/>
        </p:nvGrpSpPr>
        <p:grpSpPr>
          <a:xfrm>
            <a:off x="908050" y="521785"/>
            <a:ext cx="1737518" cy="1737520"/>
            <a:chOff x="-1985169" y="1122360"/>
            <a:chExt cx="2128837" cy="2128840"/>
          </a:xfrm>
        </p:grpSpPr>
        <p:grpSp>
          <p:nvGrpSpPr>
            <p:cNvPr id="21" name="Group 20">
              <a:extLst>
                <a:ext uri="{FF2B5EF4-FFF2-40B4-BE49-F238E27FC236}">
                  <a16:creationId xmlns:a16="http://schemas.microsoft.com/office/drawing/2014/main" id="{2989EB2C-20D7-B7ED-3030-E4DE180D40E4}"/>
                </a:ext>
              </a:extLst>
            </p:cNvPr>
            <p:cNvGrpSpPr/>
            <p:nvPr userDrawn="1"/>
          </p:nvGrpSpPr>
          <p:grpSpPr>
            <a:xfrm>
              <a:off x="-1985169" y="1122363"/>
              <a:ext cx="2128837" cy="2128837"/>
              <a:chOff x="-1985169" y="1122363"/>
              <a:chExt cx="2128837" cy="2128837"/>
            </a:xfrm>
          </p:grpSpPr>
          <p:grpSp>
            <p:nvGrpSpPr>
              <p:cNvPr id="17" name="Group 16">
                <a:extLst>
                  <a:ext uri="{FF2B5EF4-FFF2-40B4-BE49-F238E27FC236}">
                    <a16:creationId xmlns:a16="http://schemas.microsoft.com/office/drawing/2014/main" id="{27406C62-4437-1378-15E0-CBAC931CAB8E}"/>
                  </a:ext>
                </a:extLst>
              </p:cNvPr>
              <p:cNvGrpSpPr/>
              <p:nvPr userDrawn="1"/>
            </p:nvGrpSpPr>
            <p:grpSpPr>
              <a:xfrm>
                <a:off x="-1003300" y="1122363"/>
                <a:ext cx="165100" cy="2128837"/>
                <a:chOff x="-1003300" y="1122363"/>
                <a:chExt cx="165100" cy="2128837"/>
              </a:xfrm>
            </p:grpSpPr>
            <p:sp>
              <p:nvSpPr>
                <p:cNvPr id="12" name="Rectangle 11">
                  <a:extLst>
                    <a:ext uri="{FF2B5EF4-FFF2-40B4-BE49-F238E27FC236}">
                      <a16:creationId xmlns:a16="http://schemas.microsoft.com/office/drawing/2014/main" id="{F11266B6-C005-E9DA-1212-00BA03499A50}"/>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E0EF8FCD-70B8-FA00-06F5-554B2B600553}"/>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8" name="Group 17">
                <a:extLst>
                  <a:ext uri="{FF2B5EF4-FFF2-40B4-BE49-F238E27FC236}">
                    <a16:creationId xmlns:a16="http://schemas.microsoft.com/office/drawing/2014/main" id="{74D2BCF0-B651-18EA-7539-5DB28362549C}"/>
                  </a:ext>
                </a:extLst>
              </p:cNvPr>
              <p:cNvGrpSpPr/>
              <p:nvPr userDrawn="1"/>
            </p:nvGrpSpPr>
            <p:grpSpPr>
              <a:xfrm rot="5400000">
                <a:off x="-1003300" y="1122362"/>
                <a:ext cx="165100" cy="2128837"/>
                <a:chOff x="-1003300" y="1122363"/>
                <a:chExt cx="165100" cy="2128837"/>
              </a:xfrm>
            </p:grpSpPr>
            <p:sp>
              <p:nvSpPr>
                <p:cNvPr id="19" name="Rectangle 18">
                  <a:extLst>
                    <a:ext uri="{FF2B5EF4-FFF2-40B4-BE49-F238E27FC236}">
                      <a16:creationId xmlns:a16="http://schemas.microsoft.com/office/drawing/2014/main" id="{67122226-B8B1-F434-ABC4-9BE2C564EFF9}"/>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0" name="Rectangle 19">
                  <a:extLst>
                    <a:ext uri="{FF2B5EF4-FFF2-40B4-BE49-F238E27FC236}">
                      <a16:creationId xmlns:a16="http://schemas.microsoft.com/office/drawing/2014/main" id="{660140C3-1F00-676E-184D-45E836FC8A15}"/>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2" name="Group 21">
              <a:extLst>
                <a:ext uri="{FF2B5EF4-FFF2-40B4-BE49-F238E27FC236}">
                  <a16:creationId xmlns:a16="http://schemas.microsoft.com/office/drawing/2014/main" id="{98CCC6C1-A33B-3E33-B888-FBFB6B0359FA}"/>
                </a:ext>
              </a:extLst>
            </p:cNvPr>
            <p:cNvGrpSpPr/>
            <p:nvPr userDrawn="1"/>
          </p:nvGrpSpPr>
          <p:grpSpPr>
            <a:xfrm rot="2700000">
              <a:off x="-1985169" y="1122360"/>
              <a:ext cx="2128837" cy="2128837"/>
              <a:chOff x="-1985169" y="1122363"/>
              <a:chExt cx="2128837" cy="2128837"/>
            </a:xfrm>
          </p:grpSpPr>
          <p:grpSp>
            <p:nvGrpSpPr>
              <p:cNvPr id="23" name="Group 22">
                <a:extLst>
                  <a:ext uri="{FF2B5EF4-FFF2-40B4-BE49-F238E27FC236}">
                    <a16:creationId xmlns:a16="http://schemas.microsoft.com/office/drawing/2014/main" id="{DFC5917F-A14E-9B9F-3687-8BB8BBF1C689}"/>
                  </a:ext>
                </a:extLst>
              </p:cNvPr>
              <p:cNvGrpSpPr/>
              <p:nvPr userDrawn="1"/>
            </p:nvGrpSpPr>
            <p:grpSpPr>
              <a:xfrm>
                <a:off x="-1003300" y="1122363"/>
                <a:ext cx="165100" cy="2128837"/>
                <a:chOff x="-1003300" y="1122363"/>
                <a:chExt cx="165100" cy="2128837"/>
              </a:xfrm>
            </p:grpSpPr>
            <p:sp>
              <p:nvSpPr>
                <p:cNvPr id="27" name="Rectangle 26">
                  <a:extLst>
                    <a:ext uri="{FF2B5EF4-FFF2-40B4-BE49-F238E27FC236}">
                      <a16:creationId xmlns:a16="http://schemas.microsoft.com/office/drawing/2014/main" id="{971290E9-0FC5-C66B-B39F-8A11D07CEA89}"/>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72286F74-979D-C6A6-CF21-D211B64EA39B}"/>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4" name="Group 23">
                <a:extLst>
                  <a:ext uri="{FF2B5EF4-FFF2-40B4-BE49-F238E27FC236}">
                    <a16:creationId xmlns:a16="http://schemas.microsoft.com/office/drawing/2014/main" id="{63AB12DD-5871-7703-88E0-190616D34924}"/>
                  </a:ext>
                </a:extLst>
              </p:cNvPr>
              <p:cNvGrpSpPr/>
              <p:nvPr userDrawn="1"/>
            </p:nvGrpSpPr>
            <p:grpSpPr>
              <a:xfrm rot="5400000">
                <a:off x="-1003300" y="1122362"/>
                <a:ext cx="165100" cy="2128837"/>
                <a:chOff x="-1003300" y="1122363"/>
                <a:chExt cx="165100" cy="2128837"/>
              </a:xfrm>
            </p:grpSpPr>
            <p:sp>
              <p:nvSpPr>
                <p:cNvPr id="25" name="Rectangle 24">
                  <a:extLst>
                    <a:ext uri="{FF2B5EF4-FFF2-40B4-BE49-F238E27FC236}">
                      <a16:creationId xmlns:a16="http://schemas.microsoft.com/office/drawing/2014/main" id="{555DE8F9-0222-8596-5FA6-54E3D488F552}"/>
                    </a:ext>
                  </a:extLst>
                </p:cNvPr>
                <p:cNvSpPr/>
                <p:nvPr userDrawn="1"/>
              </p:nvSpPr>
              <p:spPr>
                <a:xfrm>
                  <a:off x="-1003300" y="11223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a:extLst>
                    <a:ext uri="{FF2B5EF4-FFF2-40B4-BE49-F238E27FC236}">
                      <a16:creationId xmlns:a16="http://schemas.microsoft.com/office/drawing/2014/main" id="{2F29E4CE-048B-00B5-6609-FEBAE1D667C7}"/>
                    </a:ext>
                  </a:extLst>
                </p:cNvPr>
                <p:cNvSpPr/>
                <p:nvPr userDrawn="1"/>
              </p:nvSpPr>
              <p:spPr>
                <a:xfrm>
                  <a:off x="-1003300" y="2430463"/>
                  <a:ext cx="165100" cy="820737"/>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7" name="Rectangle: Single Corner Snipped 6">
            <a:extLst>
              <a:ext uri="{FF2B5EF4-FFF2-40B4-BE49-F238E27FC236}">
                <a16:creationId xmlns:a16="http://schemas.microsoft.com/office/drawing/2014/main" id="{1D34E798-044C-D1F5-0DEE-E838A7BE6B93}"/>
              </a:ext>
            </a:extLst>
          </p:cNvPr>
          <p:cNvSpPr/>
          <p:nvPr userDrawn="1"/>
        </p:nvSpPr>
        <p:spPr>
          <a:xfrm>
            <a:off x="-134806" y="5916029"/>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8D5DB1-BE94-E8A1-3EDF-C48CA3888399}"/>
              </a:ext>
            </a:extLst>
          </p:cNvPr>
          <p:cNvSpPr>
            <a:spLocks noGrp="1"/>
          </p:cNvSpPr>
          <p:nvPr>
            <p:ph type="ctrTitle"/>
          </p:nvPr>
        </p:nvSpPr>
        <p:spPr>
          <a:xfrm>
            <a:off x="1524000" y="1122363"/>
            <a:ext cx="9144000" cy="2387600"/>
          </a:xfrm>
        </p:spPr>
        <p:txBody>
          <a:bodyPr anchor="b"/>
          <a:lstStyle>
            <a:lvl1pPr algn="ctr">
              <a:defRPr sz="6000">
                <a:solidFill>
                  <a:schemeClr val="accent6"/>
                </a:solidFill>
              </a:defRPr>
            </a:lvl1pPr>
          </a:lstStyle>
          <a:p>
            <a:r>
              <a:rPr lang="en-US"/>
              <a:t>Click to edit Master title style</a:t>
            </a:r>
          </a:p>
        </p:txBody>
      </p:sp>
      <p:sp>
        <p:nvSpPr>
          <p:cNvPr id="3" name="Subtitle 2">
            <a:extLst>
              <a:ext uri="{FF2B5EF4-FFF2-40B4-BE49-F238E27FC236}">
                <a16:creationId xmlns:a16="http://schemas.microsoft.com/office/drawing/2014/main" id="{93B7EC32-088A-6F29-DB8E-858CEDA8DA58}"/>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Rectangle: Single Corner Snipped 7">
            <a:extLst>
              <a:ext uri="{FF2B5EF4-FFF2-40B4-BE49-F238E27FC236}">
                <a16:creationId xmlns:a16="http://schemas.microsoft.com/office/drawing/2014/main" id="{555771E5-BECE-3CEE-C0C1-52B7548346BB}"/>
              </a:ext>
            </a:extLst>
          </p:cNvPr>
          <p:cNvSpPr/>
          <p:nvPr userDrawn="1"/>
        </p:nvSpPr>
        <p:spPr>
          <a:xfrm rot="10800000">
            <a:off x="10687050" y="-622883"/>
            <a:ext cx="2357306" cy="1245765"/>
          </a:xfrm>
          <a:prstGeom prst="snip1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290157C7-AB66-2EC9-1919-7410E3627136}"/>
              </a:ext>
            </a:extLst>
          </p:cNvPr>
          <p:cNvGrpSpPr/>
          <p:nvPr userDrawn="1"/>
        </p:nvGrpSpPr>
        <p:grpSpPr>
          <a:xfrm>
            <a:off x="11125200" y="5916029"/>
            <a:ext cx="1498600" cy="1498600"/>
            <a:chOff x="-2343150" y="1566863"/>
            <a:chExt cx="1498600" cy="1498600"/>
          </a:xfrm>
        </p:grpSpPr>
        <p:sp>
          <p:nvSpPr>
            <p:cNvPr id="9" name="Oval 8">
              <a:extLst>
                <a:ext uri="{FF2B5EF4-FFF2-40B4-BE49-F238E27FC236}">
                  <a16:creationId xmlns:a16="http://schemas.microsoft.com/office/drawing/2014/main" id="{7361355E-C3F8-781E-5B33-9663DAF914E1}"/>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5D082E9-01AE-B526-2715-952B7D63CD73}"/>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1586747B-6773-58FC-22FD-51A3102FCC6D}"/>
              </a:ext>
            </a:extLst>
          </p:cNvPr>
          <p:cNvGrpSpPr/>
          <p:nvPr userDrawn="1"/>
        </p:nvGrpSpPr>
        <p:grpSpPr>
          <a:xfrm>
            <a:off x="11195050" y="-76915"/>
            <a:ext cx="497080" cy="497080"/>
            <a:chOff x="-1460500" y="1196189"/>
            <a:chExt cx="634206" cy="634206"/>
          </a:xfrm>
        </p:grpSpPr>
        <p:grpSp>
          <p:nvGrpSpPr>
            <p:cNvPr id="34" name="Group 33">
              <a:extLst>
                <a:ext uri="{FF2B5EF4-FFF2-40B4-BE49-F238E27FC236}">
                  <a16:creationId xmlns:a16="http://schemas.microsoft.com/office/drawing/2014/main" id="{23A94052-0E11-0B9E-92F8-AFA51461541D}"/>
                </a:ext>
              </a:extLst>
            </p:cNvPr>
            <p:cNvGrpSpPr/>
            <p:nvPr userDrawn="1"/>
          </p:nvGrpSpPr>
          <p:grpSpPr>
            <a:xfrm>
              <a:off x="-1460500" y="1483536"/>
              <a:ext cx="634206" cy="59514"/>
              <a:chOff x="-1460500" y="1483536"/>
              <a:chExt cx="634206" cy="59514"/>
            </a:xfrm>
          </p:grpSpPr>
          <p:sp>
            <p:nvSpPr>
              <p:cNvPr id="30" name="Rectangle 29">
                <a:extLst>
                  <a:ext uri="{FF2B5EF4-FFF2-40B4-BE49-F238E27FC236}">
                    <a16:creationId xmlns:a16="http://schemas.microsoft.com/office/drawing/2014/main" id="{37DB2B13-B2BC-116B-6996-BC459E6DBADF}"/>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CB2F64C-4748-321F-9110-C6028E5C9AC7}"/>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5D9CB0DC-3BBE-BB31-0D9B-21B808FCBB25}"/>
                </a:ext>
              </a:extLst>
            </p:cNvPr>
            <p:cNvGrpSpPr/>
            <p:nvPr userDrawn="1"/>
          </p:nvGrpSpPr>
          <p:grpSpPr>
            <a:xfrm rot="5400000">
              <a:off x="-1460500" y="1483535"/>
              <a:ext cx="634206" cy="59514"/>
              <a:chOff x="-1460500" y="1483536"/>
              <a:chExt cx="634206" cy="59514"/>
            </a:xfrm>
          </p:grpSpPr>
          <p:sp>
            <p:nvSpPr>
              <p:cNvPr id="36" name="Rectangle 35">
                <a:extLst>
                  <a:ext uri="{FF2B5EF4-FFF2-40B4-BE49-F238E27FC236}">
                    <a16:creationId xmlns:a16="http://schemas.microsoft.com/office/drawing/2014/main" id="{C0A57927-4C6E-3D08-1FAE-70BCAE1DBF4E}"/>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C6BE8D42-59B3-3430-3701-2F148C954F39}"/>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9" name="Group 38">
            <a:extLst>
              <a:ext uri="{FF2B5EF4-FFF2-40B4-BE49-F238E27FC236}">
                <a16:creationId xmlns:a16="http://schemas.microsoft.com/office/drawing/2014/main" id="{D17E0181-0A82-0CD4-E646-D4A8737A016C}"/>
              </a:ext>
            </a:extLst>
          </p:cNvPr>
          <p:cNvGrpSpPr/>
          <p:nvPr userDrawn="1"/>
        </p:nvGrpSpPr>
        <p:grpSpPr>
          <a:xfrm>
            <a:off x="11815482" y="-76915"/>
            <a:ext cx="497080" cy="497080"/>
            <a:chOff x="-1460500" y="1196189"/>
            <a:chExt cx="634206" cy="634206"/>
          </a:xfrm>
        </p:grpSpPr>
        <p:grpSp>
          <p:nvGrpSpPr>
            <p:cNvPr id="40" name="Group 39">
              <a:extLst>
                <a:ext uri="{FF2B5EF4-FFF2-40B4-BE49-F238E27FC236}">
                  <a16:creationId xmlns:a16="http://schemas.microsoft.com/office/drawing/2014/main" id="{817718ED-181B-2B98-9939-934AE34DD0B9}"/>
                </a:ext>
              </a:extLst>
            </p:cNvPr>
            <p:cNvGrpSpPr/>
            <p:nvPr userDrawn="1"/>
          </p:nvGrpSpPr>
          <p:grpSpPr>
            <a:xfrm>
              <a:off x="-1460500" y="1483536"/>
              <a:ext cx="634206" cy="59514"/>
              <a:chOff x="-1460500" y="1483536"/>
              <a:chExt cx="634206" cy="59514"/>
            </a:xfrm>
          </p:grpSpPr>
          <p:sp>
            <p:nvSpPr>
              <p:cNvPr id="44" name="Rectangle 43">
                <a:extLst>
                  <a:ext uri="{FF2B5EF4-FFF2-40B4-BE49-F238E27FC236}">
                    <a16:creationId xmlns:a16="http://schemas.microsoft.com/office/drawing/2014/main" id="{BBDF1B29-7F02-C56B-3206-79112C42E287}"/>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A2BC253E-D689-32F8-F511-D2A1DF6C2F02}"/>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929FD764-5A9C-3DC3-5017-A9586AAEA3DE}"/>
                </a:ext>
              </a:extLst>
            </p:cNvPr>
            <p:cNvGrpSpPr/>
            <p:nvPr userDrawn="1"/>
          </p:nvGrpSpPr>
          <p:grpSpPr>
            <a:xfrm rot="5400000">
              <a:off x="-1460500" y="1483535"/>
              <a:ext cx="634206" cy="59514"/>
              <a:chOff x="-1460500" y="1483536"/>
              <a:chExt cx="634206" cy="59514"/>
            </a:xfrm>
          </p:grpSpPr>
          <p:sp>
            <p:nvSpPr>
              <p:cNvPr id="42" name="Rectangle 41">
                <a:extLst>
                  <a:ext uri="{FF2B5EF4-FFF2-40B4-BE49-F238E27FC236}">
                    <a16:creationId xmlns:a16="http://schemas.microsoft.com/office/drawing/2014/main" id="{D03E6742-23B1-39F4-2661-30B5CFD804F1}"/>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CF63EB4-8281-A750-818C-13E085F95283}"/>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8632865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lide with 3 items on timelin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38B0-B6B4-2FFD-6B4B-553D11AD537D}"/>
              </a:ext>
            </a:extLst>
          </p:cNvPr>
          <p:cNvSpPr>
            <a:spLocks noGrp="1"/>
          </p:cNvSpPr>
          <p:nvPr>
            <p:ph type="title"/>
          </p:nvPr>
        </p:nvSpPr>
        <p:spPr/>
        <p:txBody>
          <a:bodyPr/>
          <a:lstStyle>
            <a:lvl1pPr algn="ct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6578513E-6266-4744-0D6C-216FCD27B48F}"/>
              </a:ext>
            </a:extLst>
          </p:cNvPr>
          <p:cNvSpPr/>
          <p:nvPr userDrawn="1"/>
        </p:nvSpPr>
        <p:spPr>
          <a:xfrm>
            <a:off x="2990850" y="1770743"/>
            <a:ext cx="228600" cy="1320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BD3556E-3DB4-2D32-10AE-43D53456B973}"/>
              </a:ext>
            </a:extLst>
          </p:cNvPr>
          <p:cNvSpPr/>
          <p:nvPr userDrawn="1"/>
        </p:nvSpPr>
        <p:spPr>
          <a:xfrm>
            <a:off x="2990850" y="3091543"/>
            <a:ext cx="228600" cy="13208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3540CA4-A457-4D3C-2001-80CC19773B0E}"/>
              </a:ext>
            </a:extLst>
          </p:cNvPr>
          <p:cNvSpPr/>
          <p:nvPr userDrawn="1"/>
        </p:nvSpPr>
        <p:spPr>
          <a:xfrm>
            <a:off x="2990850" y="4412343"/>
            <a:ext cx="228600" cy="13208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522E1B6B-E50B-74FF-ECE8-B6AB5D894B53}"/>
              </a:ext>
            </a:extLst>
          </p:cNvPr>
          <p:cNvSpPr>
            <a:spLocks noGrp="1"/>
          </p:cNvSpPr>
          <p:nvPr>
            <p:ph type="body" sz="quarter" idx="13"/>
          </p:nvPr>
        </p:nvSpPr>
        <p:spPr>
          <a:xfrm>
            <a:off x="996950" y="2026330"/>
            <a:ext cx="1816100" cy="809625"/>
          </a:xfrm>
        </p:spPr>
        <p:txBody>
          <a:bodyPr anchor="ctr">
            <a:noAutofit/>
          </a:bodyPr>
          <a:lstStyle>
            <a:lvl1pPr algn="r">
              <a:defRPr sz="1800" b="1">
                <a:solidFill>
                  <a:schemeClr val="accent2"/>
                </a:solidFill>
              </a:defRPr>
            </a:lvl1pPr>
            <a:lvl2pPr algn="r">
              <a:defRPr sz="1800" b="1">
                <a:solidFill>
                  <a:schemeClr val="accent2"/>
                </a:solidFill>
              </a:defRPr>
            </a:lvl2pPr>
            <a:lvl3pPr algn="r">
              <a:defRPr sz="1800" b="1">
                <a:solidFill>
                  <a:schemeClr val="accent2"/>
                </a:solidFill>
              </a:defRPr>
            </a:lvl3pPr>
            <a:lvl4pPr algn="r">
              <a:defRPr sz="1800" b="1">
                <a:solidFill>
                  <a:schemeClr val="accent2"/>
                </a:solidFill>
              </a:defRPr>
            </a:lvl4pPr>
            <a:lvl5pPr algn="r">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D92F3F9-F33C-8FA3-3D02-10AB2D0BBCA2}"/>
              </a:ext>
            </a:extLst>
          </p:cNvPr>
          <p:cNvSpPr>
            <a:spLocks noGrp="1"/>
          </p:cNvSpPr>
          <p:nvPr>
            <p:ph type="body" sz="quarter" idx="14"/>
          </p:nvPr>
        </p:nvSpPr>
        <p:spPr>
          <a:xfrm>
            <a:off x="3759200" y="2116590"/>
            <a:ext cx="7435850" cy="629104"/>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9" descr="Subtitle">
            <a:extLst>
              <a:ext uri="{FF2B5EF4-FFF2-40B4-BE49-F238E27FC236}">
                <a16:creationId xmlns:a16="http://schemas.microsoft.com/office/drawing/2014/main" id="{AA741116-9958-55C4-48B9-01F3511AFFFA}"/>
              </a:ext>
            </a:extLst>
          </p:cNvPr>
          <p:cNvSpPr>
            <a:spLocks noGrp="1"/>
          </p:cNvSpPr>
          <p:nvPr>
            <p:ph type="body" sz="quarter" idx="15"/>
          </p:nvPr>
        </p:nvSpPr>
        <p:spPr>
          <a:xfrm>
            <a:off x="996950" y="3336584"/>
            <a:ext cx="1816100" cy="809625"/>
          </a:xfrm>
        </p:spPr>
        <p:txBody>
          <a:bodyPr anchor="ctr">
            <a:noAutofit/>
          </a:bodyPr>
          <a:lstStyle>
            <a:lvl1pPr algn="r">
              <a:defRPr sz="1800" b="1">
                <a:solidFill>
                  <a:schemeClr val="accent6"/>
                </a:solidFill>
              </a:defRPr>
            </a:lvl1pPr>
            <a:lvl2pPr algn="r">
              <a:defRPr sz="1800" b="1">
                <a:solidFill>
                  <a:schemeClr val="accent6"/>
                </a:solidFill>
              </a:defRPr>
            </a:lvl2pPr>
            <a:lvl3pPr algn="r">
              <a:defRPr sz="1800" b="1">
                <a:solidFill>
                  <a:schemeClr val="accent6"/>
                </a:solidFill>
              </a:defRPr>
            </a:lvl3pPr>
            <a:lvl4pPr algn="r">
              <a:defRPr sz="1800" b="1">
                <a:solidFill>
                  <a:schemeClr val="accent6"/>
                </a:solidFill>
              </a:defRPr>
            </a:lvl4pPr>
            <a:lvl5pPr algn="r">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C7DF2DC6-2E18-0D11-FD03-E1037DF76C0F}"/>
              </a:ext>
            </a:extLst>
          </p:cNvPr>
          <p:cNvSpPr>
            <a:spLocks noGrp="1"/>
          </p:cNvSpPr>
          <p:nvPr>
            <p:ph type="body" sz="quarter" idx="16"/>
          </p:nvPr>
        </p:nvSpPr>
        <p:spPr>
          <a:xfrm>
            <a:off x="3759200" y="3483203"/>
            <a:ext cx="7435850" cy="629104"/>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59" descr="Subtitle">
            <a:extLst>
              <a:ext uri="{FF2B5EF4-FFF2-40B4-BE49-F238E27FC236}">
                <a16:creationId xmlns:a16="http://schemas.microsoft.com/office/drawing/2014/main" id="{A6504593-4B2C-0712-3DD6-95F91A8683EF}"/>
              </a:ext>
            </a:extLst>
          </p:cNvPr>
          <p:cNvSpPr>
            <a:spLocks noGrp="1"/>
          </p:cNvSpPr>
          <p:nvPr>
            <p:ph type="body" sz="quarter" idx="17"/>
          </p:nvPr>
        </p:nvSpPr>
        <p:spPr>
          <a:xfrm>
            <a:off x="996950" y="4667930"/>
            <a:ext cx="1816100" cy="809625"/>
          </a:xfrm>
        </p:spPr>
        <p:txBody>
          <a:bodyPr anchor="ctr">
            <a:noAutofit/>
          </a:bodyPr>
          <a:lstStyle>
            <a:lvl1pPr algn="r">
              <a:defRPr sz="1800" b="1">
                <a:solidFill>
                  <a:schemeClr val="accent4"/>
                </a:solidFill>
              </a:defRPr>
            </a:lvl1pPr>
            <a:lvl2pPr algn="r">
              <a:defRPr sz="1800" b="1">
                <a:solidFill>
                  <a:schemeClr val="accent4"/>
                </a:solidFill>
              </a:defRPr>
            </a:lvl2pPr>
            <a:lvl3pPr algn="r">
              <a:defRPr sz="1800" b="1">
                <a:solidFill>
                  <a:schemeClr val="accent4"/>
                </a:solidFill>
              </a:defRPr>
            </a:lvl3pPr>
            <a:lvl4pPr algn="r">
              <a:defRPr sz="1800" b="1">
                <a:solidFill>
                  <a:schemeClr val="accent4"/>
                </a:solidFill>
              </a:defRPr>
            </a:lvl4pPr>
            <a:lvl5pPr algn="r">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469517B1-DA8C-4CE5-A059-D7FE70D41BD3}"/>
              </a:ext>
            </a:extLst>
          </p:cNvPr>
          <p:cNvSpPr>
            <a:spLocks noGrp="1"/>
          </p:cNvSpPr>
          <p:nvPr>
            <p:ph type="body" sz="quarter" idx="18"/>
          </p:nvPr>
        </p:nvSpPr>
        <p:spPr>
          <a:xfrm>
            <a:off x="3759200" y="4814549"/>
            <a:ext cx="7435850" cy="629104"/>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Isosceles Triangle 15">
            <a:extLst>
              <a:ext uri="{FF2B5EF4-FFF2-40B4-BE49-F238E27FC236}">
                <a16:creationId xmlns:a16="http://schemas.microsoft.com/office/drawing/2014/main" id="{ECAF2DD2-ED6A-612F-A619-1CDA4A12104F}"/>
              </a:ext>
            </a:extLst>
          </p:cNvPr>
          <p:cNvSpPr/>
          <p:nvPr userDrawn="1"/>
        </p:nvSpPr>
        <p:spPr>
          <a:xfrm rot="5400000">
            <a:off x="3206437" y="2364327"/>
            <a:ext cx="188686" cy="162660"/>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D5982B2E-6F7B-0888-B1F2-92885A4C344D}"/>
              </a:ext>
            </a:extLst>
          </p:cNvPr>
          <p:cNvSpPr/>
          <p:nvPr userDrawn="1"/>
        </p:nvSpPr>
        <p:spPr>
          <a:xfrm rot="5400000">
            <a:off x="3207289" y="3718238"/>
            <a:ext cx="188686" cy="1626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8220FF8-6088-1865-A1F4-F4C94B8F2EFE}"/>
              </a:ext>
            </a:extLst>
          </p:cNvPr>
          <p:cNvSpPr/>
          <p:nvPr userDrawn="1"/>
        </p:nvSpPr>
        <p:spPr>
          <a:xfrm rot="5400000">
            <a:off x="3208512" y="4991412"/>
            <a:ext cx="188686" cy="162660"/>
          </a:xfrm>
          <a:prstGeom prs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4871D0EC-B302-6E06-0FD6-59E6B30C2153}"/>
              </a:ext>
            </a:extLst>
          </p:cNvPr>
          <p:cNvGrpSpPr/>
          <p:nvPr userDrawn="1"/>
        </p:nvGrpSpPr>
        <p:grpSpPr>
          <a:xfrm>
            <a:off x="10852150" y="5516561"/>
            <a:ext cx="2044700" cy="2044702"/>
            <a:chOff x="-1985169" y="1122360"/>
            <a:chExt cx="2128837" cy="2128840"/>
          </a:xfrm>
          <a:solidFill>
            <a:schemeClr val="tx1"/>
          </a:solidFill>
        </p:grpSpPr>
        <p:grpSp>
          <p:nvGrpSpPr>
            <p:cNvPr id="20" name="Group 19">
              <a:extLst>
                <a:ext uri="{FF2B5EF4-FFF2-40B4-BE49-F238E27FC236}">
                  <a16:creationId xmlns:a16="http://schemas.microsoft.com/office/drawing/2014/main" id="{461389FF-4A35-7A69-0B87-D0FC27003838}"/>
                </a:ext>
              </a:extLst>
            </p:cNvPr>
            <p:cNvGrpSpPr/>
            <p:nvPr userDrawn="1"/>
          </p:nvGrpSpPr>
          <p:grpSpPr>
            <a:xfrm>
              <a:off x="-1985169" y="1122363"/>
              <a:ext cx="2128837" cy="2128837"/>
              <a:chOff x="-1985169" y="1122363"/>
              <a:chExt cx="2128837" cy="2128837"/>
            </a:xfrm>
            <a:grpFill/>
          </p:grpSpPr>
          <p:grpSp>
            <p:nvGrpSpPr>
              <p:cNvPr id="28" name="Group 27">
                <a:extLst>
                  <a:ext uri="{FF2B5EF4-FFF2-40B4-BE49-F238E27FC236}">
                    <a16:creationId xmlns:a16="http://schemas.microsoft.com/office/drawing/2014/main" id="{D854C64B-0F49-9706-C006-21075B815120}"/>
                  </a:ext>
                </a:extLst>
              </p:cNvPr>
              <p:cNvGrpSpPr/>
              <p:nvPr userDrawn="1"/>
            </p:nvGrpSpPr>
            <p:grpSpPr>
              <a:xfrm>
                <a:off x="-1003300" y="1122363"/>
                <a:ext cx="165100" cy="2128837"/>
                <a:chOff x="-1003300" y="1122363"/>
                <a:chExt cx="165100" cy="2128837"/>
              </a:xfrm>
              <a:grpFill/>
            </p:grpSpPr>
            <p:sp>
              <p:nvSpPr>
                <p:cNvPr id="32" name="Rectangle 31">
                  <a:extLst>
                    <a:ext uri="{FF2B5EF4-FFF2-40B4-BE49-F238E27FC236}">
                      <a16:creationId xmlns:a16="http://schemas.microsoft.com/office/drawing/2014/main" id="{BA1BD1CA-97CA-A899-7583-DB289DB0A2D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3" name="Rectangle 32">
                  <a:extLst>
                    <a:ext uri="{FF2B5EF4-FFF2-40B4-BE49-F238E27FC236}">
                      <a16:creationId xmlns:a16="http://schemas.microsoft.com/office/drawing/2014/main" id="{1EB0E403-7186-FF05-84DB-8A00A0672F6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9" name="Group 28">
                <a:extLst>
                  <a:ext uri="{FF2B5EF4-FFF2-40B4-BE49-F238E27FC236}">
                    <a16:creationId xmlns:a16="http://schemas.microsoft.com/office/drawing/2014/main" id="{CF7A0AB9-7842-312D-1E86-84A1F7D135DA}"/>
                  </a:ext>
                </a:extLst>
              </p:cNvPr>
              <p:cNvGrpSpPr/>
              <p:nvPr userDrawn="1"/>
            </p:nvGrpSpPr>
            <p:grpSpPr>
              <a:xfrm rot="5400000">
                <a:off x="-1003300" y="1122362"/>
                <a:ext cx="165100" cy="2128837"/>
                <a:chOff x="-1003300" y="1122363"/>
                <a:chExt cx="165100" cy="2128837"/>
              </a:xfrm>
              <a:grpFill/>
            </p:grpSpPr>
            <p:sp>
              <p:nvSpPr>
                <p:cNvPr id="30" name="Rectangle 29">
                  <a:extLst>
                    <a:ext uri="{FF2B5EF4-FFF2-40B4-BE49-F238E27FC236}">
                      <a16:creationId xmlns:a16="http://schemas.microsoft.com/office/drawing/2014/main" id="{F1A7BBB4-65D5-DB4B-061E-5D6A07E627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1" name="Rectangle 30">
                  <a:extLst>
                    <a:ext uri="{FF2B5EF4-FFF2-40B4-BE49-F238E27FC236}">
                      <a16:creationId xmlns:a16="http://schemas.microsoft.com/office/drawing/2014/main" id="{442CD1FD-7EEB-F113-5D98-358C6FB58C5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1" name="Group 20">
              <a:extLst>
                <a:ext uri="{FF2B5EF4-FFF2-40B4-BE49-F238E27FC236}">
                  <a16:creationId xmlns:a16="http://schemas.microsoft.com/office/drawing/2014/main" id="{70A4F522-2E66-F462-7058-9B1333E3198A}"/>
                </a:ext>
              </a:extLst>
            </p:cNvPr>
            <p:cNvGrpSpPr/>
            <p:nvPr userDrawn="1"/>
          </p:nvGrpSpPr>
          <p:grpSpPr>
            <a:xfrm rot="2700000">
              <a:off x="-1985169" y="1122360"/>
              <a:ext cx="2128837" cy="2128837"/>
              <a:chOff x="-1985169" y="1122363"/>
              <a:chExt cx="2128837" cy="2128837"/>
            </a:xfrm>
            <a:grpFill/>
          </p:grpSpPr>
          <p:grpSp>
            <p:nvGrpSpPr>
              <p:cNvPr id="22" name="Group 21">
                <a:extLst>
                  <a:ext uri="{FF2B5EF4-FFF2-40B4-BE49-F238E27FC236}">
                    <a16:creationId xmlns:a16="http://schemas.microsoft.com/office/drawing/2014/main" id="{1DAAE190-3353-1CCE-5F08-BCB33673336C}"/>
                  </a:ext>
                </a:extLst>
              </p:cNvPr>
              <p:cNvGrpSpPr/>
              <p:nvPr userDrawn="1"/>
            </p:nvGrpSpPr>
            <p:grpSpPr>
              <a:xfrm>
                <a:off x="-1003300" y="1122363"/>
                <a:ext cx="165100" cy="2128837"/>
                <a:chOff x="-1003300" y="1122363"/>
                <a:chExt cx="165100" cy="2128837"/>
              </a:xfrm>
              <a:grpFill/>
            </p:grpSpPr>
            <p:sp>
              <p:nvSpPr>
                <p:cNvPr id="26" name="Rectangle 25">
                  <a:extLst>
                    <a:ext uri="{FF2B5EF4-FFF2-40B4-BE49-F238E27FC236}">
                      <a16:creationId xmlns:a16="http://schemas.microsoft.com/office/drawing/2014/main" id="{9294F126-26B8-C0CF-3EFC-F9CF5F3F90A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7" name="Rectangle 26">
                  <a:extLst>
                    <a:ext uri="{FF2B5EF4-FFF2-40B4-BE49-F238E27FC236}">
                      <a16:creationId xmlns:a16="http://schemas.microsoft.com/office/drawing/2014/main" id="{544919A0-0904-555A-4116-DC65163D158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3" name="Group 22">
                <a:extLst>
                  <a:ext uri="{FF2B5EF4-FFF2-40B4-BE49-F238E27FC236}">
                    <a16:creationId xmlns:a16="http://schemas.microsoft.com/office/drawing/2014/main" id="{8E618B79-4B32-F162-ACE0-A05A3FE348E3}"/>
                  </a:ext>
                </a:extLst>
              </p:cNvPr>
              <p:cNvGrpSpPr/>
              <p:nvPr userDrawn="1"/>
            </p:nvGrpSpPr>
            <p:grpSpPr>
              <a:xfrm rot="5400000">
                <a:off x="-1003300" y="1122362"/>
                <a:ext cx="165100" cy="2128837"/>
                <a:chOff x="-1003300" y="1122363"/>
                <a:chExt cx="165100" cy="2128837"/>
              </a:xfrm>
              <a:grpFill/>
            </p:grpSpPr>
            <p:sp>
              <p:nvSpPr>
                <p:cNvPr id="24" name="Rectangle 23">
                  <a:extLst>
                    <a:ext uri="{FF2B5EF4-FFF2-40B4-BE49-F238E27FC236}">
                      <a16:creationId xmlns:a16="http://schemas.microsoft.com/office/drawing/2014/main" id="{52B786C7-63EF-F0D2-0E40-04A775A3773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276DE7B2-6899-C80A-091D-073B5209054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4" name="Group 33">
            <a:extLst>
              <a:ext uri="{FF2B5EF4-FFF2-40B4-BE49-F238E27FC236}">
                <a16:creationId xmlns:a16="http://schemas.microsoft.com/office/drawing/2014/main" id="{125EDA45-37E6-2706-35F7-2EADE2103344}"/>
              </a:ext>
            </a:extLst>
          </p:cNvPr>
          <p:cNvGrpSpPr/>
          <p:nvPr userDrawn="1"/>
        </p:nvGrpSpPr>
        <p:grpSpPr>
          <a:xfrm>
            <a:off x="-821509" y="-15577"/>
            <a:ext cx="497080" cy="497080"/>
            <a:chOff x="-1460500" y="1196189"/>
            <a:chExt cx="634206" cy="634206"/>
          </a:xfrm>
          <a:solidFill>
            <a:schemeClr val="accent6"/>
          </a:solidFill>
        </p:grpSpPr>
        <p:grpSp>
          <p:nvGrpSpPr>
            <p:cNvPr id="35" name="Group 34">
              <a:extLst>
                <a:ext uri="{FF2B5EF4-FFF2-40B4-BE49-F238E27FC236}">
                  <a16:creationId xmlns:a16="http://schemas.microsoft.com/office/drawing/2014/main" id="{2B8B15A8-0EBB-58F5-7169-AB2EAE9CA616}"/>
                </a:ext>
              </a:extLst>
            </p:cNvPr>
            <p:cNvGrpSpPr/>
            <p:nvPr userDrawn="1"/>
          </p:nvGrpSpPr>
          <p:grpSpPr>
            <a:xfrm>
              <a:off x="-1460500" y="1483536"/>
              <a:ext cx="634206" cy="59514"/>
              <a:chOff x="-1460500" y="1483536"/>
              <a:chExt cx="634206" cy="59514"/>
            </a:xfrm>
            <a:grpFill/>
          </p:grpSpPr>
          <p:sp>
            <p:nvSpPr>
              <p:cNvPr id="39" name="Rectangle 38">
                <a:extLst>
                  <a:ext uri="{FF2B5EF4-FFF2-40B4-BE49-F238E27FC236}">
                    <a16:creationId xmlns:a16="http://schemas.microsoft.com/office/drawing/2014/main" id="{5BB201D2-F48D-2F37-604A-3A70DA4443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CC1F3F1-482A-3FA4-C7C1-1359F9C28E8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14C79131-97F6-BED2-193C-BAD0904864C6}"/>
                </a:ext>
              </a:extLst>
            </p:cNvPr>
            <p:cNvGrpSpPr/>
            <p:nvPr userDrawn="1"/>
          </p:nvGrpSpPr>
          <p:grpSpPr>
            <a:xfrm rot="5400000">
              <a:off x="-1460500" y="1483535"/>
              <a:ext cx="634206" cy="59514"/>
              <a:chOff x="-1460500" y="1483536"/>
              <a:chExt cx="634206" cy="59514"/>
            </a:xfrm>
            <a:grpFill/>
          </p:grpSpPr>
          <p:sp>
            <p:nvSpPr>
              <p:cNvPr id="37" name="Rectangle 36">
                <a:extLst>
                  <a:ext uri="{FF2B5EF4-FFF2-40B4-BE49-F238E27FC236}">
                    <a16:creationId xmlns:a16="http://schemas.microsoft.com/office/drawing/2014/main" id="{F3039EC8-F869-0867-D882-67B16AC04C2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DBDB0547-5A39-0BF7-236E-5865FBBAC9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1" name="Group 40">
            <a:extLst>
              <a:ext uri="{FF2B5EF4-FFF2-40B4-BE49-F238E27FC236}">
                <a16:creationId xmlns:a16="http://schemas.microsoft.com/office/drawing/2014/main" id="{3A73EC9B-05A3-6CEE-5333-C47F7E215D04}"/>
              </a:ext>
            </a:extLst>
          </p:cNvPr>
          <p:cNvGrpSpPr/>
          <p:nvPr userDrawn="1"/>
        </p:nvGrpSpPr>
        <p:grpSpPr>
          <a:xfrm>
            <a:off x="-2359" y="-38899"/>
            <a:ext cx="497080" cy="497080"/>
            <a:chOff x="-1460500" y="1196189"/>
            <a:chExt cx="634206" cy="634206"/>
          </a:xfrm>
          <a:solidFill>
            <a:schemeClr val="accent6"/>
          </a:solidFill>
        </p:grpSpPr>
        <p:grpSp>
          <p:nvGrpSpPr>
            <p:cNvPr id="42" name="Group 41">
              <a:extLst>
                <a:ext uri="{FF2B5EF4-FFF2-40B4-BE49-F238E27FC236}">
                  <a16:creationId xmlns:a16="http://schemas.microsoft.com/office/drawing/2014/main" id="{E159CD4E-A656-28DA-3A8B-507D60ACD597}"/>
                </a:ext>
              </a:extLst>
            </p:cNvPr>
            <p:cNvGrpSpPr/>
            <p:nvPr userDrawn="1"/>
          </p:nvGrpSpPr>
          <p:grpSpPr>
            <a:xfrm>
              <a:off x="-1460500" y="1483536"/>
              <a:ext cx="634206" cy="59514"/>
              <a:chOff x="-1460500" y="1483536"/>
              <a:chExt cx="634206" cy="59514"/>
            </a:xfrm>
            <a:grpFill/>
          </p:grpSpPr>
          <p:sp>
            <p:nvSpPr>
              <p:cNvPr id="46" name="Rectangle 45">
                <a:extLst>
                  <a:ext uri="{FF2B5EF4-FFF2-40B4-BE49-F238E27FC236}">
                    <a16:creationId xmlns:a16="http://schemas.microsoft.com/office/drawing/2014/main" id="{483A30AD-5E82-0162-85F8-AD8ACFC0ACE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6B14599-992C-F358-D226-43288DA0B26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E8A20435-F543-18C7-3865-B62F28D11BBC}"/>
                </a:ext>
              </a:extLst>
            </p:cNvPr>
            <p:cNvGrpSpPr/>
            <p:nvPr userDrawn="1"/>
          </p:nvGrpSpPr>
          <p:grpSpPr>
            <a:xfrm rot="5400000">
              <a:off x="-1460500" y="1483535"/>
              <a:ext cx="634206" cy="59514"/>
              <a:chOff x="-1460500" y="1483536"/>
              <a:chExt cx="634206" cy="59514"/>
            </a:xfrm>
            <a:grpFill/>
          </p:grpSpPr>
          <p:sp>
            <p:nvSpPr>
              <p:cNvPr id="44" name="Rectangle 43">
                <a:extLst>
                  <a:ext uri="{FF2B5EF4-FFF2-40B4-BE49-F238E27FC236}">
                    <a16:creationId xmlns:a16="http://schemas.microsoft.com/office/drawing/2014/main" id="{CA55F0B8-2E0A-5A5D-8A4E-77E26A41951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2A3FC50-72EF-8927-ED93-E45731AD105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8" name="Group 47">
            <a:extLst>
              <a:ext uri="{FF2B5EF4-FFF2-40B4-BE49-F238E27FC236}">
                <a16:creationId xmlns:a16="http://schemas.microsoft.com/office/drawing/2014/main" id="{B7856F35-9219-EBC8-C776-21ECB724D7E0}"/>
              </a:ext>
            </a:extLst>
          </p:cNvPr>
          <p:cNvGrpSpPr/>
          <p:nvPr userDrawn="1"/>
        </p:nvGrpSpPr>
        <p:grpSpPr>
          <a:xfrm>
            <a:off x="-306580" y="504825"/>
            <a:ext cx="497080" cy="497080"/>
            <a:chOff x="-1460500" y="1196189"/>
            <a:chExt cx="634206" cy="634206"/>
          </a:xfrm>
          <a:solidFill>
            <a:schemeClr val="accent6"/>
          </a:solidFill>
        </p:grpSpPr>
        <p:grpSp>
          <p:nvGrpSpPr>
            <p:cNvPr id="49" name="Group 48">
              <a:extLst>
                <a:ext uri="{FF2B5EF4-FFF2-40B4-BE49-F238E27FC236}">
                  <a16:creationId xmlns:a16="http://schemas.microsoft.com/office/drawing/2014/main" id="{D5202F68-26D9-265E-3C7E-EDB6C0224799}"/>
                </a:ext>
              </a:extLst>
            </p:cNvPr>
            <p:cNvGrpSpPr/>
            <p:nvPr userDrawn="1"/>
          </p:nvGrpSpPr>
          <p:grpSpPr>
            <a:xfrm>
              <a:off x="-1460500" y="1483536"/>
              <a:ext cx="634206" cy="59514"/>
              <a:chOff x="-1460500" y="1483536"/>
              <a:chExt cx="634206" cy="59514"/>
            </a:xfrm>
            <a:grpFill/>
          </p:grpSpPr>
          <p:sp>
            <p:nvSpPr>
              <p:cNvPr id="53" name="Rectangle 52">
                <a:extLst>
                  <a:ext uri="{FF2B5EF4-FFF2-40B4-BE49-F238E27FC236}">
                    <a16:creationId xmlns:a16="http://schemas.microsoft.com/office/drawing/2014/main" id="{CDAF7EA7-CAD0-E625-E83E-F59FCE13D41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53607AD-7679-8B7B-300E-1473583CEA4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4EB2A078-55B8-D320-BD4B-B84B679650E2}"/>
                </a:ext>
              </a:extLst>
            </p:cNvPr>
            <p:cNvGrpSpPr/>
            <p:nvPr userDrawn="1"/>
          </p:nvGrpSpPr>
          <p:grpSpPr>
            <a:xfrm rot="5400000">
              <a:off x="-1460500" y="1483535"/>
              <a:ext cx="634206" cy="59514"/>
              <a:chOff x="-1460500" y="1483536"/>
              <a:chExt cx="634206" cy="59514"/>
            </a:xfrm>
            <a:grpFill/>
          </p:grpSpPr>
          <p:sp>
            <p:nvSpPr>
              <p:cNvPr id="51" name="Rectangle 50">
                <a:extLst>
                  <a:ext uri="{FF2B5EF4-FFF2-40B4-BE49-F238E27FC236}">
                    <a16:creationId xmlns:a16="http://schemas.microsoft.com/office/drawing/2014/main" id="{70128CBC-FA1F-C277-ADD0-6BE1B2B3235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A8FB4B52-B01D-30B0-464C-1343CDF7F62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5" name="Group 54">
            <a:extLst>
              <a:ext uri="{FF2B5EF4-FFF2-40B4-BE49-F238E27FC236}">
                <a16:creationId xmlns:a16="http://schemas.microsoft.com/office/drawing/2014/main" id="{F9DAB452-0E65-BAF9-2BB6-FF5ADA4B48B6}"/>
              </a:ext>
            </a:extLst>
          </p:cNvPr>
          <p:cNvGrpSpPr/>
          <p:nvPr userDrawn="1"/>
        </p:nvGrpSpPr>
        <p:grpSpPr>
          <a:xfrm>
            <a:off x="512570" y="481503"/>
            <a:ext cx="497080" cy="497080"/>
            <a:chOff x="-1460500" y="1196189"/>
            <a:chExt cx="634206" cy="634206"/>
          </a:xfrm>
          <a:solidFill>
            <a:schemeClr val="accent6"/>
          </a:solidFill>
        </p:grpSpPr>
        <p:grpSp>
          <p:nvGrpSpPr>
            <p:cNvPr id="56" name="Group 55">
              <a:extLst>
                <a:ext uri="{FF2B5EF4-FFF2-40B4-BE49-F238E27FC236}">
                  <a16:creationId xmlns:a16="http://schemas.microsoft.com/office/drawing/2014/main" id="{6563957A-5BFA-CD10-99E6-5771F34BE8E9}"/>
                </a:ext>
              </a:extLst>
            </p:cNvPr>
            <p:cNvGrpSpPr/>
            <p:nvPr userDrawn="1"/>
          </p:nvGrpSpPr>
          <p:grpSpPr>
            <a:xfrm>
              <a:off x="-1460500" y="1483536"/>
              <a:ext cx="634206" cy="59514"/>
              <a:chOff x="-1460500" y="1483536"/>
              <a:chExt cx="634206" cy="59514"/>
            </a:xfrm>
            <a:grpFill/>
          </p:grpSpPr>
          <p:sp>
            <p:nvSpPr>
              <p:cNvPr id="60" name="Rectangle 59">
                <a:extLst>
                  <a:ext uri="{FF2B5EF4-FFF2-40B4-BE49-F238E27FC236}">
                    <a16:creationId xmlns:a16="http://schemas.microsoft.com/office/drawing/2014/main" id="{B1DE9955-E7B0-B206-A447-24C52D6ADC6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B8182805-D485-3850-EA32-6B792848F9A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7" name="Group 56">
              <a:extLst>
                <a:ext uri="{FF2B5EF4-FFF2-40B4-BE49-F238E27FC236}">
                  <a16:creationId xmlns:a16="http://schemas.microsoft.com/office/drawing/2014/main" id="{ADD2977E-B723-7AFC-C8F8-EE57EB56C144}"/>
                </a:ext>
              </a:extLst>
            </p:cNvPr>
            <p:cNvGrpSpPr/>
            <p:nvPr userDrawn="1"/>
          </p:nvGrpSpPr>
          <p:grpSpPr>
            <a:xfrm rot="5400000">
              <a:off x="-1460500" y="1483535"/>
              <a:ext cx="634206" cy="59514"/>
              <a:chOff x="-1460500" y="1483536"/>
              <a:chExt cx="634206" cy="59514"/>
            </a:xfrm>
            <a:grpFill/>
          </p:grpSpPr>
          <p:sp>
            <p:nvSpPr>
              <p:cNvPr id="58" name="Rectangle 57">
                <a:extLst>
                  <a:ext uri="{FF2B5EF4-FFF2-40B4-BE49-F238E27FC236}">
                    <a16:creationId xmlns:a16="http://schemas.microsoft.com/office/drawing/2014/main" id="{E13CF5BD-AD8E-732C-61AE-FB19B6922E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7E80064B-F95F-8858-9758-F32FF2F9CB9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539827520"/>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lide with 4 items on timelin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43F17-502C-B9D2-7695-CD4621FD1B4A}"/>
              </a:ext>
            </a:extLst>
          </p:cNvPr>
          <p:cNvSpPr>
            <a:spLocks noGrp="1"/>
          </p:cNvSpPr>
          <p:nvPr>
            <p:ph type="title"/>
          </p:nvPr>
        </p:nvSpPr>
        <p:spPr/>
        <p:txBody>
          <a:bodyPr/>
          <a:lstStyle/>
          <a:p>
            <a:r>
              <a:rPr lang="en-US"/>
              <a:t>Click to edit Master title style</a:t>
            </a:r>
          </a:p>
        </p:txBody>
      </p:sp>
      <p:sp>
        <p:nvSpPr>
          <p:cNvPr id="6" name="Rectangle 5">
            <a:extLst>
              <a:ext uri="{FF2B5EF4-FFF2-40B4-BE49-F238E27FC236}">
                <a16:creationId xmlns:a16="http://schemas.microsoft.com/office/drawing/2014/main" id="{106FB032-581A-ACED-41C1-C89B94F937D9}"/>
              </a:ext>
            </a:extLst>
          </p:cNvPr>
          <p:cNvSpPr/>
          <p:nvPr userDrawn="1"/>
        </p:nvSpPr>
        <p:spPr>
          <a:xfrm>
            <a:off x="11404600" y="0"/>
            <a:ext cx="78740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6618E808-0F21-8DC6-D432-5901DA87E5D3}"/>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08A16943-5B91-2A70-1C7F-79322CACBD6E}"/>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F0E41C1D-C410-3969-0C74-F148ED501ACE}"/>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BAB95635-D585-5136-6F84-EED328591A2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4F4D310E-4F1D-8356-73DD-DF547103681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1A81ACDD-BAD9-864B-1A7C-2DCC88873A30}"/>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9CE52C15-4B32-36B3-CA67-3BC7574100B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C6B9039C-67B8-C397-8220-3FB2334AC8EE}"/>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DB499207-CA35-ED21-654A-0D63BD4E8DBF}"/>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02B160A6-1B10-A4C3-E1AB-2C2E48578412}"/>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7F90833D-8986-338A-5668-98AC1B85A03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7355FE05-B003-CA29-A6EA-0D8664FAA6A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39D1FC68-9EB3-6DFB-0444-81426C8A30E1}"/>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5CCF1FD8-E9BD-05CB-8982-468A9B2BD12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5EF0274B-4CC4-D1D6-32CD-59892039021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Text Placeholder 59" descr="Subtitle">
            <a:extLst>
              <a:ext uri="{FF2B5EF4-FFF2-40B4-BE49-F238E27FC236}">
                <a16:creationId xmlns:a16="http://schemas.microsoft.com/office/drawing/2014/main" id="{B3B875BA-26C3-D3FF-78C8-BCE0EC6ED9DB}"/>
              </a:ext>
            </a:extLst>
          </p:cNvPr>
          <p:cNvSpPr>
            <a:spLocks noGrp="1"/>
          </p:cNvSpPr>
          <p:nvPr>
            <p:ph type="body" sz="quarter" idx="13"/>
          </p:nvPr>
        </p:nvSpPr>
        <p:spPr>
          <a:xfrm>
            <a:off x="996950" y="1650127"/>
            <a:ext cx="1816100" cy="513670"/>
          </a:xfrm>
        </p:spPr>
        <p:txBody>
          <a:bodyPr anchor="t">
            <a:noAutofit/>
          </a:bodyPr>
          <a:lstStyle>
            <a:lvl1pPr algn="r">
              <a:defRPr sz="1800" b="1">
                <a:solidFill>
                  <a:schemeClr val="accent3"/>
                </a:solidFill>
              </a:defRPr>
            </a:lvl1pPr>
            <a:lvl2pPr algn="r">
              <a:defRPr sz="1800" b="1">
                <a:solidFill>
                  <a:schemeClr val="accent3"/>
                </a:solidFill>
              </a:defRPr>
            </a:lvl2pPr>
            <a:lvl3pPr algn="r">
              <a:defRPr sz="1800" b="1">
                <a:solidFill>
                  <a:schemeClr val="accent3"/>
                </a:solidFill>
              </a:defRPr>
            </a:lvl3pPr>
            <a:lvl4pPr algn="r">
              <a:defRPr sz="1800" b="1">
                <a:solidFill>
                  <a:schemeClr val="accent3"/>
                </a:solidFill>
              </a:defRPr>
            </a:lvl4pPr>
            <a:lvl5pPr algn="r">
              <a:defRPr sz="1800" b="1">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7AD443EA-4D9B-C71C-EECF-07CE873A2B21}"/>
              </a:ext>
            </a:extLst>
          </p:cNvPr>
          <p:cNvSpPr>
            <a:spLocks noGrp="1"/>
          </p:cNvSpPr>
          <p:nvPr>
            <p:ph type="body" sz="quarter" idx="14"/>
          </p:nvPr>
        </p:nvSpPr>
        <p:spPr>
          <a:xfrm>
            <a:off x="3734250" y="1740386"/>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Isosceles Triangle 24">
            <a:extLst>
              <a:ext uri="{FF2B5EF4-FFF2-40B4-BE49-F238E27FC236}">
                <a16:creationId xmlns:a16="http://schemas.microsoft.com/office/drawing/2014/main" id="{9E246728-BDD6-47DC-F7D9-296AF3681E6A}"/>
              </a:ext>
            </a:extLst>
          </p:cNvPr>
          <p:cNvSpPr/>
          <p:nvPr userDrawn="1"/>
        </p:nvSpPr>
        <p:spPr>
          <a:xfrm rot="5400000">
            <a:off x="3206437" y="1919975"/>
            <a:ext cx="188686" cy="162660"/>
          </a:xfrm>
          <a:prstGeom prs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9352F6A-3073-A8D6-6041-814F5AFA4A78}"/>
              </a:ext>
            </a:extLst>
          </p:cNvPr>
          <p:cNvSpPr/>
          <p:nvPr userDrawn="1"/>
        </p:nvSpPr>
        <p:spPr>
          <a:xfrm>
            <a:off x="3004362" y="1425721"/>
            <a:ext cx="207475" cy="1143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9" descr="Subtitle">
            <a:extLst>
              <a:ext uri="{FF2B5EF4-FFF2-40B4-BE49-F238E27FC236}">
                <a16:creationId xmlns:a16="http://schemas.microsoft.com/office/drawing/2014/main" id="{6B85C787-6325-5247-3F4B-92DB41A1B6BB}"/>
              </a:ext>
            </a:extLst>
          </p:cNvPr>
          <p:cNvSpPr>
            <a:spLocks noGrp="1"/>
          </p:cNvSpPr>
          <p:nvPr>
            <p:ph type="body" sz="quarter" idx="15"/>
          </p:nvPr>
        </p:nvSpPr>
        <p:spPr>
          <a:xfrm>
            <a:off x="996950" y="2780081"/>
            <a:ext cx="1816100" cy="513670"/>
          </a:xfrm>
        </p:spPr>
        <p:txBody>
          <a:bodyPr anchor="t">
            <a:noAutofit/>
          </a:bodyPr>
          <a:lstStyle>
            <a:lvl1pPr algn="r">
              <a:defRPr sz="1800" b="1">
                <a:solidFill>
                  <a:schemeClr val="accent2"/>
                </a:solidFill>
              </a:defRPr>
            </a:lvl1pPr>
            <a:lvl2pPr algn="r">
              <a:defRPr sz="1800" b="1">
                <a:solidFill>
                  <a:schemeClr val="accent2"/>
                </a:solidFill>
              </a:defRPr>
            </a:lvl2pPr>
            <a:lvl3pPr algn="r">
              <a:defRPr sz="1800" b="1">
                <a:solidFill>
                  <a:schemeClr val="accent2"/>
                </a:solidFill>
              </a:defRPr>
            </a:lvl3pPr>
            <a:lvl4pPr algn="r">
              <a:defRPr sz="1800" b="1">
                <a:solidFill>
                  <a:schemeClr val="accent2"/>
                </a:solidFill>
              </a:defRPr>
            </a:lvl4pPr>
            <a:lvl5pPr algn="r">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0">
            <a:extLst>
              <a:ext uri="{FF2B5EF4-FFF2-40B4-BE49-F238E27FC236}">
                <a16:creationId xmlns:a16="http://schemas.microsoft.com/office/drawing/2014/main" id="{81A666A9-C388-4098-A46B-B028E29D51EA}"/>
              </a:ext>
            </a:extLst>
          </p:cNvPr>
          <p:cNvSpPr>
            <a:spLocks noGrp="1"/>
          </p:cNvSpPr>
          <p:nvPr>
            <p:ph type="body" sz="quarter" idx="16"/>
          </p:nvPr>
        </p:nvSpPr>
        <p:spPr>
          <a:xfrm>
            <a:off x="3734250" y="2870340"/>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Isosceles Triangle 28">
            <a:extLst>
              <a:ext uri="{FF2B5EF4-FFF2-40B4-BE49-F238E27FC236}">
                <a16:creationId xmlns:a16="http://schemas.microsoft.com/office/drawing/2014/main" id="{27813FA3-DD85-FC3E-BD2A-8D0FCCB74A2F}"/>
              </a:ext>
            </a:extLst>
          </p:cNvPr>
          <p:cNvSpPr/>
          <p:nvPr userDrawn="1"/>
        </p:nvSpPr>
        <p:spPr>
          <a:xfrm rot="5400000">
            <a:off x="3206437" y="3049929"/>
            <a:ext cx="188686" cy="162660"/>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CED3974-0790-14B7-FD8E-401ABB623AB9}"/>
              </a:ext>
            </a:extLst>
          </p:cNvPr>
          <p:cNvSpPr/>
          <p:nvPr userDrawn="1"/>
        </p:nvSpPr>
        <p:spPr>
          <a:xfrm>
            <a:off x="3004362" y="2555675"/>
            <a:ext cx="207475" cy="1143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1" name="Text Placeholder 59" descr="Subtitle">
            <a:extLst>
              <a:ext uri="{FF2B5EF4-FFF2-40B4-BE49-F238E27FC236}">
                <a16:creationId xmlns:a16="http://schemas.microsoft.com/office/drawing/2014/main" id="{97A61399-D944-7B86-F9D1-112335C51DF7}"/>
              </a:ext>
            </a:extLst>
          </p:cNvPr>
          <p:cNvSpPr>
            <a:spLocks noGrp="1"/>
          </p:cNvSpPr>
          <p:nvPr>
            <p:ph type="body" sz="quarter" idx="17"/>
          </p:nvPr>
        </p:nvSpPr>
        <p:spPr>
          <a:xfrm>
            <a:off x="996950" y="3910035"/>
            <a:ext cx="1816100" cy="513670"/>
          </a:xfrm>
        </p:spPr>
        <p:txBody>
          <a:bodyPr anchor="t">
            <a:noAutofit/>
          </a:bodyPr>
          <a:lstStyle>
            <a:lvl1pPr algn="r">
              <a:defRPr sz="1800" b="1">
                <a:solidFill>
                  <a:schemeClr val="accent6"/>
                </a:solidFill>
              </a:defRPr>
            </a:lvl1pPr>
            <a:lvl2pPr algn="r">
              <a:defRPr sz="1800" b="1">
                <a:solidFill>
                  <a:schemeClr val="accent6"/>
                </a:solidFill>
              </a:defRPr>
            </a:lvl2pPr>
            <a:lvl3pPr algn="r">
              <a:defRPr sz="1800" b="1">
                <a:solidFill>
                  <a:schemeClr val="accent6"/>
                </a:solidFill>
              </a:defRPr>
            </a:lvl3pPr>
            <a:lvl4pPr algn="r">
              <a:defRPr sz="1800" b="1">
                <a:solidFill>
                  <a:schemeClr val="accent6"/>
                </a:solidFill>
              </a:defRPr>
            </a:lvl4pPr>
            <a:lvl5pPr algn="r">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0C45993F-19FE-1FE8-9EBC-44BE09468379}"/>
              </a:ext>
            </a:extLst>
          </p:cNvPr>
          <p:cNvSpPr>
            <a:spLocks noGrp="1"/>
          </p:cNvSpPr>
          <p:nvPr>
            <p:ph type="body" sz="quarter" idx="18"/>
          </p:nvPr>
        </p:nvSpPr>
        <p:spPr>
          <a:xfrm>
            <a:off x="3734250" y="4000294"/>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Isosceles Triangle 32">
            <a:extLst>
              <a:ext uri="{FF2B5EF4-FFF2-40B4-BE49-F238E27FC236}">
                <a16:creationId xmlns:a16="http://schemas.microsoft.com/office/drawing/2014/main" id="{78227A56-37DF-FB4E-26BF-EF9D86D2E82E}"/>
              </a:ext>
            </a:extLst>
          </p:cNvPr>
          <p:cNvSpPr/>
          <p:nvPr userDrawn="1"/>
        </p:nvSpPr>
        <p:spPr>
          <a:xfrm rot="5400000">
            <a:off x="3206437" y="4179883"/>
            <a:ext cx="188686" cy="162660"/>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E2FE862-6664-36BE-E523-86DCB24FDF8C}"/>
              </a:ext>
            </a:extLst>
          </p:cNvPr>
          <p:cNvSpPr/>
          <p:nvPr userDrawn="1"/>
        </p:nvSpPr>
        <p:spPr>
          <a:xfrm>
            <a:off x="3004362" y="3685629"/>
            <a:ext cx="207475" cy="1143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9" descr="Subtitle">
            <a:extLst>
              <a:ext uri="{FF2B5EF4-FFF2-40B4-BE49-F238E27FC236}">
                <a16:creationId xmlns:a16="http://schemas.microsoft.com/office/drawing/2014/main" id="{FC931F9A-F838-5C58-88FF-8E706193620C}"/>
              </a:ext>
            </a:extLst>
          </p:cNvPr>
          <p:cNvSpPr>
            <a:spLocks noGrp="1"/>
          </p:cNvSpPr>
          <p:nvPr>
            <p:ph type="body" sz="quarter" idx="19"/>
          </p:nvPr>
        </p:nvSpPr>
        <p:spPr>
          <a:xfrm>
            <a:off x="996950" y="5039989"/>
            <a:ext cx="1816100" cy="513670"/>
          </a:xfrm>
        </p:spPr>
        <p:txBody>
          <a:bodyPr anchor="t">
            <a:noAutofit/>
          </a:bodyPr>
          <a:lstStyle>
            <a:lvl1pPr algn="r">
              <a:defRPr sz="1800" b="1">
                <a:solidFill>
                  <a:schemeClr val="accent3"/>
                </a:solidFill>
              </a:defRPr>
            </a:lvl1pPr>
            <a:lvl2pPr algn="r">
              <a:defRPr sz="1800" b="1">
                <a:solidFill>
                  <a:schemeClr val="accent3"/>
                </a:solidFill>
              </a:defRPr>
            </a:lvl2pPr>
            <a:lvl3pPr algn="r">
              <a:defRPr sz="1800" b="1">
                <a:solidFill>
                  <a:schemeClr val="accent3"/>
                </a:solidFill>
              </a:defRPr>
            </a:lvl3pPr>
            <a:lvl4pPr algn="r">
              <a:defRPr sz="1800" b="1">
                <a:solidFill>
                  <a:schemeClr val="accent3"/>
                </a:solidFill>
              </a:defRPr>
            </a:lvl4pPr>
            <a:lvl5pPr algn="r">
              <a:defRPr sz="1800" b="1">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10">
            <a:extLst>
              <a:ext uri="{FF2B5EF4-FFF2-40B4-BE49-F238E27FC236}">
                <a16:creationId xmlns:a16="http://schemas.microsoft.com/office/drawing/2014/main" id="{FFB2AB61-A709-5820-208A-2E5855A802C0}"/>
              </a:ext>
            </a:extLst>
          </p:cNvPr>
          <p:cNvSpPr>
            <a:spLocks noGrp="1"/>
          </p:cNvSpPr>
          <p:nvPr>
            <p:ph type="body" sz="quarter" idx="20"/>
          </p:nvPr>
        </p:nvSpPr>
        <p:spPr>
          <a:xfrm>
            <a:off x="3734250" y="5130248"/>
            <a:ext cx="7435850" cy="513670"/>
          </a:xfrm>
        </p:spPr>
        <p:txBody>
          <a:bodyPr anchor="ctr"/>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Isosceles Triangle 36">
            <a:extLst>
              <a:ext uri="{FF2B5EF4-FFF2-40B4-BE49-F238E27FC236}">
                <a16:creationId xmlns:a16="http://schemas.microsoft.com/office/drawing/2014/main" id="{99CC16C1-CD4E-3DF4-490E-0CCB995D3E29}"/>
              </a:ext>
            </a:extLst>
          </p:cNvPr>
          <p:cNvSpPr/>
          <p:nvPr userDrawn="1"/>
        </p:nvSpPr>
        <p:spPr>
          <a:xfrm rot="5400000">
            <a:off x="3206437" y="5309837"/>
            <a:ext cx="188686" cy="162660"/>
          </a:xfrm>
          <a:prstGeom prs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BA43635-7C9E-30F4-B250-DDCB03EAEC6B}"/>
              </a:ext>
            </a:extLst>
          </p:cNvPr>
          <p:cNvSpPr/>
          <p:nvPr userDrawn="1"/>
        </p:nvSpPr>
        <p:spPr>
          <a:xfrm>
            <a:off x="3004362" y="4815583"/>
            <a:ext cx="207475" cy="1143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0A997038-397A-8EF0-1B1C-D868D43F8569}"/>
              </a:ext>
            </a:extLst>
          </p:cNvPr>
          <p:cNvGrpSpPr/>
          <p:nvPr userDrawn="1"/>
        </p:nvGrpSpPr>
        <p:grpSpPr>
          <a:xfrm>
            <a:off x="405567" y="5678879"/>
            <a:ext cx="497080" cy="497080"/>
            <a:chOff x="-1460500" y="1196189"/>
            <a:chExt cx="634206" cy="634206"/>
          </a:xfrm>
          <a:solidFill>
            <a:schemeClr val="tx1"/>
          </a:solidFill>
        </p:grpSpPr>
        <p:grpSp>
          <p:nvGrpSpPr>
            <p:cNvPr id="68" name="Group 67">
              <a:extLst>
                <a:ext uri="{FF2B5EF4-FFF2-40B4-BE49-F238E27FC236}">
                  <a16:creationId xmlns:a16="http://schemas.microsoft.com/office/drawing/2014/main" id="{755EE11A-F4FC-8F64-A4FD-ECAFB0BEE76F}"/>
                </a:ext>
              </a:extLst>
            </p:cNvPr>
            <p:cNvGrpSpPr/>
            <p:nvPr userDrawn="1"/>
          </p:nvGrpSpPr>
          <p:grpSpPr>
            <a:xfrm>
              <a:off x="-1460500" y="1483536"/>
              <a:ext cx="634206" cy="59514"/>
              <a:chOff x="-1460500" y="1483536"/>
              <a:chExt cx="634206" cy="59514"/>
            </a:xfrm>
            <a:grpFill/>
          </p:grpSpPr>
          <p:sp>
            <p:nvSpPr>
              <p:cNvPr id="72" name="Rectangle 71">
                <a:extLst>
                  <a:ext uri="{FF2B5EF4-FFF2-40B4-BE49-F238E27FC236}">
                    <a16:creationId xmlns:a16="http://schemas.microsoft.com/office/drawing/2014/main" id="{1D76CA6A-4A24-188A-EA9F-00B8C195E1F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E9DF5E82-BB5B-9075-400B-7EFE163AB17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9" name="Group 68">
              <a:extLst>
                <a:ext uri="{FF2B5EF4-FFF2-40B4-BE49-F238E27FC236}">
                  <a16:creationId xmlns:a16="http://schemas.microsoft.com/office/drawing/2014/main" id="{B11EF00B-E52B-7A2F-435A-F1DDDF766C24}"/>
                </a:ext>
              </a:extLst>
            </p:cNvPr>
            <p:cNvGrpSpPr/>
            <p:nvPr userDrawn="1"/>
          </p:nvGrpSpPr>
          <p:grpSpPr>
            <a:xfrm rot="5400000">
              <a:off x="-1460500" y="1483535"/>
              <a:ext cx="634206" cy="59514"/>
              <a:chOff x="-1460500" y="1483536"/>
              <a:chExt cx="634206" cy="59514"/>
            </a:xfrm>
            <a:grpFill/>
          </p:grpSpPr>
          <p:sp>
            <p:nvSpPr>
              <p:cNvPr id="70" name="Rectangle 69">
                <a:extLst>
                  <a:ext uri="{FF2B5EF4-FFF2-40B4-BE49-F238E27FC236}">
                    <a16:creationId xmlns:a16="http://schemas.microsoft.com/office/drawing/2014/main" id="{701F8BB8-6D2C-6A40-D6D4-F65F1AD7024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6ADD2BA0-B40F-AB00-F5CE-F129C93B9EA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1" name="Group 80">
            <a:extLst>
              <a:ext uri="{FF2B5EF4-FFF2-40B4-BE49-F238E27FC236}">
                <a16:creationId xmlns:a16="http://schemas.microsoft.com/office/drawing/2014/main" id="{A0DA1044-687A-BE91-44CA-DEE7C02BE575}"/>
              </a:ext>
            </a:extLst>
          </p:cNvPr>
          <p:cNvGrpSpPr/>
          <p:nvPr userDrawn="1"/>
        </p:nvGrpSpPr>
        <p:grpSpPr>
          <a:xfrm>
            <a:off x="0" y="6199281"/>
            <a:ext cx="497080" cy="497080"/>
            <a:chOff x="-1460500" y="1196189"/>
            <a:chExt cx="634206" cy="634206"/>
          </a:xfrm>
          <a:solidFill>
            <a:schemeClr val="tx1"/>
          </a:solidFill>
        </p:grpSpPr>
        <p:grpSp>
          <p:nvGrpSpPr>
            <p:cNvPr id="82" name="Group 81">
              <a:extLst>
                <a:ext uri="{FF2B5EF4-FFF2-40B4-BE49-F238E27FC236}">
                  <a16:creationId xmlns:a16="http://schemas.microsoft.com/office/drawing/2014/main" id="{0756EBCC-9624-F30F-8893-53E285746E05}"/>
                </a:ext>
              </a:extLst>
            </p:cNvPr>
            <p:cNvGrpSpPr/>
            <p:nvPr userDrawn="1"/>
          </p:nvGrpSpPr>
          <p:grpSpPr>
            <a:xfrm>
              <a:off x="-1460500" y="1483536"/>
              <a:ext cx="634206" cy="59514"/>
              <a:chOff x="-1460500" y="1483536"/>
              <a:chExt cx="634206" cy="59514"/>
            </a:xfrm>
            <a:grpFill/>
          </p:grpSpPr>
          <p:sp>
            <p:nvSpPr>
              <p:cNvPr id="86" name="Rectangle 85">
                <a:extLst>
                  <a:ext uri="{FF2B5EF4-FFF2-40B4-BE49-F238E27FC236}">
                    <a16:creationId xmlns:a16="http://schemas.microsoft.com/office/drawing/2014/main" id="{595C0CBD-DEE2-4CA7-A0F4-52AEFE4FD6C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CBFAB371-D854-6D35-ECAF-83CE04188C0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77513B6-C4ED-16AB-9F14-F0A383A56E26}"/>
                </a:ext>
              </a:extLst>
            </p:cNvPr>
            <p:cNvGrpSpPr/>
            <p:nvPr userDrawn="1"/>
          </p:nvGrpSpPr>
          <p:grpSpPr>
            <a:xfrm rot="5400000">
              <a:off x="-1460500" y="1483535"/>
              <a:ext cx="634206" cy="59514"/>
              <a:chOff x="-1460500" y="1483536"/>
              <a:chExt cx="634206" cy="59514"/>
            </a:xfrm>
            <a:grpFill/>
          </p:grpSpPr>
          <p:sp>
            <p:nvSpPr>
              <p:cNvPr id="84" name="Rectangle 83">
                <a:extLst>
                  <a:ext uri="{FF2B5EF4-FFF2-40B4-BE49-F238E27FC236}">
                    <a16:creationId xmlns:a16="http://schemas.microsoft.com/office/drawing/2014/main" id="{5BD68189-8C26-0545-241A-DC72CA9B12D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FCEB836F-1AB1-80C8-E093-DF5B0AAD6A8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8" name="Group 87">
            <a:extLst>
              <a:ext uri="{FF2B5EF4-FFF2-40B4-BE49-F238E27FC236}">
                <a16:creationId xmlns:a16="http://schemas.microsoft.com/office/drawing/2014/main" id="{CB230A03-69C9-CBE1-807F-598DE681BD96}"/>
              </a:ext>
            </a:extLst>
          </p:cNvPr>
          <p:cNvGrpSpPr/>
          <p:nvPr userDrawn="1"/>
        </p:nvGrpSpPr>
        <p:grpSpPr>
          <a:xfrm>
            <a:off x="819150" y="6175959"/>
            <a:ext cx="497080" cy="497080"/>
            <a:chOff x="-1460500" y="1196189"/>
            <a:chExt cx="634206" cy="634206"/>
          </a:xfrm>
          <a:solidFill>
            <a:schemeClr val="tx1"/>
          </a:solidFill>
        </p:grpSpPr>
        <p:grpSp>
          <p:nvGrpSpPr>
            <p:cNvPr id="89" name="Group 88">
              <a:extLst>
                <a:ext uri="{FF2B5EF4-FFF2-40B4-BE49-F238E27FC236}">
                  <a16:creationId xmlns:a16="http://schemas.microsoft.com/office/drawing/2014/main" id="{87968D2C-3145-4B80-26B3-3057CB7654D6}"/>
                </a:ext>
              </a:extLst>
            </p:cNvPr>
            <p:cNvGrpSpPr/>
            <p:nvPr userDrawn="1"/>
          </p:nvGrpSpPr>
          <p:grpSpPr>
            <a:xfrm>
              <a:off x="-1460500" y="1483536"/>
              <a:ext cx="634206" cy="59514"/>
              <a:chOff x="-1460500" y="1483536"/>
              <a:chExt cx="634206" cy="59514"/>
            </a:xfrm>
            <a:grpFill/>
          </p:grpSpPr>
          <p:sp>
            <p:nvSpPr>
              <p:cNvPr id="93" name="Rectangle 92">
                <a:extLst>
                  <a:ext uri="{FF2B5EF4-FFF2-40B4-BE49-F238E27FC236}">
                    <a16:creationId xmlns:a16="http://schemas.microsoft.com/office/drawing/2014/main" id="{C779B065-378F-3B8F-DCE0-43FA933F71F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7A4CC0E-E8AB-59B9-216F-0DD54CEC18F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2611FC85-E0D4-A6B3-47F4-D6F405D29906}"/>
                </a:ext>
              </a:extLst>
            </p:cNvPr>
            <p:cNvGrpSpPr/>
            <p:nvPr userDrawn="1"/>
          </p:nvGrpSpPr>
          <p:grpSpPr>
            <a:xfrm rot="5400000">
              <a:off x="-1460500" y="1483535"/>
              <a:ext cx="634206" cy="59514"/>
              <a:chOff x="-1460500" y="1483536"/>
              <a:chExt cx="634206" cy="59514"/>
            </a:xfrm>
            <a:grpFill/>
          </p:grpSpPr>
          <p:sp>
            <p:nvSpPr>
              <p:cNvPr id="91" name="Rectangle 90">
                <a:extLst>
                  <a:ext uri="{FF2B5EF4-FFF2-40B4-BE49-F238E27FC236}">
                    <a16:creationId xmlns:a16="http://schemas.microsoft.com/office/drawing/2014/main" id="{32847FAE-74E9-7E40-2783-AC9D3A2D115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7445D66B-508C-07E8-E54E-B8A7C17711D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569985867"/>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lide with 4 key metrics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D118BF-541B-6372-2F5D-4FB3F48BB78E}"/>
              </a:ext>
            </a:extLst>
          </p:cNvPr>
          <p:cNvSpPr/>
          <p:nvPr userDrawn="1"/>
        </p:nvSpPr>
        <p:spPr>
          <a:xfrm>
            <a:off x="5602514" y="0"/>
            <a:ext cx="6589486"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4E326-3C36-4F8A-218C-83A9BAC9A41E}"/>
              </a:ext>
            </a:extLst>
          </p:cNvPr>
          <p:cNvSpPr>
            <a:spLocks noGrp="1"/>
          </p:cNvSpPr>
          <p:nvPr>
            <p:ph type="title"/>
          </p:nvPr>
        </p:nvSpPr>
        <p:spPr>
          <a:xfrm>
            <a:off x="420460" y="3129195"/>
            <a:ext cx="3604079" cy="599609"/>
          </a:xfrm>
        </p:spPr>
        <p:txBody>
          <a:bodyPr anchor="ctr"/>
          <a:lstStyle/>
          <a:p>
            <a:r>
              <a:rPr lang="en-US"/>
              <a:t>Click to edit Master title style</a:t>
            </a:r>
          </a:p>
        </p:txBody>
      </p:sp>
      <p:grpSp>
        <p:nvGrpSpPr>
          <p:cNvPr id="7" name="Group 6">
            <a:extLst>
              <a:ext uri="{FF2B5EF4-FFF2-40B4-BE49-F238E27FC236}">
                <a16:creationId xmlns:a16="http://schemas.microsoft.com/office/drawing/2014/main" id="{34E3624C-6257-EB86-8C29-D764E76312B2}"/>
              </a:ext>
            </a:extLst>
          </p:cNvPr>
          <p:cNvGrpSpPr/>
          <p:nvPr userDrawn="1"/>
        </p:nvGrpSpPr>
        <p:grpSpPr>
          <a:xfrm>
            <a:off x="10883900" y="-343810"/>
            <a:ext cx="1670957" cy="1670959"/>
            <a:chOff x="-1985169" y="1122360"/>
            <a:chExt cx="2128837" cy="2128840"/>
          </a:xfrm>
          <a:solidFill>
            <a:schemeClr val="accent5"/>
          </a:solidFill>
        </p:grpSpPr>
        <p:grpSp>
          <p:nvGrpSpPr>
            <p:cNvPr id="8" name="Group 7">
              <a:extLst>
                <a:ext uri="{FF2B5EF4-FFF2-40B4-BE49-F238E27FC236}">
                  <a16:creationId xmlns:a16="http://schemas.microsoft.com/office/drawing/2014/main" id="{F29E27FC-E1C4-99F6-90AD-7FA91182D87D}"/>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6B065823-82DB-165B-454B-BFF0985A8E98}"/>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6B224F99-E734-D8EB-562C-393589C131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1CA56675-E54E-995A-65E6-C8E38757458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82B3A5B-8B3A-D7BF-87C8-301A36937CDB}"/>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6C30E510-F052-88FB-DB68-82AC99FA89F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0A216ED-CAFF-5AEB-39FB-D2085704BC6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927F24BF-F9AD-6DB8-E21C-D1C3AF69669C}"/>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4921B227-EC08-B571-CDD6-4517996509DE}"/>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107FF133-0207-2895-FC0F-1D4AAB924AB1}"/>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D807BA2-F3E9-FF9A-0D9B-4359C1CA21B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FF5A00AC-1CD8-F0A3-B4AE-5623DCFC461B}"/>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2D1D9D1A-F0F5-0A7E-2879-3A63AB8A022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F213410F-5276-C23B-CAB8-3F13EFC6929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Rectangle: Single Corner Snipped 21">
            <a:extLst>
              <a:ext uri="{FF2B5EF4-FFF2-40B4-BE49-F238E27FC236}">
                <a16:creationId xmlns:a16="http://schemas.microsoft.com/office/drawing/2014/main" id="{BFFD9A0D-7949-D1AC-871E-14CBD23D179C}"/>
              </a:ext>
            </a:extLst>
          </p:cNvPr>
          <p:cNvSpPr/>
          <p:nvPr userDrawn="1"/>
        </p:nvSpPr>
        <p:spPr>
          <a:xfrm>
            <a:off x="4984750" y="1226226"/>
            <a:ext cx="3219450" cy="2089835"/>
          </a:xfrm>
          <a:prstGeom prst="snip1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Single Corner Snipped 22">
            <a:extLst>
              <a:ext uri="{FF2B5EF4-FFF2-40B4-BE49-F238E27FC236}">
                <a16:creationId xmlns:a16="http://schemas.microsoft.com/office/drawing/2014/main" id="{07161FE0-86ED-6C6D-4831-670C976C0C05}"/>
              </a:ext>
            </a:extLst>
          </p:cNvPr>
          <p:cNvSpPr/>
          <p:nvPr userDrawn="1"/>
        </p:nvSpPr>
        <p:spPr>
          <a:xfrm>
            <a:off x="8499929" y="1226225"/>
            <a:ext cx="3219450" cy="2089835"/>
          </a:xfrm>
          <a:prstGeom prst="snip1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Single Corner Snipped 23">
            <a:extLst>
              <a:ext uri="{FF2B5EF4-FFF2-40B4-BE49-F238E27FC236}">
                <a16:creationId xmlns:a16="http://schemas.microsoft.com/office/drawing/2014/main" id="{0E849B73-277F-2002-9EED-EDC47369CAA8}"/>
              </a:ext>
            </a:extLst>
          </p:cNvPr>
          <p:cNvSpPr/>
          <p:nvPr userDrawn="1"/>
        </p:nvSpPr>
        <p:spPr>
          <a:xfrm>
            <a:off x="4976963" y="3596755"/>
            <a:ext cx="3219450" cy="2089835"/>
          </a:xfrm>
          <a:prstGeom prst="snip1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Single Corner Snipped 24">
            <a:extLst>
              <a:ext uri="{FF2B5EF4-FFF2-40B4-BE49-F238E27FC236}">
                <a16:creationId xmlns:a16="http://schemas.microsoft.com/office/drawing/2014/main" id="{79C8641C-B842-89CF-2FAC-661EFA32F342}"/>
              </a:ext>
            </a:extLst>
          </p:cNvPr>
          <p:cNvSpPr/>
          <p:nvPr userDrawn="1"/>
        </p:nvSpPr>
        <p:spPr>
          <a:xfrm>
            <a:off x="8492142" y="3596754"/>
            <a:ext cx="3219450" cy="2089835"/>
          </a:xfrm>
          <a:prstGeom prst="snip1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D4B6E112-7429-A583-BD55-9E8D35A8B086}"/>
              </a:ext>
            </a:extLst>
          </p:cNvPr>
          <p:cNvGrpSpPr/>
          <p:nvPr userDrawn="1"/>
        </p:nvGrpSpPr>
        <p:grpSpPr>
          <a:xfrm>
            <a:off x="5968923" y="76055"/>
            <a:ext cx="410863" cy="410863"/>
            <a:chOff x="-1460500" y="1196189"/>
            <a:chExt cx="634206" cy="634206"/>
          </a:xfrm>
          <a:solidFill>
            <a:schemeClr val="bg2"/>
          </a:solidFill>
        </p:grpSpPr>
        <p:grpSp>
          <p:nvGrpSpPr>
            <p:cNvPr id="27" name="Group 26">
              <a:extLst>
                <a:ext uri="{FF2B5EF4-FFF2-40B4-BE49-F238E27FC236}">
                  <a16:creationId xmlns:a16="http://schemas.microsoft.com/office/drawing/2014/main" id="{B9F3D477-B004-FD29-D2F6-4E63C261A06D}"/>
                </a:ext>
              </a:extLst>
            </p:cNvPr>
            <p:cNvGrpSpPr/>
            <p:nvPr userDrawn="1"/>
          </p:nvGrpSpPr>
          <p:grpSpPr>
            <a:xfrm>
              <a:off x="-1460500" y="1483536"/>
              <a:ext cx="634206" cy="59514"/>
              <a:chOff x="-1460500" y="1483536"/>
              <a:chExt cx="634206" cy="59514"/>
            </a:xfrm>
            <a:grpFill/>
          </p:grpSpPr>
          <p:sp>
            <p:nvSpPr>
              <p:cNvPr id="31" name="Rectangle 30">
                <a:extLst>
                  <a:ext uri="{FF2B5EF4-FFF2-40B4-BE49-F238E27FC236}">
                    <a16:creationId xmlns:a16="http://schemas.microsoft.com/office/drawing/2014/main" id="{77654687-42C9-66FC-1FD5-0D76EC773E3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82C5C49C-2054-2B01-8606-CBDE04DAEC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6DB015F2-A4CA-1967-746C-567490921643}"/>
                </a:ext>
              </a:extLst>
            </p:cNvPr>
            <p:cNvGrpSpPr/>
            <p:nvPr userDrawn="1"/>
          </p:nvGrpSpPr>
          <p:grpSpPr>
            <a:xfrm rot="5400000">
              <a:off x="-1460500" y="1483535"/>
              <a:ext cx="634206" cy="59514"/>
              <a:chOff x="-1460500" y="1483536"/>
              <a:chExt cx="634206" cy="59514"/>
            </a:xfrm>
            <a:grpFill/>
          </p:grpSpPr>
          <p:sp>
            <p:nvSpPr>
              <p:cNvPr id="29" name="Rectangle 28">
                <a:extLst>
                  <a:ext uri="{FF2B5EF4-FFF2-40B4-BE49-F238E27FC236}">
                    <a16:creationId xmlns:a16="http://schemas.microsoft.com/office/drawing/2014/main" id="{D97EF454-D2AE-6559-951A-C89155822D4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52D9A8-E51D-B017-95BE-6F14FA2236C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3" name="Group 32">
            <a:extLst>
              <a:ext uri="{FF2B5EF4-FFF2-40B4-BE49-F238E27FC236}">
                <a16:creationId xmlns:a16="http://schemas.microsoft.com/office/drawing/2014/main" id="{823C8BF9-5910-441E-BE44-09F5C76938EE}"/>
              </a:ext>
            </a:extLst>
          </p:cNvPr>
          <p:cNvGrpSpPr/>
          <p:nvPr userDrawn="1"/>
        </p:nvGrpSpPr>
        <p:grpSpPr>
          <a:xfrm>
            <a:off x="5679470" y="436800"/>
            <a:ext cx="410863" cy="410863"/>
            <a:chOff x="-1460500" y="1196189"/>
            <a:chExt cx="634206" cy="634206"/>
          </a:xfrm>
          <a:solidFill>
            <a:schemeClr val="bg2"/>
          </a:solidFill>
        </p:grpSpPr>
        <p:grpSp>
          <p:nvGrpSpPr>
            <p:cNvPr id="34" name="Group 33">
              <a:extLst>
                <a:ext uri="{FF2B5EF4-FFF2-40B4-BE49-F238E27FC236}">
                  <a16:creationId xmlns:a16="http://schemas.microsoft.com/office/drawing/2014/main" id="{C2EEB80E-A419-6577-4A36-D202343E1394}"/>
                </a:ext>
              </a:extLst>
            </p:cNvPr>
            <p:cNvGrpSpPr/>
            <p:nvPr userDrawn="1"/>
          </p:nvGrpSpPr>
          <p:grpSpPr>
            <a:xfrm>
              <a:off x="-1460500" y="1483536"/>
              <a:ext cx="634206" cy="59514"/>
              <a:chOff x="-1460500" y="1483536"/>
              <a:chExt cx="634206" cy="59514"/>
            </a:xfrm>
            <a:grpFill/>
          </p:grpSpPr>
          <p:sp>
            <p:nvSpPr>
              <p:cNvPr id="38" name="Rectangle 37">
                <a:extLst>
                  <a:ext uri="{FF2B5EF4-FFF2-40B4-BE49-F238E27FC236}">
                    <a16:creationId xmlns:a16="http://schemas.microsoft.com/office/drawing/2014/main" id="{ADDE3C18-21DE-9FD8-A155-83795F0CCA4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31EC85E6-4E5E-E485-7D11-4C173404AA9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5" name="Group 34">
              <a:extLst>
                <a:ext uri="{FF2B5EF4-FFF2-40B4-BE49-F238E27FC236}">
                  <a16:creationId xmlns:a16="http://schemas.microsoft.com/office/drawing/2014/main" id="{E7AC3708-B4AC-2D77-B7B2-A2A9C62D40FC}"/>
                </a:ext>
              </a:extLst>
            </p:cNvPr>
            <p:cNvGrpSpPr/>
            <p:nvPr userDrawn="1"/>
          </p:nvGrpSpPr>
          <p:grpSpPr>
            <a:xfrm rot="5400000">
              <a:off x="-1460500" y="1483535"/>
              <a:ext cx="634206" cy="59514"/>
              <a:chOff x="-1460500" y="1483536"/>
              <a:chExt cx="634206" cy="59514"/>
            </a:xfrm>
            <a:grpFill/>
          </p:grpSpPr>
          <p:sp>
            <p:nvSpPr>
              <p:cNvPr id="36" name="Rectangle 35">
                <a:extLst>
                  <a:ext uri="{FF2B5EF4-FFF2-40B4-BE49-F238E27FC236}">
                    <a16:creationId xmlns:a16="http://schemas.microsoft.com/office/drawing/2014/main" id="{0B6A07FE-D6CF-5A30-6287-E53E7D0EC70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BE73FBA7-07E2-093E-B3DD-C5C69AD629D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0" name="Group 39">
            <a:extLst>
              <a:ext uri="{FF2B5EF4-FFF2-40B4-BE49-F238E27FC236}">
                <a16:creationId xmlns:a16="http://schemas.microsoft.com/office/drawing/2014/main" id="{150CF905-5383-9EAE-C1EE-D93591232D93}"/>
              </a:ext>
            </a:extLst>
          </p:cNvPr>
          <p:cNvGrpSpPr/>
          <p:nvPr userDrawn="1"/>
        </p:nvGrpSpPr>
        <p:grpSpPr>
          <a:xfrm>
            <a:off x="74478" y="5448770"/>
            <a:ext cx="410863" cy="410863"/>
            <a:chOff x="-1460500" y="1196189"/>
            <a:chExt cx="634206" cy="634206"/>
          </a:xfrm>
          <a:solidFill>
            <a:schemeClr val="accent5"/>
          </a:solidFill>
        </p:grpSpPr>
        <p:grpSp>
          <p:nvGrpSpPr>
            <p:cNvPr id="41" name="Group 40">
              <a:extLst>
                <a:ext uri="{FF2B5EF4-FFF2-40B4-BE49-F238E27FC236}">
                  <a16:creationId xmlns:a16="http://schemas.microsoft.com/office/drawing/2014/main" id="{97E18F98-086E-CB24-E7B1-57A8247489E9}"/>
                </a:ext>
              </a:extLst>
            </p:cNvPr>
            <p:cNvGrpSpPr/>
            <p:nvPr userDrawn="1"/>
          </p:nvGrpSpPr>
          <p:grpSpPr>
            <a:xfrm>
              <a:off x="-1460500" y="1483536"/>
              <a:ext cx="634206" cy="59514"/>
              <a:chOff x="-1460500" y="1483536"/>
              <a:chExt cx="634206" cy="59514"/>
            </a:xfrm>
            <a:grpFill/>
          </p:grpSpPr>
          <p:sp>
            <p:nvSpPr>
              <p:cNvPr id="45" name="Rectangle 44">
                <a:extLst>
                  <a:ext uri="{FF2B5EF4-FFF2-40B4-BE49-F238E27FC236}">
                    <a16:creationId xmlns:a16="http://schemas.microsoft.com/office/drawing/2014/main" id="{BBC69065-5714-BC8D-4043-6DD0ED3C2B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D429B17-88AA-A2BA-603A-D345281402F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F9AD2EDB-C225-1188-ACB9-CB62B4B7EEF3}"/>
                </a:ext>
              </a:extLst>
            </p:cNvPr>
            <p:cNvGrpSpPr/>
            <p:nvPr userDrawn="1"/>
          </p:nvGrpSpPr>
          <p:grpSpPr>
            <a:xfrm rot="5400000">
              <a:off x="-1460500" y="1483535"/>
              <a:ext cx="634206" cy="59514"/>
              <a:chOff x="-1460500" y="1483536"/>
              <a:chExt cx="634206" cy="59514"/>
            </a:xfrm>
            <a:grpFill/>
          </p:grpSpPr>
          <p:sp>
            <p:nvSpPr>
              <p:cNvPr id="43" name="Rectangle 42">
                <a:extLst>
                  <a:ext uri="{FF2B5EF4-FFF2-40B4-BE49-F238E27FC236}">
                    <a16:creationId xmlns:a16="http://schemas.microsoft.com/office/drawing/2014/main" id="{060DF86E-40EE-DDB4-775E-923CF26AF35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6C3F3CA-2A7F-2EDC-70C2-9C74EB73E90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34FDA2A5-7276-BBC6-6638-358B85AD2D97}"/>
              </a:ext>
            </a:extLst>
          </p:cNvPr>
          <p:cNvGrpSpPr/>
          <p:nvPr userDrawn="1"/>
        </p:nvGrpSpPr>
        <p:grpSpPr>
          <a:xfrm>
            <a:off x="406531" y="5809515"/>
            <a:ext cx="410863" cy="410863"/>
            <a:chOff x="-1460500" y="1196189"/>
            <a:chExt cx="634206" cy="634206"/>
          </a:xfrm>
          <a:solidFill>
            <a:schemeClr val="accent5"/>
          </a:solidFill>
        </p:grpSpPr>
        <p:grpSp>
          <p:nvGrpSpPr>
            <p:cNvPr id="48" name="Group 47">
              <a:extLst>
                <a:ext uri="{FF2B5EF4-FFF2-40B4-BE49-F238E27FC236}">
                  <a16:creationId xmlns:a16="http://schemas.microsoft.com/office/drawing/2014/main" id="{D8C75543-5AEE-1287-977B-1606DBF268CF}"/>
                </a:ext>
              </a:extLst>
            </p:cNvPr>
            <p:cNvGrpSpPr/>
            <p:nvPr userDrawn="1"/>
          </p:nvGrpSpPr>
          <p:grpSpPr>
            <a:xfrm>
              <a:off x="-1460500" y="1483536"/>
              <a:ext cx="634206" cy="59514"/>
              <a:chOff x="-1460500" y="1483536"/>
              <a:chExt cx="634206" cy="59514"/>
            </a:xfrm>
            <a:grpFill/>
          </p:grpSpPr>
          <p:sp>
            <p:nvSpPr>
              <p:cNvPr id="52" name="Rectangle 51">
                <a:extLst>
                  <a:ext uri="{FF2B5EF4-FFF2-40B4-BE49-F238E27FC236}">
                    <a16:creationId xmlns:a16="http://schemas.microsoft.com/office/drawing/2014/main" id="{8860A1C4-C5D9-ADC4-32DA-16146934826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6FE9B1D-B544-17AD-C3F1-70FC518B62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2599948-224F-A19A-CC2D-157C3FD94CCF}"/>
                </a:ext>
              </a:extLst>
            </p:cNvPr>
            <p:cNvGrpSpPr/>
            <p:nvPr userDrawn="1"/>
          </p:nvGrpSpPr>
          <p:grpSpPr>
            <a:xfrm rot="5400000">
              <a:off x="-1460500" y="1483535"/>
              <a:ext cx="634206" cy="59514"/>
              <a:chOff x="-1460500" y="1483536"/>
              <a:chExt cx="634206" cy="59514"/>
            </a:xfrm>
            <a:grpFill/>
          </p:grpSpPr>
          <p:sp>
            <p:nvSpPr>
              <p:cNvPr id="50" name="Rectangle 49">
                <a:extLst>
                  <a:ext uri="{FF2B5EF4-FFF2-40B4-BE49-F238E27FC236}">
                    <a16:creationId xmlns:a16="http://schemas.microsoft.com/office/drawing/2014/main" id="{819AF685-D24E-295A-A18A-9A24351E5E1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ECD788D-A94F-995C-A617-513C9B048D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BC802E8F-A56C-8F3D-533B-647275E5DE53}"/>
              </a:ext>
            </a:extLst>
          </p:cNvPr>
          <p:cNvGrpSpPr/>
          <p:nvPr userDrawn="1"/>
        </p:nvGrpSpPr>
        <p:grpSpPr>
          <a:xfrm>
            <a:off x="55200" y="6126270"/>
            <a:ext cx="410863" cy="410863"/>
            <a:chOff x="-1460500" y="1196189"/>
            <a:chExt cx="634206" cy="634206"/>
          </a:xfrm>
          <a:solidFill>
            <a:schemeClr val="accent5"/>
          </a:solidFill>
        </p:grpSpPr>
        <p:grpSp>
          <p:nvGrpSpPr>
            <p:cNvPr id="55" name="Group 54">
              <a:extLst>
                <a:ext uri="{FF2B5EF4-FFF2-40B4-BE49-F238E27FC236}">
                  <a16:creationId xmlns:a16="http://schemas.microsoft.com/office/drawing/2014/main" id="{DB328F29-12A0-14C1-1AD1-6677BABE46E4}"/>
                </a:ext>
              </a:extLst>
            </p:cNvPr>
            <p:cNvGrpSpPr/>
            <p:nvPr userDrawn="1"/>
          </p:nvGrpSpPr>
          <p:grpSpPr>
            <a:xfrm>
              <a:off x="-1460500" y="1483536"/>
              <a:ext cx="634206" cy="59514"/>
              <a:chOff x="-1460500" y="1483536"/>
              <a:chExt cx="634206" cy="59514"/>
            </a:xfrm>
            <a:grpFill/>
          </p:grpSpPr>
          <p:sp>
            <p:nvSpPr>
              <p:cNvPr id="59" name="Rectangle 58">
                <a:extLst>
                  <a:ext uri="{FF2B5EF4-FFF2-40B4-BE49-F238E27FC236}">
                    <a16:creationId xmlns:a16="http://schemas.microsoft.com/office/drawing/2014/main" id="{6FBEC15D-55BF-A067-77A1-046D39B1C6B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A8BB24-1451-1DBD-0852-75C4AE8ABA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FCE712C-645F-A00E-A55A-2C39E1EC8669}"/>
                </a:ext>
              </a:extLst>
            </p:cNvPr>
            <p:cNvGrpSpPr/>
            <p:nvPr userDrawn="1"/>
          </p:nvGrpSpPr>
          <p:grpSpPr>
            <a:xfrm rot="5400000">
              <a:off x="-1460500" y="1483535"/>
              <a:ext cx="634206" cy="59514"/>
              <a:chOff x="-1460500" y="1483536"/>
              <a:chExt cx="634206" cy="59514"/>
            </a:xfrm>
            <a:grpFill/>
          </p:grpSpPr>
          <p:sp>
            <p:nvSpPr>
              <p:cNvPr id="57" name="Rectangle 56">
                <a:extLst>
                  <a:ext uri="{FF2B5EF4-FFF2-40B4-BE49-F238E27FC236}">
                    <a16:creationId xmlns:a16="http://schemas.microsoft.com/office/drawing/2014/main" id="{EA9254DF-EB34-3A9A-CB44-6847CECD094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D325433-21AD-FC2F-B216-EDD9707B8A3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a:extLst>
              <a:ext uri="{FF2B5EF4-FFF2-40B4-BE49-F238E27FC236}">
                <a16:creationId xmlns:a16="http://schemas.microsoft.com/office/drawing/2014/main" id="{9DAD82EF-25AD-A583-89C1-FD57A93C17EE}"/>
              </a:ext>
            </a:extLst>
          </p:cNvPr>
          <p:cNvGrpSpPr/>
          <p:nvPr userDrawn="1"/>
        </p:nvGrpSpPr>
        <p:grpSpPr>
          <a:xfrm>
            <a:off x="387253" y="6487015"/>
            <a:ext cx="410863" cy="410863"/>
            <a:chOff x="-1460500" y="1196189"/>
            <a:chExt cx="634206" cy="634206"/>
          </a:xfrm>
          <a:solidFill>
            <a:schemeClr val="accent5"/>
          </a:solidFill>
        </p:grpSpPr>
        <p:grpSp>
          <p:nvGrpSpPr>
            <p:cNvPr id="62" name="Group 61">
              <a:extLst>
                <a:ext uri="{FF2B5EF4-FFF2-40B4-BE49-F238E27FC236}">
                  <a16:creationId xmlns:a16="http://schemas.microsoft.com/office/drawing/2014/main" id="{594648F6-3D1F-BE41-0A11-356044A6534E}"/>
                </a:ext>
              </a:extLst>
            </p:cNvPr>
            <p:cNvGrpSpPr/>
            <p:nvPr userDrawn="1"/>
          </p:nvGrpSpPr>
          <p:grpSpPr>
            <a:xfrm>
              <a:off x="-1460500" y="1483536"/>
              <a:ext cx="634206" cy="59514"/>
              <a:chOff x="-1460500" y="1483536"/>
              <a:chExt cx="634206" cy="59514"/>
            </a:xfrm>
            <a:grpFill/>
          </p:grpSpPr>
          <p:sp>
            <p:nvSpPr>
              <p:cNvPr id="66" name="Rectangle 65">
                <a:extLst>
                  <a:ext uri="{FF2B5EF4-FFF2-40B4-BE49-F238E27FC236}">
                    <a16:creationId xmlns:a16="http://schemas.microsoft.com/office/drawing/2014/main" id="{5BCFFC1C-D19E-F8F7-B219-CCBCE157A8A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737ACCB-6292-FF46-99CE-9C80054EE05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C4D308-524B-0FA8-8453-A6EA0CEAD253}"/>
                </a:ext>
              </a:extLst>
            </p:cNvPr>
            <p:cNvGrpSpPr/>
            <p:nvPr userDrawn="1"/>
          </p:nvGrpSpPr>
          <p:grpSpPr>
            <a:xfrm rot="5400000">
              <a:off x="-1460500" y="1483535"/>
              <a:ext cx="634206" cy="59514"/>
              <a:chOff x="-1460500" y="1483536"/>
              <a:chExt cx="634206" cy="59514"/>
            </a:xfrm>
            <a:grpFill/>
          </p:grpSpPr>
          <p:sp>
            <p:nvSpPr>
              <p:cNvPr id="64" name="Rectangle 63">
                <a:extLst>
                  <a:ext uri="{FF2B5EF4-FFF2-40B4-BE49-F238E27FC236}">
                    <a16:creationId xmlns:a16="http://schemas.microsoft.com/office/drawing/2014/main" id="{218EF646-97F2-0888-B693-AEFC0320E69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36FB575-45CB-E6C5-094C-383506DC21E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8" name="Group 67">
            <a:extLst>
              <a:ext uri="{FF2B5EF4-FFF2-40B4-BE49-F238E27FC236}">
                <a16:creationId xmlns:a16="http://schemas.microsoft.com/office/drawing/2014/main" id="{61A44D56-6BFC-1E08-10E0-1D528ABB314C}"/>
              </a:ext>
            </a:extLst>
          </p:cNvPr>
          <p:cNvGrpSpPr/>
          <p:nvPr userDrawn="1"/>
        </p:nvGrpSpPr>
        <p:grpSpPr>
          <a:xfrm>
            <a:off x="4647825" y="6083463"/>
            <a:ext cx="1765300" cy="1765300"/>
            <a:chOff x="-2343150" y="1566863"/>
            <a:chExt cx="1498600" cy="1498600"/>
          </a:xfrm>
        </p:grpSpPr>
        <p:sp>
          <p:nvSpPr>
            <p:cNvPr id="69" name="Oval 68">
              <a:extLst>
                <a:ext uri="{FF2B5EF4-FFF2-40B4-BE49-F238E27FC236}">
                  <a16:creationId xmlns:a16="http://schemas.microsoft.com/office/drawing/2014/main" id="{C58C2359-AF2D-F978-2446-BBEC0DD4BEE5}"/>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2096BB3F-AC77-13CD-AB02-0AC51564E962}"/>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1" name="Text Placeholder 59" descr="Subtitle">
            <a:extLst>
              <a:ext uri="{FF2B5EF4-FFF2-40B4-BE49-F238E27FC236}">
                <a16:creationId xmlns:a16="http://schemas.microsoft.com/office/drawing/2014/main" id="{5DFBE231-F813-2FB8-9ED3-72FA33AE5E1C}"/>
              </a:ext>
            </a:extLst>
          </p:cNvPr>
          <p:cNvSpPr>
            <a:spLocks noGrp="1"/>
          </p:cNvSpPr>
          <p:nvPr>
            <p:ph type="body" sz="quarter" idx="17"/>
          </p:nvPr>
        </p:nvSpPr>
        <p:spPr>
          <a:xfrm>
            <a:off x="5213350" y="1456309"/>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10">
            <a:extLst>
              <a:ext uri="{FF2B5EF4-FFF2-40B4-BE49-F238E27FC236}">
                <a16:creationId xmlns:a16="http://schemas.microsoft.com/office/drawing/2014/main" id="{48F10D4F-9A7D-5442-9429-5DA16AA51E81}"/>
              </a:ext>
            </a:extLst>
          </p:cNvPr>
          <p:cNvSpPr>
            <a:spLocks noGrp="1"/>
          </p:cNvSpPr>
          <p:nvPr>
            <p:ph type="body" sz="quarter" idx="14"/>
          </p:nvPr>
        </p:nvSpPr>
        <p:spPr>
          <a:xfrm>
            <a:off x="5213350" y="2179497"/>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59" descr="Subtitle">
            <a:extLst>
              <a:ext uri="{FF2B5EF4-FFF2-40B4-BE49-F238E27FC236}">
                <a16:creationId xmlns:a16="http://schemas.microsoft.com/office/drawing/2014/main" id="{109545B1-145E-88EE-6B9E-99DEBB117674}"/>
              </a:ext>
            </a:extLst>
          </p:cNvPr>
          <p:cNvSpPr>
            <a:spLocks noGrp="1"/>
          </p:cNvSpPr>
          <p:nvPr>
            <p:ph type="body" sz="quarter" idx="18"/>
          </p:nvPr>
        </p:nvSpPr>
        <p:spPr>
          <a:xfrm>
            <a:off x="8712200" y="1456309"/>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4" name="Text Placeholder 10">
            <a:extLst>
              <a:ext uri="{FF2B5EF4-FFF2-40B4-BE49-F238E27FC236}">
                <a16:creationId xmlns:a16="http://schemas.microsoft.com/office/drawing/2014/main" id="{F7775468-5D29-63B8-44D1-F63E6BC3347E}"/>
              </a:ext>
            </a:extLst>
          </p:cNvPr>
          <p:cNvSpPr>
            <a:spLocks noGrp="1"/>
          </p:cNvSpPr>
          <p:nvPr>
            <p:ph type="body" sz="quarter" idx="19"/>
          </p:nvPr>
        </p:nvSpPr>
        <p:spPr>
          <a:xfrm>
            <a:off x="8712200" y="2179497"/>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 name="Text Placeholder 59" descr="Subtitle">
            <a:extLst>
              <a:ext uri="{FF2B5EF4-FFF2-40B4-BE49-F238E27FC236}">
                <a16:creationId xmlns:a16="http://schemas.microsoft.com/office/drawing/2014/main" id="{B4502D62-2074-8459-B3AC-BB9FE31F5DD9}"/>
              </a:ext>
            </a:extLst>
          </p:cNvPr>
          <p:cNvSpPr>
            <a:spLocks noGrp="1"/>
          </p:cNvSpPr>
          <p:nvPr>
            <p:ph type="body" sz="quarter" idx="20"/>
          </p:nvPr>
        </p:nvSpPr>
        <p:spPr>
          <a:xfrm>
            <a:off x="5213350" y="3826612"/>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6" name="Text Placeholder 10">
            <a:extLst>
              <a:ext uri="{FF2B5EF4-FFF2-40B4-BE49-F238E27FC236}">
                <a16:creationId xmlns:a16="http://schemas.microsoft.com/office/drawing/2014/main" id="{29D38CDB-8024-4F67-22C7-893A62C5D96A}"/>
              </a:ext>
            </a:extLst>
          </p:cNvPr>
          <p:cNvSpPr>
            <a:spLocks noGrp="1"/>
          </p:cNvSpPr>
          <p:nvPr>
            <p:ph type="body" sz="quarter" idx="21"/>
          </p:nvPr>
        </p:nvSpPr>
        <p:spPr>
          <a:xfrm>
            <a:off x="5213350" y="4549800"/>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 name="Text Placeholder 59" descr="Subtitle">
            <a:extLst>
              <a:ext uri="{FF2B5EF4-FFF2-40B4-BE49-F238E27FC236}">
                <a16:creationId xmlns:a16="http://schemas.microsoft.com/office/drawing/2014/main" id="{A23A11E2-6432-9590-F0CB-46E6EF8399B8}"/>
              </a:ext>
            </a:extLst>
          </p:cNvPr>
          <p:cNvSpPr>
            <a:spLocks noGrp="1"/>
          </p:cNvSpPr>
          <p:nvPr>
            <p:ph type="body" sz="quarter" idx="22"/>
          </p:nvPr>
        </p:nvSpPr>
        <p:spPr>
          <a:xfrm>
            <a:off x="8705452" y="3826612"/>
            <a:ext cx="2762250" cy="513670"/>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8" name="Text Placeholder 10">
            <a:extLst>
              <a:ext uri="{FF2B5EF4-FFF2-40B4-BE49-F238E27FC236}">
                <a16:creationId xmlns:a16="http://schemas.microsoft.com/office/drawing/2014/main" id="{D9303233-89D7-6DEE-4961-CD98BBB1D49A}"/>
              </a:ext>
            </a:extLst>
          </p:cNvPr>
          <p:cNvSpPr>
            <a:spLocks noGrp="1"/>
          </p:cNvSpPr>
          <p:nvPr>
            <p:ph type="body" sz="quarter" idx="23"/>
          </p:nvPr>
        </p:nvSpPr>
        <p:spPr>
          <a:xfrm>
            <a:off x="8705452" y="4549800"/>
            <a:ext cx="2762250" cy="920670"/>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654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lide with 3 key metrics v3">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D118BF-541B-6372-2F5D-4FB3F48BB78E}"/>
              </a:ext>
            </a:extLst>
          </p:cNvPr>
          <p:cNvSpPr/>
          <p:nvPr userDrawn="1"/>
        </p:nvSpPr>
        <p:spPr>
          <a:xfrm>
            <a:off x="8972550" y="0"/>
            <a:ext cx="321945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D4E326-3C36-4F8A-218C-83A9BAC9A41E}"/>
              </a:ext>
            </a:extLst>
          </p:cNvPr>
          <p:cNvSpPr>
            <a:spLocks noGrp="1"/>
          </p:cNvSpPr>
          <p:nvPr>
            <p:ph type="title"/>
          </p:nvPr>
        </p:nvSpPr>
        <p:spPr>
          <a:xfrm>
            <a:off x="420460" y="3129195"/>
            <a:ext cx="3604079" cy="599609"/>
          </a:xfrm>
        </p:spPr>
        <p:txBody>
          <a:bodyPr anchor="ctr"/>
          <a:lstStyle/>
          <a:p>
            <a:r>
              <a:rPr lang="en-US"/>
              <a:t>Click to edit Master title style</a:t>
            </a:r>
          </a:p>
        </p:txBody>
      </p:sp>
      <p:grpSp>
        <p:nvGrpSpPr>
          <p:cNvPr id="7" name="Group 6">
            <a:extLst>
              <a:ext uri="{FF2B5EF4-FFF2-40B4-BE49-F238E27FC236}">
                <a16:creationId xmlns:a16="http://schemas.microsoft.com/office/drawing/2014/main" id="{34E3624C-6257-EB86-8C29-D764E76312B2}"/>
              </a:ext>
            </a:extLst>
          </p:cNvPr>
          <p:cNvGrpSpPr/>
          <p:nvPr userDrawn="1"/>
        </p:nvGrpSpPr>
        <p:grpSpPr>
          <a:xfrm>
            <a:off x="11366500" y="-864510"/>
            <a:ext cx="1670957" cy="1670959"/>
            <a:chOff x="-1985169" y="1122360"/>
            <a:chExt cx="2128837" cy="2128840"/>
          </a:xfrm>
          <a:solidFill>
            <a:schemeClr val="accent5"/>
          </a:solidFill>
        </p:grpSpPr>
        <p:grpSp>
          <p:nvGrpSpPr>
            <p:cNvPr id="8" name="Group 7">
              <a:extLst>
                <a:ext uri="{FF2B5EF4-FFF2-40B4-BE49-F238E27FC236}">
                  <a16:creationId xmlns:a16="http://schemas.microsoft.com/office/drawing/2014/main" id="{F29E27FC-E1C4-99F6-90AD-7FA91182D87D}"/>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6B065823-82DB-165B-454B-BFF0985A8E98}"/>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6B224F99-E734-D8EB-562C-393589C131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1CA56675-E54E-995A-65E6-C8E38757458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82B3A5B-8B3A-D7BF-87C8-301A36937CDB}"/>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6C30E510-F052-88FB-DB68-82AC99FA89F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0A216ED-CAFF-5AEB-39FB-D2085704BC6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927F24BF-F9AD-6DB8-E21C-D1C3AF69669C}"/>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4921B227-EC08-B571-CDD6-4517996509DE}"/>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107FF133-0207-2895-FC0F-1D4AAB924AB1}"/>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D807BA2-F3E9-FF9A-0D9B-4359C1CA21B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FF5A00AC-1CD8-F0A3-B4AE-5623DCFC461B}"/>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2D1D9D1A-F0F5-0A7E-2879-3A63AB8A022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F213410F-5276-C23B-CAB8-3F13EFC6929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Rectangle: Single Corner Snipped 21">
            <a:extLst>
              <a:ext uri="{FF2B5EF4-FFF2-40B4-BE49-F238E27FC236}">
                <a16:creationId xmlns:a16="http://schemas.microsoft.com/office/drawing/2014/main" id="{BFFD9A0D-7949-D1AC-871E-14CBD23D179C}"/>
              </a:ext>
            </a:extLst>
          </p:cNvPr>
          <p:cNvSpPr/>
          <p:nvPr userDrawn="1"/>
        </p:nvSpPr>
        <p:spPr>
          <a:xfrm>
            <a:off x="6991828" y="806449"/>
            <a:ext cx="4756150" cy="1441451"/>
          </a:xfrm>
          <a:prstGeom prst="snip1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0" name="Group 39">
            <a:extLst>
              <a:ext uri="{FF2B5EF4-FFF2-40B4-BE49-F238E27FC236}">
                <a16:creationId xmlns:a16="http://schemas.microsoft.com/office/drawing/2014/main" id="{150CF905-5383-9EAE-C1EE-D93591232D93}"/>
              </a:ext>
            </a:extLst>
          </p:cNvPr>
          <p:cNvGrpSpPr/>
          <p:nvPr userDrawn="1"/>
        </p:nvGrpSpPr>
        <p:grpSpPr>
          <a:xfrm>
            <a:off x="74478" y="5448770"/>
            <a:ext cx="410863" cy="410863"/>
            <a:chOff x="-1460500" y="1196189"/>
            <a:chExt cx="634206" cy="634206"/>
          </a:xfrm>
          <a:solidFill>
            <a:schemeClr val="accent5"/>
          </a:solidFill>
        </p:grpSpPr>
        <p:grpSp>
          <p:nvGrpSpPr>
            <p:cNvPr id="41" name="Group 40">
              <a:extLst>
                <a:ext uri="{FF2B5EF4-FFF2-40B4-BE49-F238E27FC236}">
                  <a16:creationId xmlns:a16="http://schemas.microsoft.com/office/drawing/2014/main" id="{97E18F98-086E-CB24-E7B1-57A8247489E9}"/>
                </a:ext>
              </a:extLst>
            </p:cNvPr>
            <p:cNvGrpSpPr/>
            <p:nvPr userDrawn="1"/>
          </p:nvGrpSpPr>
          <p:grpSpPr>
            <a:xfrm>
              <a:off x="-1460500" y="1483536"/>
              <a:ext cx="634206" cy="59514"/>
              <a:chOff x="-1460500" y="1483536"/>
              <a:chExt cx="634206" cy="59514"/>
            </a:xfrm>
            <a:grpFill/>
          </p:grpSpPr>
          <p:sp>
            <p:nvSpPr>
              <p:cNvPr id="45" name="Rectangle 44">
                <a:extLst>
                  <a:ext uri="{FF2B5EF4-FFF2-40B4-BE49-F238E27FC236}">
                    <a16:creationId xmlns:a16="http://schemas.microsoft.com/office/drawing/2014/main" id="{BBC69065-5714-BC8D-4043-6DD0ED3C2B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0D429B17-88AA-A2BA-603A-D345281402F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F9AD2EDB-C225-1188-ACB9-CB62B4B7EEF3}"/>
                </a:ext>
              </a:extLst>
            </p:cNvPr>
            <p:cNvGrpSpPr/>
            <p:nvPr userDrawn="1"/>
          </p:nvGrpSpPr>
          <p:grpSpPr>
            <a:xfrm rot="5400000">
              <a:off x="-1460500" y="1483535"/>
              <a:ext cx="634206" cy="59514"/>
              <a:chOff x="-1460500" y="1483536"/>
              <a:chExt cx="634206" cy="59514"/>
            </a:xfrm>
            <a:grpFill/>
          </p:grpSpPr>
          <p:sp>
            <p:nvSpPr>
              <p:cNvPr id="43" name="Rectangle 42">
                <a:extLst>
                  <a:ext uri="{FF2B5EF4-FFF2-40B4-BE49-F238E27FC236}">
                    <a16:creationId xmlns:a16="http://schemas.microsoft.com/office/drawing/2014/main" id="{060DF86E-40EE-DDB4-775E-923CF26AF35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6C3F3CA-2A7F-2EDC-70C2-9C74EB73E90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7" name="Group 46">
            <a:extLst>
              <a:ext uri="{FF2B5EF4-FFF2-40B4-BE49-F238E27FC236}">
                <a16:creationId xmlns:a16="http://schemas.microsoft.com/office/drawing/2014/main" id="{34FDA2A5-7276-BBC6-6638-358B85AD2D97}"/>
              </a:ext>
            </a:extLst>
          </p:cNvPr>
          <p:cNvGrpSpPr/>
          <p:nvPr userDrawn="1"/>
        </p:nvGrpSpPr>
        <p:grpSpPr>
          <a:xfrm>
            <a:off x="406531" y="5809515"/>
            <a:ext cx="410863" cy="410863"/>
            <a:chOff x="-1460500" y="1196189"/>
            <a:chExt cx="634206" cy="634206"/>
          </a:xfrm>
          <a:solidFill>
            <a:schemeClr val="accent5"/>
          </a:solidFill>
        </p:grpSpPr>
        <p:grpSp>
          <p:nvGrpSpPr>
            <p:cNvPr id="48" name="Group 47">
              <a:extLst>
                <a:ext uri="{FF2B5EF4-FFF2-40B4-BE49-F238E27FC236}">
                  <a16:creationId xmlns:a16="http://schemas.microsoft.com/office/drawing/2014/main" id="{D8C75543-5AEE-1287-977B-1606DBF268CF}"/>
                </a:ext>
              </a:extLst>
            </p:cNvPr>
            <p:cNvGrpSpPr/>
            <p:nvPr userDrawn="1"/>
          </p:nvGrpSpPr>
          <p:grpSpPr>
            <a:xfrm>
              <a:off x="-1460500" y="1483536"/>
              <a:ext cx="634206" cy="59514"/>
              <a:chOff x="-1460500" y="1483536"/>
              <a:chExt cx="634206" cy="59514"/>
            </a:xfrm>
            <a:grpFill/>
          </p:grpSpPr>
          <p:sp>
            <p:nvSpPr>
              <p:cNvPr id="52" name="Rectangle 51">
                <a:extLst>
                  <a:ext uri="{FF2B5EF4-FFF2-40B4-BE49-F238E27FC236}">
                    <a16:creationId xmlns:a16="http://schemas.microsoft.com/office/drawing/2014/main" id="{8860A1C4-C5D9-ADC4-32DA-16146934826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6FE9B1D-B544-17AD-C3F1-70FC518B62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62599948-224F-A19A-CC2D-157C3FD94CCF}"/>
                </a:ext>
              </a:extLst>
            </p:cNvPr>
            <p:cNvGrpSpPr/>
            <p:nvPr userDrawn="1"/>
          </p:nvGrpSpPr>
          <p:grpSpPr>
            <a:xfrm rot="5400000">
              <a:off x="-1460500" y="1483535"/>
              <a:ext cx="634206" cy="59514"/>
              <a:chOff x="-1460500" y="1483536"/>
              <a:chExt cx="634206" cy="59514"/>
            </a:xfrm>
            <a:grpFill/>
          </p:grpSpPr>
          <p:sp>
            <p:nvSpPr>
              <p:cNvPr id="50" name="Rectangle 49">
                <a:extLst>
                  <a:ext uri="{FF2B5EF4-FFF2-40B4-BE49-F238E27FC236}">
                    <a16:creationId xmlns:a16="http://schemas.microsoft.com/office/drawing/2014/main" id="{819AF685-D24E-295A-A18A-9A24351E5E1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2ECD788D-A94F-995C-A617-513C9B048D8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4" name="Group 53">
            <a:extLst>
              <a:ext uri="{FF2B5EF4-FFF2-40B4-BE49-F238E27FC236}">
                <a16:creationId xmlns:a16="http://schemas.microsoft.com/office/drawing/2014/main" id="{BC802E8F-A56C-8F3D-533B-647275E5DE53}"/>
              </a:ext>
            </a:extLst>
          </p:cNvPr>
          <p:cNvGrpSpPr/>
          <p:nvPr userDrawn="1"/>
        </p:nvGrpSpPr>
        <p:grpSpPr>
          <a:xfrm>
            <a:off x="55200" y="6126270"/>
            <a:ext cx="410863" cy="410863"/>
            <a:chOff x="-1460500" y="1196189"/>
            <a:chExt cx="634206" cy="634206"/>
          </a:xfrm>
          <a:solidFill>
            <a:schemeClr val="accent5"/>
          </a:solidFill>
        </p:grpSpPr>
        <p:grpSp>
          <p:nvGrpSpPr>
            <p:cNvPr id="55" name="Group 54">
              <a:extLst>
                <a:ext uri="{FF2B5EF4-FFF2-40B4-BE49-F238E27FC236}">
                  <a16:creationId xmlns:a16="http://schemas.microsoft.com/office/drawing/2014/main" id="{DB328F29-12A0-14C1-1AD1-6677BABE46E4}"/>
                </a:ext>
              </a:extLst>
            </p:cNvPr>
            <p:cNvGrpSpPr/>
            <p:nvPr userDrawn="1"/>
          </p:nvGrpSpPr>
          <p:grpSpPr>
            <a:xfrm>
              <a:off x="-1460500" y="1483536"/>
              <a:ext cx="634206" cy="59514"/>
              <a:chOff x="-1460500" y="1483536"/>
              <a:chExt cx="634206" cy="59514"/>
            </a:xfrm>
            <a:grpFill/>
          </p:grpSpPr>
          <p:sp>
            <p:nvSpPr>
              <p:cNvPr id="59" name="Rectangle 58">
                <a:extLst>
                  <a:ext uri="{FF2B5EF4-FFF2-40B4-BE49-F238E27FC236}">
                    <a16:creationId xmlns:a16="http://schemas.microsoft.com/office/drawing/2014/main" id="{6FBEC15D-55BF-A067-77A1-046D39B1C6B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72A8BB24-1451-1DBD-0852-75C4AE8ABA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CFCE712C-645F-A00E-A55A-2C39E1EC8669}"/>
                </a:ext>
              </a:extLst>
            </p:cNvPr>
            <p:cNvGrpSpPr/>
            <p:nvPr userDrawn="1"/>
          </p:nvGrpSpPr>
          <p:grpSpPr>
            <a:xfrm rot="5400000">
              <a:off x="-1460500" y="1483535"/>
              <a:ext cx="634206" cy="59514"/>
              <a:chOff x="-1460500" y="1483536"/>
              <a:chExt cx="634206" cy="59514"/>
            </a:xfrm>
            <a:grpFill/>
          </p:grpSpPr>
          <p:sp>
            <p:nvSpPr>
              <p:cNvPr id="57" name="Rectangle 56">
                <a:extLst>
                  <a:ext uri="{FF2B5EF4-FFF2-40B4-BE49-F238E27FC236}">
                    <a16:creationId xmlns:a16="http://schemas.microsoft.com/office/drawing/2014/main" id="{EA9254DF-EB34-3A9A-CB44-6847CECD094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D325433-21AD-FC2F-B216-EDD9707B8A3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1" name="Group 60">
            <a:extLst>
              <a:ext uri="{FF2B5EF4-FFF2-40B4-BE49-F238E27FC236}">
                <a16:creationId xmlns:a16="http://schemas.microsoft.com/office/drawing/2014/main" id="{9DAD82EF-25AD-A583-89C1-FD57A93C17EE}"/>
              </a:ext>
            </a:extLst>
          </p:cNvPr>
          <p:cNvGrpSpPr/>
          <p:nvPr userDrawn="1"/>
        </p:nvGrpSpPr>
        <p:grpSpPr>
          <a:xfrm>
            <a:off x="387253" y="6487015"/>
            <a:ext cx="410863" cy="410863"/>
            <a:chOff x="-1460500" y="1196189"/>
            <a:chExt cx="634206" cy="634206"/>
          </a:xfrm>
          <a:solidFill>
            <a:schemeClr val="accent5"/>
          </a:solidFill>
        </p:grpSpPr>
        <p:grpSp>
          <p:nvGrpSpPr>
            <p:cNvPr id="62" name="Group 61">
              <a:extLst>
                <a:ext uri="{FF2B5EF4-FFF2-40B4-BE49-F238E27FC236}">
                  <a16:creationId xmlns:a16="http://schemas.microsoft.com/office/drawing/2014/main" id="{594648F6-3D1F-BE41-0A11-356044A6534E}"/>
                </a:ext>
              </a:extLst>
            </p:cNvPr>
            <p:cNvGrpSpPr/>
            <p:nvPr userDrawn="1"/>
          </p:nvGrpSpPr>
          <p:grpSpPr>
            <a:xfrm>
              <a:off x="-1460500" y="1483536"/>
              <a:ext cx="634206" cy="59514"/>
              <a:chOff x="-1460500" y="1483536"/>
              <a:chExt cx="634206" cy="59514"/>
            </a:xfrm>
            <a:grpFill/>
          </p:grpSpPr>
          <p:sp>
            <p:nvSpPr>
              <p:cNvPr id="66" name="Rectangle 65">
                <a:extLst>
                  <a:ext uri="{FF2B5EF4-FFF2-40B4-BE49-F238E27FC236}">
                    <a16:creationId xmlns:a16="http://schemas.microsoft.com/office/drawing/2014/main" id="{5BCFFC1C-D19E-F8F7-B219-CCBCE157A8A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8737ACCB-6292-FF46-99CE-9C80054EE05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3" name="Group 62">
              <a:extLst>
                <a:ext uri="{FF2B5EF4-FFF2-40B4-BE49-F238E27FC236}">
                  <a16:creationId xmlns:a16="http://schemas.microsoft.com/office/drawing/2014/main" id="{4FC4D308-524B-0FA8-8453-A6EA0CEAD253}"/>
                </a:ext>
              </a:extLst>
            </p:cNvPr>
            <p:cNvGrpSpPr/>
            <p:nvPr userDrawn="1"/>
          </p:nvGrpSpPr>
          <p:grpSpPr>
            <a:xfrm rot="5400000">
              <a:off x="-1460500" y="1483535"/>
              <a:ext cx="634206" cy="59514"/>
              <a:chOff x="-1460500" y="1483536"/>
              <a:chExt cx="634206" cy="59514"/>
            </a:xfrm>
            <a:grpFill/>
          </p:grpSpPr>
          <p:sp>
            <p:nvSpPr>
              <p:cNvPr id="64" name="Rectangle 63">
                <a:extLst>
                  <a:ext uri="{FF2B5EF4-FFF2-40B4-BE49-F238E27FC236}">
                    <a16:creationId xmlns:a16="http://schemas.microsoft.com/office/drawing/2014/main" id="{218EF646-97F2-0888-B693-AEFC0320E69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36FB575-45CB-E6C5-094C-383506DC21E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1" name="Text Placeholder 59" descr="Subtitle">
            <a:extLst>
              <a:ext uri="{FF2B5EF4-FFF2-40B4-BE49-F238E27FC236}">
                <a16:creationId xmlns:a16="http://schemas.microsoft.com/office/drawing/2014/main" id="{5DFBE231-F813-2FB8-9ED3-72FA33AE5E1C}"/>
              </a:ext>
            </a:extLst>
          </p:cNvPr>
          <p:cNvSpPr>
            <a:spLocks noGrp="1"/>
          </p:cNvSpPr>
          <p:nvPr>
            <p:ph type="body" sz="quarter" idx="17"/>
          </p:nvPr>
        </p:nvSpPr>
        <p:spPr>
          <a:xfrm>
            <a:off x="7220428" y="1036532"/>
            <a:ext cx="4286250" cy="270891"/>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10">
            <a:extLst>
              <a:ext uri="{FF2B5EF4-FFF2-40B4-BE49-F238E27FC236}">
                <a16:creationId xmlns:a16="http://schemas.microsoft.com/office/drawing/2014/main" id="{48F10D4F-9A7D-5442-9429-5DA16AA51E81}"/>
              </a:ext>
            </a:extLst>
          </p:cNvPr>
          <p:cNvSpPr>
            <a:spLocks noGrp="1"/>
          </p:cNvSpPr>
          <p:nvPr>
            <p:ph type="body" sz="quarter" idx="14"/>
          </p:nvPr>
        </p:nvSpPr>
        <p:spPr>
          <a:xfrm>
            <a:off x="7220428" y="1519677"/>
            <a:ext cx="4286250" cy="460242"/>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9" name="Rectangle: Single Corner Snipped 78">
            <a:extLst>
              <a:ext uri="{FF2B5EF4-FFF2-40B4-BE49-F238E27FC236}">
                <a16:creationId xmlns:a16="http://schemas.microsoft.com/office/drawing/2014/main" id="{D46818EE-7276-B163-866D-DA5F1D32FCC6}"/>
              </a:ext>
            </a:extLst>
          </p:cNvPr>
          <p:cNvSpPr/>
          <p:nvPr userDrawn="1"/>
        </p:nvSpPr>
        <p:spPr>
          <a:xfrm>
            <a:off x="6991828" y="2708274"/>
            <a:ext cx="4756150" cy="1441451"/>
          </a:xfrm>
          <a:prstGeom prst="snip1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Placeholder 59" descr="Subtitle">
            <a:extLst>
              <a:ext uri="{FF2B5EF4-FFF2-40B4-BE49-F238E27FC236}">
                <a16:creationId xmlns:a16="http://schemas.microsoft.com/office/drawing/2014/main" id="{7F2F7BED-2BBE-10C6-282D-399216EB28EE}"/>
              </a:ext>
            </a:extLst>
          </p:cNvPr>
          <p:cNvSpPr>
            <a:spLocks noGrp="1"/>
          </p:cNvSpPr>
          <p:nvPr>
            <p:ph type="body" sz="quarter" idx="18"/>
          </p:nvPr>
        </p:nvSpPr>
        <p:spPr>
          <a:xfrm>
            <a:off x="7220428" y="2938357"/>
            <a:ext cx="4286250" cy="270891"/>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Text Placeholder 10">
            <a:extLst>
              <a:ext uri="{FF2B5EF4-FFF2-40B4-BE49-F238E27FC236}">
                <a16:creationId xmlns:a16="http://schemas.microsoft.com/office/drawing/2014/main" id="{7F9C9B40-865A-108A-23EB-BAB7F17E51A5}"/>
              </a:ext>
            </a:extLst>
          </p:cNvPr>
          <p:cNvSpPr>
            <a:spLocks noGrp="1"/>
          </p:cNvSpPr>
          <p:nvPr>
            <p:ph type="body" sz="quarter" idx="19"/>
          </p:nvPr>
        </p:nvSpPr>
        <p:spPr>
          <a:xfrm>
            <a:off x="7220428" y="3421502"/>
            <a:ext cx="4286250" cy="460242"/>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 name="Rectangle: Single Corner Snipped 81">
            <a:extLst>
              <a:ext uri="{FF2B5EF4-FFF2-40B4-BE49-F238E27FC236}">
                <a16:creationId xmlns:a16="http://schemas.microsoft.com/office/drawing/2014/main" id="{63787C7A-E8C1-053D-02C4-2E3BD38132FD}"/>
              </a:ext>
            </a:extLst>
          </p:cNvPr>
          <p:cNvSpPr/>
          <p:nvPr userDrawn="1"/>
        </p:nvSpPr>
        <p:spPr>
          <a:xfrm>
            <a:off x="6991828" y="4610099"/>
            <a:ext cx="4756150" cy="1441451"/>
          </a:xfrm>
          <a:prstGeom prst="snip1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59" descr="Subtitle">
            <a:extLst>
              <a:ext uri="{FF2B5EF4-FFF2-40B4-BE49-F238E27FC236}">
                <a16:creationId xmlns:a16="http://schemas.microsoft.com/office/drawing/2014/main" id="{0B1A9BC0-6B0D-6DDA-F997-D866933B220E}"/>
              </a:ext>
            </a:extLst>
          </p:cNvPr>
          <p:cNvSpPr>
            <a:spLocks noGrp="1"/>
          </p:cNvSpPr>
          <p:nvPr>
            <p:ph type="body" sz="quarter" idx="20"/>
          </p:nvPr>
        </p:nvSpPr>
        <p:spPr>
          <a:xfrm>
            <a:off x="7220428" y="4840182"/>
            <a:ext cx="4286250" cy="270891"/>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4" name="Text Placeholder 10">
            <a:extLst>
              <a:ext uri="{FF2B5EF4-FFF2-40B4-BE49-F238E27FC236}">
                <a16:creationId xmlns:a16="http://schemas.microsoft.com/office/drawing/2014/main" id="{279D061D-DC9A-6BB4-7F3A-59D958ADE0E3}"/>
              </a:ext>
            </a:extLst>
          </p:cNvPr>
          <p:cNvSpPr>
            <a:spLocks noGrp="1"/>
          </p:cNvSpPr>
          <p:nvPr>
            <p:ph type="body" sz="quarter" idx="21"/>
          </p:nvPr>
        </p:nvSpPr>
        <p:spPr>
          <a:xfrm>
            <a:off x="7220428" y="5323327"/>
            <a:ext cx="4286250" cy="460242"/>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49265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lide with 4 key metrics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392-2305-D3A4-4181-12D3D5A32EDE}"/>
              </a:ext>
            </a:extLst>
          </p:cNvPr>
          <p:cNvSpPr>
            <a:spLocks noGrp="1"/>
          </p:cNvSpPr>
          <p:nvPr>
            <p:ph type="title"/>
          </p:nvPr>
        </p:nvSpPr>
        <p:spPr/>
        <p:txBody>
          <a:bodyPr/>
          <a:lstStyle>
            <a:lvl1pPr algn="ctr">
              <a:defRPr/>
            </a:lvl1pPr>
          </a:lstStyle>
          <a:p>
            <a:r>
              <a:rPr lang="en-US"/>
              <a:t>Click to edit Master title style</a:t>
            </a:r>
          </a:p>
        </p:txBody>
      </p:sp>
      <p:sp>
        <p:nvSpPr>
          <p:cNvPr id="6" name="Right Triangle 5">
            <a:extLst>
              <a:ext uri="{FF2B5EF4-FFF2-40B4-BE49-F238E27FC236}">
                <a16:creationId xmlns:a16="http://schemas.microsoft.com/office/drawing/2014/main" id="{4B288D97-F56C-6B9F-868F-A03B5A4D91DC}"/>
              </a:ext>
            </a:extLst>
          </p:cNvPr>
          <p:cNvSpPr/>
          <p:nvPr userDrawn="1"/>
        </p:nvSpPr>
        <p:spPr>
          <a:xfrm>
            <a:off x="0" y="5867400"/>
            <a:ext cx="996950" cy="996950"/>
          </a:xfrm>
          <a:prstGeom prst="r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60C5810D-D0AA-7A9F-9AD8-1B1719398309}"/>
              </a:ext>
            </a:extLst>
          </p:cNvPr>
          <p:cNvSpPr/>
          <p:nvPr userDrawn="1"/>
        </p:nvSpPr>
        <p:spPr>
          <a:xfrm rot="10800000">
            <a:off x="11195050" y="0"/>
            <a:ext cx="996950" cy="996950"/>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95D7320-1E90-DFAE-BAD2-B9979C4E1F01}"/>
              </a:ext>
            </a:extLst>
          </p:cNvPr>
          <p:cNvGrpSpPr/>
          <p:nvPr userDrawn="1"/>
        </p:nvGrpSpPr>
        <p:grpSpPr>
          <a:xfrm>
            <a:off x="152400" y="107690"/>
            <a:ext cx="497080" cy="497080"/>
            <a:chOff x="-1460500" y="1196189"/>
            <a:chExt cx="634206" cy="634206"/>
          </a:xfrm>
          <a:solidFill>
            <a:schemeClr val="accent1"/>
          </a:solidFill>
        </p:grpSpPr>
        <p:grpSp>
          <p:nvGrpSpPr>
            <p:cNvPr id="9" name="Group 8">
              <a:extLst>
                <a:ext uri="{FF2B5EF4-FFF2-40B4-BE49-F238E27FC236}">
                  <a16:creationId xmlns:a16="http://schemas.microsoft.com/office/drawing/2014/main" id="{A2FE7107-09FF-B089-B97A-106F6A0FA2E1}"/>
                </a:ext>
              </a:extLst>
            </p:cNvPr>
            <p:cNvGrpSpPr/>
            <p:nvPr userDrawn="1"/>
          </p:nvGrpSpPr>
          <p:grpSpPr>
            <a:xfrm>
              <a:off x="-1460500" y="1483536"/>
              <a:ext cx="634206" cy="59514"/>
              <a:chOff x="-1460500" y="1483536"/>
              <a:chExt cx="634206" cy="59514"/>
            </a:xfrm>
            <a:grpFill/>
          </p:grpSpPr>
          <p:sp>
            <p:nvSpPr>
              <p:cNvPr id="13" name="Rectangle 12">
                <a:extLst>
                  <a:ext uri="{FF2B5EF4-FFF2-40B4-BE49-F238E27FC236}">
                    <a16:creationId xmlns:a16="http://schemas.microsoft.com/office/drawing/2014/main" id="{65B3B9D8-D739-1860-A983-699FD1EBC9B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87DF5D-7A94-E925-CC21-63B3BA6158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4AE2E79-09D2-B38D-3DD9-CDD46E661ADF}"/>
                </a:ext>
              </a:extLst>
            </p:cNvPr>
            <p:cNvGrpSpPr/>
            <p:nvPr userDrawn="1"/>
          </p:nvGrpSpPr>
          <p:grpSpPr>
            <a:xfrm rot="5400000">
              <a:off x="-1460500" y="1483535"/>
              <a:ext cx="634206" cy="59514"/>
              <a:chOff x="-1460500" y="1483536"/>
              <a:chExt cx="634206" cy="59514"/>
            </a:xfrm>
            <a:grpFill/>
          </p:grpSpPr>
          <p:sp>
            <p:nvSpPr>
              <p:cNvPr id="11" name="Rectangle 10">
                <a:extLst>
                  <a:ext uri="{FF2B5EF4-FFF2-40B4-BE49-F238E27FC236}">
                    <a16:creationId xmlns:a16="http://schemas.microsoft.com/office/drawing/2014/main" id="{02FA1FA9-7818-B869-5316-2FF622D44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A92AEA-D653-B3D5-C11D-FC5944015B0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0EB91B8C-8AC8-FC7E-DAAF-6CF4CE62493A}"/>
              </a:ext>
            </a:extLst>
          </p:cNvPr>
          <p:cNvGrpSpPr/>
          <p:nvPr userDrawn="1"/>
        </p:nvGrpSpPr>
        <p:grpSpPr>
          <a:xfrm>
            <a:off x="971550" y="84368"/>
            <a:ext cx="497080" cy="497080"/>
            <a:chOff x="-1460500" y="1196189"/>
            <a:chExt cx="634206" cy="634206"/>
          </a:xfrm>
          <a:solidFill>
            <a:schemeClr val="accent1"/>
          </a:solidFill>
        </p:grpSpPr>
        <p:grpSp>
          <p:nvGrpSpPr>
            <p:cNvPr id="16" name="Group 15">
              <a:extLst>
                <a:ext uri="{FF2B5EF4-FFF2-40B4-BE49-F238E27FC236}">
                  <a16:creationId xmlns:a16="http://schemas.microsoft.com/office/drawing/2014/main" id="{4DEB1940-3A2D-A1C9-03EB-D1C234144746}"/>
                </a:ext>
              </a:extLst>
            </p:cNvPr>
            <p:cNvGrpSpPr/>
            <p:nvPr userDrawn="1"/>
          </p:nvGrpSpPr>
          <p:grpSpPr>
            <a:xfrm>
              <a:off x="-1460500" y="1483536"/>
              <a:ext cx="634206" cy="59514"/>
              <a:chOff x="-1460500" y="1483536"/>
              <a:chExt cx="634206" cy="59514"/>
            </a:xfrm>
            <a:grpFill/>
          </p:grpSpPr>
          <p:sp>
            <p:nvSpPr>
              <p:cNvPr id="20" name="Rectangle 19">
                <a:extLst>
                  <a:ext uri="{FF2B5EF4-FFF2-40B4-BE49-F238E27FC236}">
                    <a16:creationId xmlns:a16="http://schemas.microsoft.com/office/drawing/2014/main" id="{7B01E331-2CFA-59E4-35E6-CF7E4E1BF49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C477BA-7616-F517-1325-C4B1504A5B0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F0F2A22-477F-F53C-1588-3087EA4FD03B}"/>
                </a:ext>
              </a:extLst>
            </p:cNvPr>
            <p:cNvGrpSpPr/>
            <p:nvPr userDrawn="1"/>
          </p:nvGrpSpPr>
          <p:grpSpPr>
            <a:xfrm rot="5400000">
              <a:off x="-1460500" y="1483535"/>
              <a:ext cx="634206" cy="59514"/>
              <a:chOff x="-1460500" y="1483536"/>
              <a:chExt cx="634206" cy="59514"/>
            </a:xfrm>
            <a:grpFill/>
          </p:grpSpPr>
          <p:sp>
            <p:nvSpPr>
              <p:cNvPr id="18" name="Rectangle 17">
                <a:extLst>
                  <a:ext uri="{FF2B5EF4-FFF2-40B4-BE49-F238E27FC236}">
                    <a16:creationId xmlns:a16="http://schemas.microsoft.com/office/drawing/2014/main" id="{3F43F5DE-BAF7-AECF-1624-6AF0E0BD4A2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066F3D-CB4E-E07E-978E-AE7A609DAD1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 Placeholder 59" descr="Subtitle">
            <a:extLst>
              <a:ext uri="{FF2B5EF4-FFF2-40B4-BE49-F238E27FC236}">
                <a16:creationId xmlns:a16="http://schemas.microsoft.com/office/drawing/2014/main" id="{3E7953DD-6AD6-4F94-4FF2-85A9C7A66E96}"/>
              </a:ext>
            </a:extLst>
          </p:cNvPr>
          <p:cNvSpPr>
            <a:spLocks noGrp="1"/>
          </p:cNvSpPr>
          <p:nvPr>
            <p:ph type="body" sz="quarter" idx="17"/>
          </p:nvPr>
        </p:nvSpPr>
        <p:spPr>
          <a:xfrm>
            <a:off x="228600"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AEA4FBF3-54C0-95DB-BDE4-981757A7B9EC}"/>
              </a:ext>
            </a:extLst>
          </p:cNvPr>
          <p:cNvSpPr>
            <a:spLocks noGrp="1"/>
          </p:cNvSpPr>
          <p:nvPr>
            <p:ph type="body" sz="quarter" idx="14"/>
          </p:nvPr>
        </p:nvSpPr>
        <p:spPr>
          <a:xfrm>
            <a:off x="228600"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59" descr="Subtitle">
            <a:extLst>
              <a:ext uri="{FF2B5EF4-FFF2-40B4-BE49-F238E27FC236}">
                <a16:creationId xmlns:a16="http://schemas.microsoft.com/office/drawing/2014/main" id="{E2C2F6B3-9B55-4DE1-06FF-582AAE175DD1}"/>
              </a:ext>
            </a:extLst>
          </p:cNvPr>
          <p:cNvSpPr>
            <a:spLocks noGrp="1"/>
          </p:cNvSpPr>
          <p:nvPr>
            <p:ph type="body" sz="quarter" idx="18"/>
          </p:nvPr>
        </p:nvSpPr>
        <p:spPr>
          <a:xfrm>
            <a:off x="3228767"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50ED42FB-F036-87DF-0AF2-3C5133367547}"/>
              </a:ext>
            </a:extLst>
          </p:cNvPr>
          <p:cNvSpPr>
            <a:spLocks noGrp="1"/>
          </p:cNvSpPr>
          <p:nvPr>
            <p:ph type="body" sz="quarter" idx="19"/>
          </p:nvPr>
        </p:nvSpPr>
        <p:spPr>
          <a:xfrm>
            <a:off x="3228767"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59" descr="Subtitle">
            <a:extLst>
              <a:ext uri="{FF2B5EF4-FFF2-40B4-BE49-F238E27FC236}">
                <a16:creationId xmlns:a16="http://schemas.microsoft.com/office/drawing/2014/main" id="{4EE23947-3734-19EE-2BEA-D97E7DB48EED}"/>
              </a:ext>
            </a:extLst>
          </p:cNvPr>
          <p:cNvSpPr>
            <a:spLocks noGrp="1"/>
          </p:cNvSpPr>
          <p:nvPr>
            <p:ph type="body" sz="quarter" idx="20"/>
          </p:nvPr>
        </p:nvSpPr>
        <p:spPr>
          <a:xfrm>
            <a:off x="6228934"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F9449573-26A7-9364-2799-224F49DC823E}"/>
              </a:ext>
            </a:extLst>
          </p:cNvPr>
          <p:cNvSpPr>
            <a:spLocks noGrp="1"/>
          </p:cNvSpPr>
          <p:nvPr>
            <p:ph type="body" sz="quarter" idx="21"/>
          </p:nvPr>
        </p:nvSpPr>
        <p:spPr>
          <a:xfrm>
            <a:off x="6228934"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59" descr="Subtitle">
            <a:extLst>
              <a:ext uri="{FF2B5EF4-FFF2-40B4-BE49-F238E27FC236}">
                <a16:creationId xmlns:a16="http://schemas.microsoft.com/office/drawing/2014/main" id="{78A5BCD3-E006-ADC3-F4E3-E41382841708}"/>
              </a:ext>
            </a:extLst>
          </p:cNvPr>
          <p:cNvSpPr>
            <a:spLocks noGrp="1"/>
          </p:cNvSpPr>
          <p:nvPr>
            <p:ph type="body" sz="quarter" idx="22"/>
          </p:nvPr>
        </p:nvSpPr>
        <p:spPr>
          <a:xfrm>
            <a:off x="9229101"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B9F84809-2188-FC33-F7F3-A01FDCF3085E}"/>
              </a:ext>
            </a:extLst>
          </p:cNvPr>
          <p:cNvSpPr>
            <a:spLocks noGrp="1"/>
          </p:cNvSpPr>
          <p:nvPr>
            <p:ph type="body" sz="quarter" idx="23"/>
          </p:nvPr>
        </p:nvSpPr>
        <p:spPr>
          <a:xfrm>
            <a:off x="9229101"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a:extLst>
              <a:ext uri="{FF2B5EF4-FFF2-40B4-BE49-F238E27FC236}">
                <a16:creationId xmlns:a16="http://schemas.microsoft.com/office/drawing/2014/main" id="{3DF14E78-24B8-E784-9B20-04AA3770F56C}"/>
              </a:ext>
            </a:extLst>
          </p:cNvPr>
          <p:cNvGrpSpPr/>
          <p:nvPr userDrawn="1"/>
        </p:nvGrpSpPr>
        <p:grpSpPr>
          <a:xfrm>
            <a:off x="11309350" y="6083463"/>
            <a:ext cx="1765300" cy="1765300"/>
            <a:chOff x="-2343150" y="1566863"/>
            <a:chExt cx="1498600" cy="1498600"/>
          </a:xfrm>
        </p:grpSpPr>
        <p:sp>
          <p:nvSpPr>
            <p:cNvPr id="31" name="Oval 30">
              <a:extLst>
                <a:ext uri="{FF2B5EF4-FFF2-40B4-BE49-F238E27FC236}">
                  <a16:creationId xmlns:a16="http://schemas.microsoft.com/office/drawing/2014/main" id="{71441A9A-DE92-944A-7711-E9D66DED55C7}"/>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035589D-1493-ADCA-8B03-BD79DE066B09}"/>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300310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lide with 3 key metric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C7392-2305-D3A4-4181-12D3D5A32EDE}"/>
              </a:ext>
            </a:extLst>
          </p:cNvPr>
          <p:cNvSpPr>
            <a:spLocks noGrp="1"/>
          </p:cNvSpPr>
          <p:nvPr>
            <p:ph type="title"/>
          </p:nvPr>
        </p:nvSpPr>
        <p:spPr/>
        <p:txBody>
          <a:bodyPr/>
          <a:lstStyle>
            <a:lvl1pPr algn="ctr">
              <a:defRPr/>
            </a:lvl1pPr>
          </a:lstStyle>
          <a:p>
            <a:r>
              <a:rPr lang="en-US"/>
              <a:t>Click to edit Master title style</a:t>
            </a:r>
          </a:p>
        </p:txBody>
      </p:sp>
      <p:sp>
        <p:nvSpPr>
          <p:cNvPr id="6" name="Right Triangle 5">
            <a:extLst>
              <a:ext uri="{FF2B5EF4-FFF2-40B4-BE49-F238E27FC236}">
                <a16:creationId xmlns:a16="http://schemas.microsoft.com/office/drawing/2014/main" id="{4B288D97-F56C-6B9F-868F-A03B5A4D91DC}"/>
              </a:ext>
            </a:extLst>
          </p:cNvPr>
          <p:cNvSpPr/>
          <p:nvPr userDrawn="1"/>
        </p:nvSpPr>
        <p:spPr>
          <a:xfrm>
            <a:off x="0" y="5867400"/>
            <a:ext cx="996950" cy="996950"/>
          </a:xfrm>
          <a:prstGeom prst="r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60C5810D-D0AA-7A9F-9AD8-1B1719398309}"/>
              </a:ext>
            </a:extLst>
          </p:cNvPr>
          <p:cNvSpPr/>
          <p:nvPr userDrawn="1"/>
        </p:nvSpPr>
        <p:spPr>
          <a:xfrm rot="10800000">
            <a:off x="11195050" y="0"/>
            <a:ext cx="996950" cy="996950"/>
          </a:xfrm>
          <a:prstGeom prst="rtTriangle">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595D7320-1E90-DFAE-BAD2-B9979C4E1F01}"/>
              </a:ext>
            </a:extLst>
          </p:cNvPr>
          <p:cNvGrpSpPr/>
          <p:nvPr userDrawn="1"/>
        </p:nvGrpSpPr>
        <p:grpSpPr>
          <a:xfrm>
            <a:off x="152400" y="107690"/>
            <a:ext cx="497080" cy="497080"/>
            <a:chOff x="-1460500" y="1196189"/>
            <a:chExt cx="634206" cy="634206"/>
          </a:xfrm>
          <a:solidFill>
            <a:schemeClr val="accent1"/>
          </a:solidFill>
        </p:grpSpPr>
        <p:grpSp>
          <p:nvGrpSpPr>
            <p:cNvPr id="9" name="Group 8">
              <a:extLst>
                <a:ext uri="{FF2B5EF4-FFF2-40B4-BE49-F238E27FC236}">
                  <a16:creationId xmlns:a16="http://schemas.microsoft.com/office/drawing/2014/main" id="{A2FE7107-09FF-B089-B97A-106F6A0FA2E1}"/>
                </a:ext>
              </a:extLst>
            </p:cNvPr>
            <p:cNvGrpSpPr/>
            <p:nvPr userDrawn="1"/>
          </p:nvGrpSpPr>
          <p:grpSpPr>
            <a:xfrm>
              <a:off x="-1460500" y="1483536"/>
              <a:ext cx="634206" cy="59514"/>
              <a:chOff x="-1460500" y="1483536"/>
              <a:chExt cx="634206" cy="59514"/>
            </a:xfrm>
            <a:grpFill/>
          </p:grpSpPr>
          <p:sp>
            <p:nvSpPr>
              <p:cNvPr id="13" name="Rectangle 12">
                <a:extLst>
                  <a:ext uri="{FF2B5EF4-FFF2-40B4-BE49-F238E27FC236}">
                    <a16:creationId xmlns:a16="http://schemas.microsoft.com/office/drawing/2014/main" id="{65B3B9D8-D739-1860-A983-699FD1EBC9B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A87DF5D-7A94-E925-CC21-63B3BA6158E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E4AE2E79-09D2-B38D-3DD9-CDD46E661ADF}"/>
                </a:ext>
              </a:extLst>
            </p:cNvPr>
            <p:cNvGrpSpPr/>
            <p:nvPr userDrawn="1"/>
          </p:nvGrpSpPr>
          <p:grpSpPr>
            <a:xfrm rot="5400000">
              <a:off x="-1460500" y="1483535"/>
              <a:ext cx="634206" cy="59514"/>
              <a:chOff x="-1460500" y="1483536"/>
              <a:chExt cx="634206" cy="59514"/>
            </a:xfrm>
            <a:grpFill/>
          </p:grpSpPr>
          <p:sp>
            <p:nvSpPr>
              <p:cNvPr id="11" name="Rectangle 10">
                <a:extLst>
                  <a:ext uri="{FF2B5EF4-FFF2-40B4-BE49-F238E27FC236}">
                    <a16:creationId xmlns:a16="http://schemas.microsoft.com/office/drawing/2014/main" id="{02FA1FA9-7818-B869-5316-2FF622D44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9A92AEA-D653-B3D5-C11D-FC5944015B0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0EB91B8C-8AC8-FC7E-DAAF-6CF4CE62493A}"/>
              </a:ext>
            </a:extLst>
          </p:cNvPr>
          <p:cNvGrpSpPr/>
          <p:nvPr userDrawn="1"/>
        </p:nvGrpSpPr>
        <p:grpSpPr>
          <a:xfrm>
            <a:off x="971550" y="84368"/>
            <a:ext cx="497080" cy="497080"/>
            <a:chOff x="-1460500" y="1196189"/>
            <a:chExt cx="634206" cy="634206"/>
          </a:xfrm>
          <a:solidFill>
            <a:schemeClr val="accent1"/>
          </a:solidFill>
        </p:grpSpPr>
        <p:grpSp>
          <p:nvGrpSpPr>
            <p:cNvPr id="16" name="Group 15">
              <a:extLst>
                <a:ext uri="{FF2B5EF4-FFF2-40B4-BE49-F238E27FC236}">
                  <a16:creationId xmlns:a16="http://schemas.microsoft.com/office/drawing/2014/main" id="{4DEB1940-3A2D-A1C9-03EB-D1C234144746}"/>
                </a:ext>
              </a:extLst>
            </p:cNvPr>
            <p:cNvGrpSpPr/>
            <p:nvPr userDrawn="1"/>
          </p:nvGrpSpPr>
          <p:grpSpPr>
            <a:xfrm>
              <a:off x="-1460500" y="1483536"/>
              <a:ext cx="634206" cy="59514"/>
              <a:chOff x="-1460500" y="1483536"/>
              <a:chExt cx="634206" cy="59514"/>
            </a:xfrm>
            <a:grpFill/>
          </p:grpSpPr>
          <p:sp>
            <p:nvSpPr>
              <p:cNvPr id="20" name="Rectangle 19">
                <a:extLst>
                  <a:ext uri="{FF2B5EF4-FFF2-40B4-BE49-F238E27FC236}">
                    <a16:creationId xmlns:a16="http://schemas.microsoft.com/office/drawing/2014/main" id="{7B01E331-2CFA-59E4-35E6-CF7E4E1BF49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C477BA-7616-F517-1325-C4B1504A5B0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FF0F2A22-477F-F53C-1588-3087EA4FD03B}"/>
                </a:ext>
              </a:extLst>
            </p:cNvPr>
            <p:cNvGrpSpPr/>
            <p:nvPr userDrawn="1"/>
          </p:nvGrpSpPr>
          <p:grpSpPr>
            <a:xfrm rot="5400000">
              <a:off x="-1460500" y="1483535"/>
              <a:ext cx="634206" cy="59514"/>
              <a:chOff x="-1460500" y="1483536"/>
              <a:chExt cx="634206" cy="59514"/>
            </a:xfrm>
            <a:grpFill/>
          </p:grpSpPr>
          <p:sp>
            <p:nvSpPr>
              <p:cNvPr id="18" name="Rectangle 17">
                <a:extLst>
                  <a:ext uri="{FF2B5EF4-FFF2-40B4-BE49-F238E27FC236}">
                    <a16:creationId xmlns:a16="http://schemas.microsoft.com/office/drawing/2014/main" id="{3F43F5DE-BAF7-AECF-1624-6AF0E0BD4A2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4066F3D-CB4E-E07E-978E-AE7A609DAD1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2" name="Text Placeholder 59" descr="Subtitle">
            <a:extLst>
              <a:ext uri="{FF2B5EF4-FFF2-40B4-BE49-F238E27FC236}">
                <a16:creationId xmlns:a16="http://schemas.microsoft.com/office/drawing/2014/main" id="{3E7953DD-6AD6-4F94-4FF2-85A9C7A66E96}"/>
              </a:ext>
            </a:extLst>
          </p:cNvPr>
          <p:cNvSpPr>
            <a:spLocks noGrp="1"/>
          </p:cNvSpPr>
          <p:nvPr>
            <p:ph type="body" sz="quarter" idx="17"/>
          </p:nvPr>
        </p:nvSpPr>
        <p:spPr>
          <a:xfrm>
            <a:off x="996950"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AEA4FBF3-54C0-95DB-BDE4-981757A7B9EC}"/>
              </a:ext>
            </a:extLst>
          </p:cNvPr>
          <p:cNvSpPr>
            <a:spLocks noGrp="1"/>
          </p:cNvSpPr>
          <p:nvPr>
            <p:ph type="body" sz="quarter" idx="14"/>
          </p:nvPr>
        </p:nvSpPr>
        <p:spPr>
          <a:xfrm>
            <a:off x="996950"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59" descr="Subtitle">
            <a:extLst>
              <a:ext uri="{FF2B5EF4-FFF2-40B4-BE49-F238E27FC236}">
                <a16:creationId xmlns:a16="http://schemas.microsoft.com/office/drawing/2014/main" id="{E2C2F6B3-9B55-4DE1-06FF-582AAE175DD1}"/>
              </a:ext>
            </a:extLst>
          </p:cNvPr>
          <p:cNvSpPr>
            <a:spLocks noGrp="1"/>
          </p:cNvSpPr>
          <p:nvPr>
            <p:ph type="body" sz="quarter" idx="18"/>
          </p:nvPr>
        </p:nvSpPr>
        <p:spPr>
          <a:xfrm>
            <a:off x="4714875"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50ED42FB-F036-87DF-0AF2-3C5133367547}"/>
              </a:ext>
            </a:extLst>
          </p:cNvPr>
          <p:cNvSpPr>
            <a:spLocks noGrp="1"/>
          </p:cNvSpPr>
          <p:nvPr>
            <p:ph type="body" sz="quarter" idx="19"/>
          </p:nvPr>
        </p:nvSpPr>
        <p:spPr>
          <a:xfrm>
            <a:off x="4714875"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59" descr="Subtitle">
            <a:extLst>
              <a:ext uri="{FF2B5EF4-FFF2-40B4-BE49-F238E27FC236}">
                <a16:creationId xmlns:a16="http://schemas.microsoft.com/office/drawing/2014/main" id="{4EE23947-3734-19EE-2BEA-D97E7DB48EED}"/>
              </a:ext>
            </a:extLst>
          </p:cNvPr>
          <p:cNvSpPr>
            <a:spLocks noGrp="1"/>
          </p:cNvSpPr>
          <p:nvPr>
            <p:ph type="body" sz="quarter" idx="20"/>
          </p:nvPr>
        </p:nvSpPr>
        <p:spPr>
          <a:xfrm>
            <a:off x="8432800" y="2389120"/>
            <a:ext cx="2762250" cy="694766"/>
          </a:xfrm>
        </p:spPr>
        <p:txBody>
          <a:bodyPr anchor="ctr">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F9449573-26A7-9364-2799-224F49DC823E}"/>
              </a:ext>
            </a:extLst>
          </p:cNvPr>
          <p:cNvSpPr>
            <a:spLocks noGrp="1"/>
          </p:cNvSpPr>
          <p:nvPr>
            <p:ph type="body" sz="quarter" idx="21"/>
          </p:nvPr>
        </p:nvSpPr>
        <p:spPr>
          <a:xfrm>
            <a:off x="8432800" y="3296139"/>
            <a:ext cx="2762250" cy="460242"/>
          </a:xfrm>
        </p:spPr>
        <p:txBody>
          <a:bodyPr anchor="t"/>
          <a:lstStyle>
            <a:lvl1pPr algn="ctr">
              <a:defRPr>
                <a:solidFill>
                  <a:schemeClr val="accent1"/>
                </a:solidFill>
              </a:defRPr>
            </a:lvl1pPr>
            <a:lvl2pPr algn="ctr">
              <a:defRPr>
                <a:solidFill>
                  <a:schemeClr val="accent1"/>
                </a:solidFill>
              </a:defRPr>
            </a:lvl2pPr>
            <a:lvl3pPr algn="ctr">
              <a:defRPr>
                <a:solidFill>
                  <a:schemeClr val="accent1"/>
                </a:solidFill>
              </a:defRPr>
            </a:lvl3pPr>
            <a:lvl4pPr algn="ctr">
              <a:defRPr>
                <a:solidFill>
                  <a:schemeClr val="accent1"/>
                </a:solidFill>
              </a:defRPr>
            </a:lvl4pPr>
            <a:lvl5pPr algn="ctr">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0" name="Group 29">
            <a:extLst>
              <a:ext uri="{FF2B5EF4-FFF2-40B4-BE49-F238E27FC236}">
                <a16:creationId xmlns:a16="http://schemas.microsoft.com/office/drawing/2014/main" id="{3DF14E78-24B8-E784-9B20-04AA3770F56C}"/>
              </a:ext>
            </a:extLst>
          </p:cNvPr>
          <p:cNvGrpSpPr/>
          <p:nvPr userDrawn="1"/>
        </p:nvGrpSpPr>
        <p:grpSpPr>
          <a:xfrm>
            <a:off x="11309350" y="6083463"/>
            <a:ext cx="1765300" cy="1765300"/>
            <a:chOff x="-2343150" y="1566863"/>
            <a:chExt cx="1498600" cy="1498600"/>
          </a:xfrm>
        </p:grpSpPr>
        <p:sp>
          <p:nvSpPr>
            <p:cNvPr id="31" name="Oval 30">
              <a:extLst>
                <a:ext uri="{FF2B5EF4-FFF2-40B4-BE49-F238E27FC236}">
                  <a16:creationId xmlns:a16="http://schemas.microsoft.com/office/drawing/2014/main" id="{71441A9A-DE92-944A-7711-E9D66DED55C7}"/>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035589D-1493-ADCA-8B03-BD79DE066B09}"/>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697613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lide with 3 key metrics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30D3C67-B2B0-E718-2471-8DA0162A4778}"/>
              </a:ext>
            </a:extLst>
          </p:cNvPr>
          <p:cNvSpPr/>
          <p:nvPr userDrawn="1"/>
        </p:nvSpPr>
        <p:spPr>
          <a:xfrm>
            <a:off x="0" y="4610100"/>
            <a:ext cx="12192000" cy="224790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428756-2ABE-2DB5-1F43-C5D319E569A5}"/>
              </a:ext>
            </a:extLst>
          </p:cNvPr>
          <p:cNvSpPr>
            <a:spLocks noGrp="1"/>
          </p:cNvSpPr>
          <p:nvPr>
            <p:ph type="title"/>
          </p:nvPr>
        </p:nvSpPr>
        <p:spPr/>
        <p:txBody>
          <a:bodyPr/>
          <a:lstStyle/>
          <a:p>
            <a:r>
              <a:rPr lang="en-US"/>
              <a:t>Click to edit Master title style</a:t>
            </a:r>
          </a:p>
        </p:txBody>
      </p:sp>
      <p:sp>
        <p:nvSpPr>
          <p:cNvPr id="7" name="Rectangle: Single Corner Snipped 6">
            <a:extLst>
              <a:ext uri="{FF2B5EF4-FFF2-40B4-BE49-F238E27FC236}">
                <a16:creationId xmlns:a16="http://schemas.microsoft.com/office/drawing/2014/main" id="{A8647468-C3AA-7878-C79D-64AD3A224CC6}"/>
              </a:ext>
            </a:extLst>
          </p:cNvPr>
          <p:cNvSpPr/>
          <p:nvPr userDrawn="1"/>
        </p:nvSpPr>
        <p:spPr>
          <a:xfrm>
            <a:off x="996950" y="2146300"/>
            <a:ext cx="2838450" cy="3162519"/>
          </a:xfrm>
          <a:prstGeom prst="snip1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9" descr="Subtitle">
            <a:extLst>
              <a:ext uri="{FF2B5EF4-FFF2-40B4-BE49-F238E27FC236}">
                <a16:creationId xmlns:a16="http://schemas.microsoft.com/office/drawing/2014/main" id="{FE9CF4C5-AB32-DB0D-9FB8-B1615E563CDC}"/>
              </a:ext>
            </a:extLst>
          </p:cNvPr>
          <p:cNvSpPr>
            <a:spLocks noGrp="1"/>
          </p:cNvSpPr>
          <p:nvPr>
            <p:ph type="body" sz="quarter" idx="17"/>
          </p:nvPr>
        </p:nvSpPr>
        <p:spPr>
          <a:xfrm>
            <a:off x="1225550" y="2413000"/>
            <a:ext cx="2355849" cy="1027935"/>
          </a:xfrm>
        </p:spPr>
        <p:txBody>
          <a:bodyPr anchor="ctr">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DF035404-C6AA-ECB1-6CDB-1C6740B922F7}"/>
              </a:ext>
            </a:extLst>
          </p:cNvPr>
          <p:cNvSpPr>
            <a:spLocks noGrp="1"/>
          </p:cNvSpPr>
          <p:nvPr>
            <p:ph type="body" sz="quarter" idx="14"/>
          </p:nvPr>
        </p:nvSpPr>
        <p:spPr>
          <a:xfrm>
            <a:off x="1225550" y="3925066"/>
            <a:ext cx="2355849" cy="1167859"/>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Single Corner Snipped 9">
            <a:extLst>
              <a:ext uri="{FF2B5EF4-FFF2-40B4-BE49-F238E27FC236}">
                <a16:creationId xmlns:a16="http://schemas.microsoft.com/office/drawing/2014/main" id="{5F2F21A4-B982-7B46-E6A3-4239F7F3E7A8}"/>
              </a:ext>
            </a:extLst>
          </p:cNvPr>
          <p:cNvSpPr/>
          <p:nvPr userDrawn="1"/>
        </p:nvSpPr>
        <p:spPr>
          <a:xfrm>
            <a:off x="4676775" y="2146300"/>
            <a:ext cx="2838450" cy="3162519"/>
          </a:xfrm>
          <a:prstGeom prst="snip1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59" descr="Subtitle">
            <a:extLst>
              <a:ext uri="{FF2B5EF4-FFF2-40B4-BE49-F238E27FC236}">
                <a16:creationId xmlns:a16="http://schemas.microsoft.com/office/drawing/2014/main" id="{CACA7D04-FF7B-2D35-6749-CFE5CCDC12C1}"/>
              </a:ext>
            </a:extLst>
          </p:cNvPr>
          <p:cNvSpPr>
            <a:spLocks noGrp="1"/>
          </p:cNvSpPr>
          <p:nvPr>
            <p:ph type="body" sz="quarter" idx="18"/>
          </p:nvPr>
        </p:nvSpPr>
        <p:spPr>
          <a:xfrm>
            <a:off x="4905375" y="2413000"/>
            <a:ext cx="2355849" cy="1027935"/>
          </a:xfrm>
        </p:spPr>
        <p:txBody>
          <a:bodyPr anchor="ctr">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25F57DCF-F9A5-9418-6954-6FA2DA6AD3B5}"/>
              </a:ext>
            </a:extLst>
          </p:cNvPr>
          <p:cNvSpPr>
            <a:spLocks noGrp="1"/>
          </p:cNvSpPr>
          <p:nvPr>
            <p:ph type="body" sz="quarter" idx="19"/>
          </p:nvPr>
        </p:nvSpPr>
        <p:spPr>
          <a:xfrm>
            <a:off x="4905375" y="3925066"/>
            <a:ext cx="2355849" cy="1167859"/>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Single Corner Snipped 12">
            <a:extLst>
              <a:ext uri="{FF2B5EF4-FFF2-40B4-BE49-F238E27FC236}">
                <a16:creationId xmlns:a16="http://schemas.microsoft.com/office/drawing/2014/main" id="{66A14B03-DBA9-E319-5EB5-D692A7CB3F23}"/>
              </a:ext>
            </a:extLst>
          </p:cNvPr>
          <p:cNvSpPr/>
          <p:nvPr userDrawn="1"/>
        </p:nvSpPr>
        <p:spPr>
          <a:xfrm>
            <a:off x="8356600" y="2146300"/>
            <a:ext cx="2838450" cy="3162519"/>
          </a:xfrm>
          <a:prstGeom prst="snip1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59" descr="Subtitle">
            <a:extLst>
              <a:ext uri="{FF2B5EF4-FFF2-40B4-BE49-F238E27FC236}">
                <a16:creationId xmlns:a16="http://schemas.microsoft.com/office/drawing/2014/main" id="{91AD0CBE-16A1-1C95-B106-B121F55E61B4}"/>
              </a:ext>
            </a:extLst>
          </p:cNvPr>
          <p:cNvSpPr>
            <a:spLocks noGrp="1"/>
          </p:cNvSpPr>
          <p:nvPr>
            <p:ph type="body" sz="quarter" idx="20"/>
          </p:nvPr>
        </p:nvSpPr>
        <p:spPr>
          <a:xfrm>
            <a:off x="8585200" y="2413000"/>
            <a:ext cx="2355849" cy="1027935"/>
          </a:xfrm>
        </p:spPr>
        <p:txBody>
          <a:bodyPr anchor="ctr">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48622586-C84E-16C2-D44E-931A71309C69}"/>
              </a:ext>
            </a:extLst>
          </p:cNvPr>
          <p:cNvSpPr>
            <a:spLocks noGrp="1"/>
          </p:cNvSpPr>
          <p:nvPr>
            <p:ph type="body" sz="quarter" idx="21"/>
          </p:nvPr>
        </p:nvSpPr>
        <p:spPr>
          <a:xfrm>
            <a:off x="8585200" y="3925066"/>
            <a:ext cx="2355849" cy="1167859"/>
          </a:xfrm>
        </p:spPr>
        <p:txBody>
          <a:bodyPr anchor="t"/>
          <a:lstStyle>
            <a:lvl1pPr algn="l">
              <a:defRPr>
                <a:solidFill>
                  <a:schemeClr val="accent1"/>
                </a:solidFill>
              </a:defRPr>
            </a:lvl1pPr>
            <a:lvl2pPr algn="l">
              <a:defRPr>
                <a:solidFill>
                  <a:schemeClr val="accent1"/>
                </a:solidFill>
              </a:defRPr>
            </a:lvl2pPr>
            <a:lvl3pPr algn="l">
              <a:defRPr>
                <a:solidFill>
                  <a:schemeClr val="accent1"/>
                </a:solidFill>
              </a:defRPr>
            </a:lvl3pPr>
            <a:lvl4pPr algn="l">
              <a:defRPr>
                <a:solidFill>
                  <a:schemeClr val="accent1"/>
                </a:solidFill>
              </a:defRPr>
            </a:lvl4pPr>
            <a:lvl5pPr algn="l">
              <a:defRPr>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a:extLst>
              <a:ext uri="{FF2B5EF4-FFF2-40B4-BE49-F238E27FC236}">
                <a16:creationId xmlns:a16="http://schemas.microsoft.com/office/drawing/2014/main" id="{CB83ECDF-2A85-1DBE-5BE9-F66552655AC7}"/>
              </a:ext>
            </a:extLst>
          </p:cNvPr>
          <p:cNvGrpSpPr/>
          <p:nvPr userDrawn="1"/>
        </p:nvGrpSpPr>
        <p:grpSpPr>
          <a:xfrm>
            <a:off x="11569700" y="107690"/>
            <a:ext cx="497080" cy="497080"/>
            <a:chOff x="-1460500" y="1196189"/>
            <a:chExt cx="634206" cy="634206"/>
          </a:xfrm>
          <a:solidFill>
            <a:schemeClr val="accent1"/>
          </a:solidFill>
        </p:grpSpPr>
        <p:grpSp>
          <p:nvGrpSpPr>
            <p:cNvPr id="17" name="Group 16">
              <a:extLst>
                <a:ext uri="{FF2B5EF4-FFF2-40B4-BE49-F238E27FC236}">
                  <a16:creationId xmlns:a16="http://schemas.microsoft.com/office/drawing/2014/main" id="{37CECB5A-F29B-6CB2-6945-BB14FC9CFFCA}"/>
                </a:ext>
              </a:extLst>
            </p:cNvPr>
            <p:cNvGrpSpPr/>
            <p:nvPr userDrawn="1"/>
          </p:nvGrpSpPr>
          <p:grpSpPr>
            <a:xfrm>
              <a:off x="-1460500" y="1483536"/>
              <a:ext cx="634206" cy="59514"/>
              <a:chOff x="-1460500" y="1483536"/>
              <a:chExt cx="634206" cy="59514"/>
            </a:xfrm>
            <a:grpFill/>
          </p:grpSpPr>
          <p:sp>
            <p:nvSpPr>
              <p:cNvPr id="21" name="Rectangle 20">
                <a:extLst>
                  <a:ext uri="{FF2B5EF4-FFF2-40B4-BE49-F238E27FC236}">
                    <a16:creationId xmlns:a16="http://schemas.microsoft.com/office/drawing/2014/main" id="{F0632CD1-2C19-29F8-615C-5E7B75BE1EA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DBF216F-A792-F656-A34B-B9B7F522C80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478C796-6C9D-A7CB-94CC-16BFA85A4DEA}"/>
                </a:ext>
              </a:extLst>
            </p:cNvPr>
            <p:cNvGrpSpPr/>
            <p:nvPr userDrawn="1"/>
          </p:nvGrpSpPr>
          <p:grpSpPr>
            <a:xfrm rot="5400000">
              <a:off x="-1460500" y="1483535"/>
              <a:ext cx="634206" cy="59514"/>
              <a:chOff x="-1460500" y="1483536"/>
              <a:chExt cx="634206" cy="59514"/>
            </a:xfrm>
            <a:grpFill/>
          </p:grpSpPr>
          <p:sp>
            <p:nvSpPr>
              <p:cNvPr id="19" name="Rectangle 18">
                <a:extLst>
                  <a:ext uri="{FF2B5EF4-FFF2-40B4-BE49-F238E27FC236}">
                    <a16:creationId xmlns:a16="http://schemas.microsoft.com/office/drawing/2014/main" id="{6C0105BA-43DC-F20C-F4D8-C80920D682F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72D82BF-4F1B-BFAB-5D68-361C2D4C197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3" name="Group 22">
            <a:extLst>
              <a:ext uri="{FF2B5EF4-FFF2-40B4-BE49-F238E27FC236}">
                <a16:creationId xmlns:a16="http://schemas.microsoft.com/office/drawing/2014/main" id="{E1ECAC12-71F1-6BF9-F89F-A284CEDF121D}"/>
              </a:ext>
            </a:extLst>
          </p:cNvPr>
          <p:cNvGrpSpPr/>
          <p:nvPr userDrawn="1"/>
        </p:nvGrpSpPr>
        <p:grpSpPr>
          <a:xfrm>
            <a:off x="-1111250" y="6083463"/>
            <a:ext cx="1765300" cy="1765300"/>
            <a:chOff x="-2343150" y="1566863"/>
            <a:chExt cx="1498600" cy="1498600"/>
          </a:xfrm>
        </p:grpSpPr>
        <p:sp>
          <p:nvSpPr>
            <p:cNvPr id="24" name="Oval 23">
              <a:extLst>
                <a:ext uri="{FF2B5EF4-FFF2-40B4-BE49-F238E27FC236}">
                  <a16:creationId xmlns:a16="http://schemas.microsoft.com/office/drawing/2014/main" id="{0BE03DCE-1A3F-F798-8107-61731554BF6F}"/>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450D8CD-2CA4-3F21-FC6B-7FC466AF1BB5}"/>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403862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lide with 2 columns v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91052-B7B7-3D58-BAD0-D384651E06F4}"/>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88ADC25B-C2B7-5194-0DBE-4695143A8DA9}"/>
              </a:ext>
            </a:extLst>
          </p:cNvPr>
          <p:cNvSpPr>
            <a:spLocks noGrp="1"/>
          </p:cNvSpPr>
          <p:nvPr>
            <p:ph type="body" sz="quarter" idx="13"/>
          </p:nvPr>
        </p:nvSpPr>
        <p:spPr>
          <a:xfrm>
            <a:off x="996950"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34A54775-01FF-37E9-3B86-C9F46B4F23AE}"/>
              </a:ext>
            </a:extLst>
          </p:cNvPr>
          <p:cNvSpPr>
            <a:spLocks noGrp="1"/>
          </p:cNvSpPr>
          <p:nvPr>
            <p:ph type="body" sz="quarter" idx="14"/>
          </p:nvPr>
        </p:nvSpPr>
        <p:spPr>
          <a:xfrm>
            <a:off x="996950" y="2386517"/>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59" descr="Subtitle">
            <a:extLst>
              <a:ext uri="{FF2B5EF4-FFF2-40B4-BE49-F238E27FC236}">
                <a16:creationId xmlns:a16="http://schemas.microsoft.com/office/drawing/2014/main" id="{9A8332BD-0467-B43E-DF14-B13B10F19DEC}"/>
              </a:ext>
            </a:extLst>
          </p:cNvPr>
          <p:cNvSpPr>
            <a:spLocks noGrp="1"/>
          </p:cNvSpPr>
          <p:nvPr>
            <p:ph type="body" sz="quarter" idx="15"/>
          </p:nvPr>
        </p:nvSpPr>
        <p:spPr>
          <a:xfrm>
            <a:off x="6978652"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0">
            <a:extLst>
              <a:ext uri="{FF2B5EF4-FFF2-40B4-BE49-F238E27FC236}">
                <a16:creationId xmlns:a16="http://schemas.microsoft.com/office/drawing/2014/main" id="{F802F65F-381E-60B4-7D80-60FF34E1F001}"/>
              </a:ext>
            </a:extLst>
          </p:cNvPr>
          <p:cNvSpPr>
            <a:spLocks noGrp="1"/>
          </p:cNvSpPr>
          <p:nvPr>
            <p:ph type="body" sz="quarter" idx="16"/>
          </p:nvPr>
        </p:nvSpPr>
        <p:spPr>
          <a:xfrm>
            <a:off x="6978652" y="2386517"/>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8" name="Group 17">
            <a:extLst>
              <a:ext uri="{FF2B5EF4-FFF2-40B4-BE49-F238E27FC236}">
                <a16:creationId xmlns:a16="http://schemas.microsoft.com/office/drawing/2014/main" id="{E51C0CBD-6CB1-965B-393D-2E70A341CDEC}"/>
              </a:ext>
            </a:extLst>
          </p:cNvPr>
          <p:cNvGrpSpPr/>
          <p:nvPr userDrawn="1"/>
        </p:nvGrpSpPr>
        <p:grpSpPr>
          <a:xfrm>
            <a:off x="11061700" y="116977"/>
            <a:ext cx="1237875" cy="1237875"/>
            <a:chOff x="-2343150" y="1566863"/>
            <a:chExt cx="1498600" cy="1498600"/>
          </a:xfrm>
        </p:grpSpPr>
        <p:sp>
          <p:nvSpPr>
            <p:cNvPr id="19" name="Oval 18">
              <a:extLst>
                <a:ext uri="{FF2B5EF4-FFF2-40B4-BE49-F238E27FC236}">
                  <a16:creationId xmlns:a16="http://schemas.microsoft.com/office/drawing/2014/main" id="{5CEBBC9D-3BD7-5F90-A4BC-B222A013E26B}"/>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B8051B9-04BB-E802-090B-6875B79B9971}"/>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1246656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lide with 2 columns v1 Ima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6155-07BA-E55A-E9C2-F053C5348F81}"/>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32297A66-9BEB-0C7D-126B-5C537DEC9861}"/>
              </a:ext>
            </a:extLst>
          </p:cNvPr>
          <p:cNvSpPr>
            <a:spLocks noGrp="1"/>
          </p:cNvSpPr>
          <p:nvPr>
            <p:ph type="body" sz="quarter" idx="13"/>
          </p:nvPr>
        </p:nvSpPr>
        <p:spPr>
          <a:xfrm>
            <a:off x="996950" y="3602752"/>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10E65DB6-B5D8-261C-D734-D1FDBD819475}"/>
              </a:ext>
            </a:extLst>
          </p:cNvPr>
          <p:cNvSpPr>
            <a:spLocks noGrp="1"/>
          </p:cNvSpPr>
          <p:nvPr>
            <p:ph type="body" sz="quarter" idx="14"/>
          </p:nvPr>
        </p:nvSpPr>
        <p:spPr>
          <a:xfrm>
            <a:off x="996950" y="4225925"/>
            <a:ext cx="42164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59" descr="Subtitle">
            <a:extLst>
              <a:ext uri="{FF2B5EF4-FFF2-40B4-BE49-F238E27FC236}">
                <a16:creationId xmlns:a16="http://schemas.microsoft.com/office/drawing/2014/main" id="{13A5CAE4-55FF-2D98-3AC0-2D7542EDCEB5}"/>
              </a:ext>
            </a:extLst>
          </p:cNvPr>
          <p:cNvSpPr>
            <a:spLocks noGrp="1"/>
          </p:cNvSpPr>
          <p:nvPr>
            <p:ph type="body" sz="quarter" idx="15"/>
          </p:nvPr>
        </p:nvSpPr>
        <p:spPr>
          <a:xfrm>
            <a:off x="6978652" y="3602752"/>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F2B8A5C0-454A-3EB4-E251-57394B4E0BDD}"/>
              </a:ext>
            </a:extLst>
          </p:cNvPr>
          <p:cNvSpPr>
            <a:spLocks noGrp="1"/>
          </p:cNvSpPr>
          <p:nvPr>
            <p:ph type="body" sz="quarter" idx="16"/>
          </p:nvPr>
        </p:nvSpPr>
        <p:spPr>
          <a:xfrm>
            <a:off x="6978652" y="4225925"/>
            <a:ext cx="42164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68BF1A7-3C2A-6A8C-CEA4-517D1DD58294}"/>
              </a:ext>
            </a:extLst>
          </p:cNvPr>
          <p:cNvSpPr>
            <a:spLocks noGrp="1"/>
          </p:cNvSpPr>
          <p:nvPr>
            <p:ph type="pic" sz="quarter" idx="17"/>
          </p:nvPr>
        </p:nvSpPr>
        <p:spPr>
          <a:xfrm>
            <a:off x="996950" y="1420812"/>
            <a:ext cx="4216400" cy="2008188"/>
          </a:xfrm>
          <a:solidFill>
            <a:schemeClr val="tx1">
              <a:lumMod val="75000"/>
            </a:schemeClr>
          </a:solidFill>
        </p:spPr>
        <p:txBody>
          <a:bodyPr/>
          <a:lstStyle/>
          <a:p>
            <a:endParaRPr lang="en-US"/>
          </a:p>
        </p:txBody>
      </p:sp>
      <p:sp>
        <p:nvSpPr>
          <p:cNvPr id="12" name="Picture Placeholder 10">
            <a:extLst>
              <a:ext uri="{FF2B5EF4-FFF2-40B4-BE49-F238E27FC236}">
                <a16:creationId xmlns:a16="http://schemas.microsoft.com/office/drawing/2014/main" id="{1E484F15-1F6B-AB4E-9016-731B1ADE0B0D}"/>
              </a:ext>
            </a:extLst>
          </p:cNvPr>
          <p:cNvSpPr>
            <a:spLocks noGrp="1"/>
          </p:cNvSpPr>
          <p:nvPr>
            <p:ph type="pic" sz="quarter" idx="18"/>
          </p:nvPr>
        </p:nvSpPr>
        <p:spPr>
          <a:xfrm>
            <a:off x="6978652" y="1420812"/>
            <a:ext cx="4216400" cy="2008188"/>
          </a:xfrm>
          <a:solidFill>
            <a:schemeClr val="tx1">
              <a:lumMod val="75000"/>
            </a:schemeClr>
          </a:solidFill>
        </p:spPr>
        <p:txBody>
          <a:bodyPr/>
          <a:lstStyle/>
          <a:p>
            <a:endParaRPr lang="en-US"/>
          </a:p>
        </p:txBody>
      </p:sp>
      <p:grpSp>
        <p:nvGrpSpPr>
          <p:cNvPr id="13" name="Group 12">
            <a:extLst>
              <a:ext uri="{FF2B5EF4-FFF2-40B4-BE49-F238E27FC236}">
                <a16:creationId xmlns:a16="http://schemas.microsoft.com/office/drawing/2014/main" id="{47AEB2C6-AD87-BE83-10CD-9F5C497D975C}"/>
              </a:ext>
            </a:extLst>
          </p:cNvPr>
          <p:cNvGrpSpPr/>
          <p:nvPr userDrawn="1"/>
        </p:nvGrpSpPr>
        <p:grpSpPr>
          <a:xfrm>
            <a:off x="11061700" y="116977"/>
            <a:ext cx="1237875" cy="1237875"/>
            <a:chOff x="-2343150" y="1566863"/>
            <a:chExt cx="1498600" cy="1498600"/>
          </a:xfrm>
        </p:grpSpPr>
        <p:sp>
          <p:nvSpPr>
            <p:cNvPr id="14" name="Oval 13">
              <a:extLst>
                <a:ext uri="{FF2B5EF4-FFF2-40B4-BE49-F238E27FC236}">
                  <a16:creationId xmlns:a16="http://schemas.microsoft.com/office/drawing/2014/main" id="{C2D74913-A6FC-3A26-2829-BB7DF7EB1E88}"/>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7CA34F-B7FF-1B32-187C-1E9A39063258}"/>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8411950"/>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lide with 3 columns-v3 1 Ima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6155-07BA-E55A-E9C2-F053C5348F81}"/>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32297A66-9BEB-0C7D-126B-5C537DEC9861}"/>
              </a:ext>
            </a:extLst>
          </p:cNvPr>
          <p:cNvSpPr>
            <a:spLocks noGrp="1"/>
          </p:cNvSpPr>
          <p:nvPr>
            <p:ph type="body" sz="quarter" idx="13"/>
          </p:nvPr>
        </p:nvSpPr>
        <p:spPr>
          <a:xfrm>
            <a:off x="996950" y="3602752"/>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10E65DB6-B5D8-261C-D734-D1FDBD819475}"/>
              </a:ext>
            </a:extLst>
          </p:cNvPr>
          <p:cNvSpPr>
            <a:spLocks noGrp="1"/>
          </p:cNvSpPr>
          <p:nvPr>
            <p:ph type="body" sz="quarter" idx="14"/>
          </p:nvPr>
        </p:nvSpPr>
        <p:spPr>
          <a:xfrm>
            <a:off x="996950" y="4225925"/>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F68BF1A7-3C2A-6A8C-CEA4-517D1DD58294}"/>
              </a:ext>
            </a:extLst>
          </p:cNvPr>
          <p:cNvSpPr>
            <a:spLocks noGrp="1"/>
          </p:cNvSpPr>
          <p:nvPr>
            <p:ph type="pic" sz="quarter" idx="17"/>
          </p:nvPr>
        </p:nvSpPr>
        <p:spPr>
          <a:xfrm>
            <a:off x="996950" y="1420812"/>
            <a:ext cx="2794000" cy="2008188"/>
          </a:xfrm>
          <a:solidFill>
            <a:schemeClr val="tx1">
              <a:lumMod val="75000"/>
            </a:schemeClr>
          </a:solidFill>
        </p:spPr>
        <p:txBody>
          <a:bodyPr/>
          <a:lstStyle/>
          <a:p>
            <a:endParaRPr lang="en-US"/>
          </a:p>
        </p:txBody>
      </p:sp>
      <p:grpSp>
        <p:nvGrpSpPr>
          <p:cNvPr id="13" name="Group 12">
            <a:extLst>
              <a:ext uri="{FF2B5EF4-FFF2-40B4-BE49-F238E27FC236}">
                <a16:creationId xmlns:a16="http://schemas.microsoft.com/office/drawing/2014/main" id="{47AEB2C6-AD87-BE83-10CD-9F5C497D975C}"/>
              </a:ext>
            </a:extLst>
          </p:cNvPr>
          <p:cNvGrpSpPr/>
          <p:nvPr userDrawn="1"/>
        </p:nvGrpSpPr>
        <p:grpSpPr>
          <a:xfrm>
            <a:off x="11061700" y="116977"/>
            <a:ext cx="1237875" cy="1237875"/>
            <a:chOff x="-2343150" y="1566863"/>
            <a:chExt cx="1498600" cy="1498600"/>
          </a:xfrm>
        </p:grpSpPr>
        <p:sp>
          <p:nvSpPr>
            <p:cNvPr id="14" name="Oval 13">
              <a:extLst>
                <a:ext uri="{FF2B5EF4-FFF2-40B4-BE49-F238E27FC236}">
                  <a16:creationId xmlns:a16="http://schemas.microsoft.com/office/drawing/2014/main" id="{C2D74913-A6FC-3A26-2829-BB7DF7EB1E88}"/>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7CA34F-B7FF-1B32-187C-1E9A39063258}"/>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59" descr="Subtitle">
            <a:extLst>
              <a:ext uri="{FF2B5EF4-FFF2-40B4-BE49-F238E27FC236}">
                <a16:creationId xmlns:a16="http://schemas.microsoft.com/office/drawing/2014/main" id="{779A957F-2FFC-6FA5-FDEA-58CEA909C601}"/>
              </a:ext>
            </a:extLst>
          </p:cNvPr>
          <p:cNvSpPr>
            <a:spLocks noGrp="1"/>
          </p:cNvSpPr>
          <p:nvPr>
            <p:ph type="body" sz="quarter" idx="18"/>
          </p:nvPr>
        </p:nvSpPr>
        <p:spPr>
          <a:xfrm>
            <a:off x="4699000" y="3602752"/>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220ED8D7-F1A8-42E5-A4BA-49A9BA8BC7CE}"/>
              </a:ext>
            </a:extLst>
          </p:cNvPr>
          <p:cNvSpPr>
            <a:spLocks noGrp="1"/>
          </p:cNvSpPr>
          <p:nvPr>
            <p:ph type="body" sz="quarter" idx="19"/>
          </p:nvPr>
        </p:nvSpPr>
        <p:spPr>
          <a:xfrm>
            <a:off x="4699000" y="4225925"/>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Picture Placeholder 10">
            <a:extLst>
              <a:ext uri="{FF2B5EF4-FFF2-40B4-BE49-F238E27FC236}">
                <a16:creationId xmlns:a16="http://schemas.microsoft.com/office/drawing/2014/main" id="{C2F19823-1380-5A6D-5933-C25F879C5D53}"/>
              </a:ext>
            </a:extLst>
          </p:cNvPr>
          <p:cNvSpPr>
            <a:spLocks noGrp="1"/>
          </p:cNvSpPr>
          <p:nvPr>
            <p:ph type="pic" sz="quarter" idx="20"/>
          </p:nvPr>
        </p:nvSpPr>
        <p:spPr>
          <a:xfrm>
            <a:off x="4699000" y="1420812"/>
            <a:ext cx="2794000" cy="2008188"/>
          </a:xfrm>
          <a:solidFill>
            <a:schemeClr val="tx1">
              <a:lumMod val="75000"/>
            </a:schemeClr>
          </a:solidFill>
        </p:spPr>
        <p:txBody>
          <a:bodyPr/>
          <a:lstStyle/>
          <a:p>
            <a:endParaRPr lang="en-US"/>
          </a:p>
        </p:txBody>
      </p:sp>
      <p:sp>
        <p:nvSpPr>
          <p:cNvPr id="18" name="Text Placeholder 59" descr="Subtitle">
            <a:extLst>
              <a:ext uri="{FF2B5EF4-FFF2-40B4-BE49-F238E27FC236}">
                <a16:creationId xmlns:a16="http://schemas.microsoft.com/office/drawing/2014/main" id="{6845E421-76A0-71D9-75A5-CB9BC587002F}"/>
              </a:ext>
            </a:extLst>
          </p:cNvPr>
          <p:cNvSpPr>
            <a:spLocks noGrp="1"/>
          </p:cNvSpPr>
          <p:nvPr>
            <p:ph type="body" sz="quarter" idx="21"/>
          </p:nvPr>
        </p:nvSpPr>
        <p:spPr>
          <a:xfrm>
            <a:off x="8401050" y="3602752"/>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5A531B21-3367-0D53-D5A0-AA77688EFFE4}"/>
              </a:ext>
            </a:extLst>
          </p:cNvPr>
          <p:cNvSpPr>
            <a:spLocks noGrp="1"/>
          </p:cNvSpPr>
          <p:nvPr>
            <p:ph type="body" sz="quarter" idx="22"/>
          </p:nvPr>
        </p:nvSpPr>
        <p:spPr>
          <a:xfrm>
            <a:off x="8401050" y="4225925"/>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Picture Placeholder 10">
            <a:extLst>
              <a:ext uri="{FF2B5EF4-FFF2-40B4-BE49-F238E27FC236}">
                <a16:creationId xmlns:a16="http://schemas.microsoft.com/office/drawing/2014/main" id="{7D570956-DA0E-69D1-269D-63A9E0EAFE20}"/>
              </a:ext>
            </a:extLst>
          </p:cNvPr>
          <p:cNvSpPr>
            <a:spLocks noGrp="1"/>
          </p:cNvSpPr>
          <p:nvPr>
            <p:ph type="pic" sz="quarter" idx="23"/>
          </p:nvPr>
        </p:nvSpPr>
        <p:spPr>
          <a:xfrm>
            <a:off x="8401050" y="1420812"/>
            <a:ext cx="2794000" cy="2008188"/>
          </a:xfrm>
          <a:solidFill>
            <a:schemeClr val="tx1">
              <a:lumMod val="75000"/>
            </a:schemeClr>
          </a:solidFill>
        </p:spPr>
        <p:txBody>
          <a:bodyPr/>
          <a:lstStyle/>
          <a:p>
            <a:endParaRPr lang="en-US"/>
          </a:p>
        </p:txBody>
      </p:sp>
    </p:spTree>
    <p:extLst>
      <p:ext uri="{BB962C8B-B14F-4D97-AF65-F5344CB8AC3E}">
        <p14:creationId xmlns:p14="http://schemas.microsoft.com/office/powerpoint/2010/main" val="163653798"/>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lide With Paragraph v2 - Image">
    <p:bg>
      <p:bgRef idx="1001">
        <a:schemeClr val="bg1"/>
      </p:bgRef>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EAFF6065-BA12-6400-133B-373B6D4DDE68}"/>
              </a:ext>
            </a:extLst>
          </p:cNvPr>
          <p:cNvGrpSpPr/>
          <p:nvPr userDrawn="1"/>
        </p:nvGrpSpPr>
        <p:grpSpPr>
          <a:xfrm>
            <a:off x="80769" y="6472935"/>
            <a:ext cx="497080" cy="497080"/>
            <a:chOff x="-1460500" y="1196189"/>
            <a:chExt cx="634206" cy="634206"/>
          </a:xfrm>
          <a:solidFill>
            <a:schemeClr val="tx1"/>
          </a:solidFill>
        </p:grpSpPr>
        <p:grpSp>
          <p:nvGrpSpPr>
            <p:cNvPr id="25" name="Group 24">
              <a:extLst>
                <a:ext uri="{FF2B5EF4-FFF2-40B4-BE49-F238E27FC236}">
                  <a16:creationId xmlns:a16="http://schemas.microsoft.com/office/drawing/2014/main" id="{9C449FC0-DFF9-9EA9-75ED-30BFD98C25C4}"/>
                </a:ext>
              </a:extLst>
            </p:cNvPr>
            <p:cNvGrpSpPr/>
            <p:nvPr userDrawn="1"/>
          </p:nvGrpSpPr>
          <p:grpSpPr>
            <a:xfrm>
              <a:off x="-1460500" y="1483536"/>
              <a:ext cx="634206" cy="59514"/>
              <a:chOff x="-1460500" y="1483536"/>
              <a:chExt cx="634206" cy="59514"/>
            </a:xfrm>
            <a:grpFill/>
          </p:grpSpPr>
          <p:sp>
            <p:nvSpPr>
              <p:cNvPr id="29" name="Rectangle 28">
                <a:extLst>
                  <a:ext uri="{FF2B5EF4-FFF2-40B4-BE49-F238E27FC236}">
                    <a16:creationId xmlns:a16="http://schemas.microsoft.com/office/drawing/2014/main" id="{848491E2-F6AD-3766-1952-240B3E666BF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A8534D7-B788-051A-55F6-8A7A51E1052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E2B84C85-46BF-4742-E6E1-67AE8D111BDF}"/>
                </a:ext>
              </a:extLst>
            </p:cNvPr>
            <p:cNvGrpSpPr/>
            <p:nvPr userDrawn="1"/>
          </p:nvGrpSpPr>
          <p:grpSpPr>
            <a:xfrm rot="5400000">
              <a:off x="-1460500" y="1483535"/>
              <a:ext cx="634206" cy="59514"/>
              <a:chOff x="-1460500" y="1483536"/>
              <a:chExt cx="634206" cy="59514"/>
            </a:xfrm>
            <a:grpFill/>
          </p:grpSpPr>
          <p:sp>
            <p:nvSpPr>
              <p:cNvPr id="27" name="Rectangle 26">
                <a:extLst>
                  <a:ext uri="{FF2B5EF4-FFF2-40B4-BE49-F238E27FC236}">
                    <a16:creationId xmlns:a16="http://schemas.microsoft.com/office/drawing/2014/main" id="{5F09DDFC-F7DE-96FC-2908-242198AD2F4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65C851-A94B-C1EE-5268-92BFAB4FB7C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a:extLst>
              <a:ext uri="{FF2B5EF4-FFF2-40B4-BE49-F238E27FC236}">
                <a16:creationId xmlns:a16="http://schemas.microsoft.com/office/drawing/2014/main" id="{421AE056-7263-7A99-28AD-1CB8EE95B9E6}"/>
              </a:ext>
            </a:extLst>
          </p:cNvPr>
          <p:cNvGrpSpPr/>
          <p:nvPr userDrawn="1"/>
        </p:nvGrpSpPr>
        <p:grpSpPr>
          <a:xfrm>
            <a:off x="899919" y="6449613"/>
            <a:ext cx="497080" cy="497080"/>
            <a:chOff x="-1460500" y="1196189"/>
            <a:chExt cx="634206" cy="634206"/>
          </a:xfrm>
          <a:solidFill>
            <a:schemeClr val="tx1"/>
          </a:solidFill>
        </p:grpSpPr>
        <p:grpSp>
          <p:nvGrpSpPr>
            <p:cNvPr id="32" name="Group 31">
              <a:extLst>
                <a:ext uri="{FF2B5EF4-FFF2-40B4-BE49-F238E27FC236}">
                  <a16:creationId xmlns:a16="http://schemas.microsoft.com/office/drawing/2014/main" id="{92082999-08C6-B8B9-A1B6-442666F89D3D}"/>
                </a:ext>
              </a:extLst>
            </p:cNvPr>
            <p:cNvGrpSpPr/>
            <p:nvPr userDrawn="1"/>
          </p:nvGrpSpPr>
          <p:grpSpPr>
            <a:xfrm>
              <a:off x="-1460500" y="1483536"/>
              <a:ext cx="634206" cy="59514"/>
              <a:chOff x="-1460500" y="1483536"/>
              <a:chExt cx="634206" cy="59514"/>
            </a:xfrm>
            <a:grpFill/>
          </p:grpSpPr>
          <p:sp>
            <p:nvSpPr>
              <p:cNvPr id="36" name="Rectangle 35">
                <a:extLst>
                  <a:ext uri="{FF2B5EF4-FFF2-40B4-BE49-F238E27FC236}">
                    <a16:creationId xmlns:a16="http://schemas.microsoft.com/office/drawing/2014/main" id="{2D1F366D-039F-0637-B066-F13AF5516EE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E56A2CF-4F9C-CCBB-6250-774A973F8B3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1B84D9E4-DD9E-6C07-C5B4-164EFA2E4C11}"/>
                </a:ext>
              </a:extLst>
            </p:cNvPr>
            <p:cNvGrpSpPr/>
            <p:nvPr userDrawn="1"/>
          </p:nvGrpSpPr>
          <p:grpSpPr>
            <a:xfrm rot="5400000">
              <a:off x="-1460500" y="1483535"/>
              <a:ext cx="634206" cy="59514"/>
              <a:chOff x="-1460500" y="1483536"/>
              <a:chExt cx="634206" cy="59514"/>
            </a:xfrm>
            <a:grpFill/>
          </p:grpSpPr>
          <p:sp>
            <p:nvSpPr>
              <p:cNvPr id="34" name="Rectangle 33">
                <a:extLst>
                  <a:ext uri="{FF2B5EF4-FFF2-40B4-BE49-F238E27FC236}">
                    <a16:creationId xmlns:a16="http://schemas.microsoft.com/office/drawing/2014/main" id="{9A08380E-4562-147A-056C-597D3C5214D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BBD744D-E3E1-AEAC-E5DE-9C2A6B9EF74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C7789B6D-3070-DBA1-3A12-C26579375067}"/>
              </a:ext>
            </a:extLst>
          </p:cNvPr>
          <p:cNvGrpSpPr/>
          <p:nvPr userDrawn="1"/>
        </p:nvGrpSpPr>
        <p:grpSpPr>
          <a:xfrm>
            <a:off x="489535" y="5899655"/>
            <a:ext cx="497080" cy="497080"/>
            <a:chOff x="-1460500" y="1196189"/>
            <a:chExt cx="634206" cy="634206"/>
          </a:xfrm>
          <a:solidFill>
            <a:schemeClr val="tx1"/>
          </a:solidFill>
        </p:grpSpPr>
        <p:grpSp>
          <p:nvGrpSpPr>
            <p:cNvPr id="39" name="Group 38">
              <a:extLst>
                <a:ext uri="{FF2B5EF4-FFF2-40B4-BE49-F238E27FC236}">
                  <a16:creationId xmlns:a16="http://schemas.microsoft.com/office/drawing/2014/main" id="{BE505FF6-9D09-48BF-C960-9E556CBEC4B4}"/>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D1FC2F59-0FF7-0824-A0D9-22977857F6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42B6565D-90E5-3603-5BB7-8DD31A0E46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E6034565-C37D-2BD0-78AE-7644B7DB3EAE}"/>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B421FB93-9127-A2C9-E678-9C220E3DAF0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1D8D2AE-4C6A-B2BF-FC44-6CC18B35E3B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6" name="Rectangle 5">
            <a:extLst>
              <a:ext uri="{FF2B5EF4-FFF2-40B4-BE49-F238E27FC236}">
                <a16:creationId xmlns:a16="http://schemas.microsoft.com/office/drawing/2014/main" id="{06B04E80-C52A-B14C-C486-BD5B80A9D419}"/>
              </a:ext>
            </a:extLst>
          </p:cNvPr>
          <p:cNvSpPr/>
          <p:nvPr userDrawn="1"/>
        </p:nvSpPr>
        <p:spPr>
          <a:xfrm>
            <a:off x="8972550" y="0"/>
            <a:ext cx="321945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6E96A2-4AEE-31E8-E61A-471D55893C70}"/>
              </a:ext>
            </a:extLst>
          </p:cNvPr>
          <p:cNvSpPr>
            <a:spLocks noGrp="1"/>
          </p:cNvSpPr>
          <p:nvPr>
            <p:ph type="title"/>
          </p:nvPr>
        </p:nvSpPr>
        <p:spPr>
          <a:xfrm>
            <a:off x="996950" y="619125"/>
            <a:ext cx="4216400" cy="599609"/>
          </a:xfrm>
        </p:spPr>
        <p:txBody>
          <a:bodyPr/>
          <a:lstStyle>
            <a:lvl1pPr>
              <a:defRPr>
                <a:solidFill>
                  <a:schemeClr val="accent4"/>
                </a:solidFill>
              </a:defRPr>
            </a:lvl1pPr>
          </a:lstStyle>
          <a:p>
            <a:r>
              <a:rPr lang="en-US"/>
              <a:t>Click to edit Master title style</a:t>
            </a:r>
          </a:p>
        </p:txBody>
      </p:sp>
      <p:sp>
        <p:nvSpPr>
          <p:cNvPr id="8" name="Picture Placeholder 7">
            <a:extLst>
              <a:ext uri="{FF2B5EF4-FFF2-40B4-BE49-F238E27FC236}">
                <a16:creationId xmlns:a16="http://schemas.microsoft.com/office/drawing/2014/main" id="{8FE120D8-EF41-CDFD-76FC-DBF1862562B4}"/>
              </a:ext>
            </a:extLst>
          </p:cNvPr>
          <p:cNvSpPr>
            <a:spLocks noGrp="1"/>
          </p:cNvSpPr>
          <p:nvPr>
            <p:ph type="pic" sz="quarter" idx="13"/>
          </p:nvPr>
        </p:nvSpPr>
        <p:spPr>
          <a:xfrm>
            <a:off x="6210300" y="1390650"/>
            <a:ext cx="5435600" cy="4076700"/>
          </a:xfrm>
          <a:prstGeom prst="snip1Rect">
            <a:avLst/>
          </a:prstGeom>
          <a:solidFill>
            <a:schemeClr val="tx1">
              <a:lumMod val="95000"/>
            </a:schemeClr>
          </a:solidFill>
        </p:spPr>
        <p:txBody>
          <a:bodyPr/>
          <a:lstStyle/>
          <a:p>
            <a:endParaRPr lang="en-US"/>
          </a:p>
        </p:txBody>
      </p:sp>
      <p:grpSp>
        <p:nvGrpSpPr>
          <p:cNvPr id="9" name="Group 8">
            <a:extLst>
              <a:ext uri="{FF2B5EF4-FFF2-40B4-BE49-F238E27FC236}">
                <a16:creationId xmlns:a16="http://schemas.microsoft.com/office/drawing/2014/main" id="{C817A3D8-788E-607D-0FCD-57E43862C9FF}"/>
              </a:ext>
            </a:extLst>
          </p:cNvPr>
          <p:cNvGrpSpPr/>
          <p:nvPr userDrawn="1"/>
        </p:nvGrpSpPr>
        <p:grpSpPr>
          <a:xfrm>
            <a:off x="10883900" y="-717552"/>
            <a:ext cx="2044700" cy="2044702"/>
            <a:chOff x="-1985169" y="1122360"/>
            <a:chExt cx="2128837" cy="2128840"/>
          </a:xfrm>
          <a:solidFill>
            <a:schemeClr val="tx1"/>
          </a:solidFill>
        </p:grpSpPr>
        <p:grpSp>
          <p:nvGrpSpPr>
            <p:cNvPr id="10" name="Group 9">
              <a:extLst>
                <a:ext uri="{FF2B5EF4-FFF2-40B4-BE49-F238E27FC236}">
                  <a16:creationId xmlns:a16="http://schemas.microsoft.com/office/drawing/2014/main" id="{0B94645D-E669-6FE9-A1A6-8BF28A7E3907}"/>
                </a:ext>
              </a:extLst>
            </p:cNvPr>
            <p:cNvGrpSpPr/>
            <p:nvPr userDrawn="1"/>
          </p:nvGrpSpPr>
          <p:grpSpPr>
            <a:xfrm>
              <a:off x="-1985169" y="1122363"/>
              <a:ext cx="2128837" cy="2128837"/>
              <a:chOff x="-1985169" y="1122363"/>
              <a:chExt cx="2128837" cy="2128837"/>
            </a:xfrm>
            <a:grpFill/>
          </p:grpSpPr>
          <p:grpSp>
            <p:nvGrpSpPr>
              <p:cNvPr id="18" name="Group 17">
                <a:extLst>
                  <a:ext uri="{FF2B5EF4-FFF2-40B4-BE49-F238E27FC236}">
                    <a16:creationId xmlns:a16="http://schemas.microsoft.com/office/drawing/2014/main" id="{BD253AE4-ADBB-32E8-FF4B-53889A7ED980}"/>
                  </a:ext>
                </a:extLst>
              </p:cNvPr>
              <p:cNvGrpSpPr/>
              <p:nvPr userDrawn="1"/>
            </p:nvGrpSpPr>
            <p:grpSpPr>
              <a:xfrm>
                <a:off x="-1003300" y="1122363"/>
                <a:ext cx="165100" cy="2128837"/>
                <a:chOff x="-1003300" y="1122363"/>
                <a:chExt cx="165100" cy="2128837"/>
              </a:xfrm>
              <a:grpFill/>
            </p:grpSpPr>
            <p:sp>
              <p:nvSpPr>
                <p:cNvPr id="22" name="Rectangle 21">
                  <a:extLst>
                    <a:ext uri="{FF2B5EF4-FFF2-40B4-BE49-F238E27FC236}">
                      <a16:creationId xmlns:a16="http://schemas.microsoft.com/office/drawing/2014/main" id="{2BFABC3D-998D-E273-3BF7-43DE83F45C9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2B149EA8-E22B-DBD0-2345-D2749008C26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9" name="Group 18">
                <a:extLst>
                  <a:ext uri="{FF2B5EF4-FFF2-40B4-BE49-F238E27FC236}">
                    <a16:creationId xmlns:a16="http://schemas.microsoft.com/office/drawing/2014/main" id="{CCED99D9-E3FB-475B-2CB9-FA8BD7A6ABEF}"/>
                  </a:ext>
                </a:extLst>
              </p:cNvPr>
              <p:cNvGrpSpPr/>
              <p:nvPr userDrawn="1"/>
            </p:nvGrpSpPr>
            <p:grpSpPr>
              <a:xfrm rot="5400000">
                <a:off x="-1003300" y="1122362"/>
                <a:ext cx="165100" cy="2128837"/>
                <a:chOff x="-1003300" y="1122363"/>
                <a:chExt cx="165100" cy="2128837"/>
              </a:xfrm>
              <a:grpFill/>
            </p:grpSpPr>
            <p:sp>
              <p:nvSpPr>
                <p:cNvPr id="20" name="Rectangle 19">
                  <a:extLst>
                    <a:ext uri="{FF2B5EF4-FFF2-40B4-BE49-F238E27FC236}">
                      <a16:creationId xmlns:a16="http://schemas.microsoft.com/office/drawing/2014/main" id="{00813009-F543-F44A-55AD-3FAAA15EE1A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A3DAF8B2-2A43-1F83-E272-7EA483106E3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1" name="Group 10">
              <a:extLst>
                <a:ext uri="{FF2B5EF4-FFF2-40B4-BE49-F238E27FC236}">
                  <a16:creationId xmlns:a16="http://schemas.microsoft.com/office/drawing/2014/main" id="{8DE11F06-BDDC-A767-A62F-AE1637C916E4}"/>
                </a:ext>
              </a:extLst>
            </p:cNvPr>
            <p:cNvGrpSpPr/>
            <p:nvPr userDrawn="1"/>
          </p:nvGrpSpPr>
          <p:grpSpPr>
            <a:xfrm rot="2700000">
              <a:off x="-1985169" y="1122360"/>
              <a:ext cx="2128837" cy="2128837"/>
              <a:chOff x="-1985169" y="1122363"/>
              <a:chExt cx="2128837" cy="2128837"/>
            </a:xfrm>
            <a:grpFill/>
          </p:grpSpPr>
          <p:grpSp>
            <p:nvGrpSpPr>
              <p:cNvPr id="12" name="Group 11">
                <a:extLst>
                  <a:ext uri="{FF2B5EF4-FFF2-40B4-BE49-F238E27FC236}">
                    <a16:creationId xmlns:a16="http://schemas.microsoft.com/office/drawing/2014/main" id="{C5AD7D01-00BF-7912-968B-46F7AF91E31B}"/>
                  </a:ext>
                </a:extLst>
              </p:cNvPr>
              <p:cNvGrpSpPr/>
              <p:nvPr userDrawn="1"/>
            </p:nvGrpSpPr>
            <p:grpSpPr>
              <a:xfrm>
                <a:off x="-1003300" y="1122363"/>
                <a:ext cx="165100" cy="2128837"/>
                <a:chOff x="-1003300" y="1122363"/>
                <a:chExt cx="165100" cy="2128837"/>
              </a:xfrm>
              <a:grpFill/>
            </p:grpSpPr>
            <p:sp>
              <p:nvSpPr>
                <p:cNvPr id="16" name="Rectangle 15">
                  <a:extLst>
                    <a:ext uri="{FF2B5EF4-FFF2-40B4-BE49-F238E27FC236}">
                      <a16:creationId xmlns:a16="http://schemas.microsoft.com/office/drawing/2014/main" id="{FC675DA2-B1D6-489F-6837-24EDDC41D6B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DFD77C15-2511-40F1-A241-4C9E06DF627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3" name="Group 12">
                <a:extLst>
                  <a:ext uri="{FF2B5EF4-FFF2-40B4-BE49-F238E27FC236}">
                    <a16:creationId xmlns:a16="http://schemas.microsoft.com/office/drawing/2014/main" id="{2FD95FD3-3B85-2978-B15F-9A68FDD4221C}"/>
                  </a:ext>
                </a:extLst>
              </p:cNvPr>
              <p:cNvGrpSpPr/>
              <p:nvPr userDrawn="1"/>
            </p:nvGrpSpPr>
            <p:grpSpPr>
              <a:xfrm rot="5400000">
                <a:off x="-1003300" y="1122362"/>
                <a:ext cx="165100" cy="2128837"/>
                <a:chOff x="-1003300" y="1122363"/>
                <a:chExt cx="165100" cy="2128837"/>
              </a:xfrm>
              <a:grpFill/>
            </p:grpSpPr>
            <p:sp>
              <p:nvSpPr>
                <p:cNvPr id="14" name="Rectangle 13">
                  <a:extLst>
                    <a:ext uri="{FF2B5EF4-FFF2-40B4-BE49-F238E27FC236}">
                      <a16:creationId xmlns:a16="http://schemas.microsoft.com/office/drawing/2014/main" id="{B44957A6-F28F-C039-5E45-B9DC8402202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93EDA7DE-65F3-07E5-DD8D-B2032CA1C2B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46" name="Text Placeholder 45">
            <a:extLst>
              <a:ext uri="{FF2B5EF4-FFF2-40B4-BE49-F238E27FC236}">
                <a16:creationId xmlns:a16="http://schemas.microsoft.com/office/drawing/2014/main" id="{B9AC9C4D-BC11-CA66-BD3F-E2FA230784BE}"/>
              </a:ext>
            </a:extLst>
          </p:cNvPr>
          <p:cNvSpPr>
            <a:spLocks noGrp="1"/>
          </p:cNvSpPr>
          <p:nvPr>
            <p:ph type="body" sz="quarter" idx="14"/>
          </p:nvPr>
        </p:nvSpPr>
        <p:spPr>
          <a:xfrm>
            <a:off x="996950" y="1722048"/>
            <a:ext cx="4216400" cy="3745302"/>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9496003"/>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lide with 3 columns-v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76155-07BA-E55A-E9C2-F053C5348F81}"/>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Text Placeholder 59" descr="Subtitle">
            <a:extLst>
              <a:ext uri="{FF2B5EF4-FFF2-40B4-BE49-F238E27FC236}">
                <a16:creationId xmlns:a16="http://schemas.microsoft.com/office/drawing/2014/main" id="{32297A66-9BEB-0C7D-126B-5C537DEC9861}"/>
              </a:ext>
            </a:extLst>
          </p:cNvPr>
          <p:cNvSpPr>
            <a:spLocks noGrp="1"/>
          </p:cNvSpPr>
          <p:nvPr>
            <p:ph type="body" sz="quarter" idx="13"/>
          </p:nvPr>
        </p:nvSpPr>
        <p:spPr>
          <a:xfrm>
            <a:off x="996950" y="1603000"/>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10">
            <a:extLst>
              <a:ext uri="{FF2B5EF4-FFF2-40B4-BE49-F238E27FC236}">
                <a16:creationId xmlns:a16="http://schemas.microsoft.com/office/drawing/2014/main" id="{10E65DB6-B5D8-261C-D734-D1FDBD819475}"/>
              </a:ext>
            </a:extLst>
          </p:cNvPr>
          <p:cNvSpPr>
            <a:spLocks noGrp="1"/>
          </p:cNvSpPr>
          <p:nvPr>
            <p:ph type="body" sz="quarter" idx="14"/>
          </p:nvPr>
        </p:nvSpPr>
        <p:spPr>
          <a:xfrm>
            <a:off x="9969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47AEB2C6-AD87-BE83-10CD-9F5C497D975C}"/>
              </a:ext>
            </a:extLst>
          </p:cNvPr>
          <p:cNvGrpSpPr/>
          <p:nvPr userDrawn="1"/>
        </p:nvGrpSpPr>
        <p:grpSpPr>
          <a:xfrm>
            <a:off x="11061700" y="116977"/>
            <a:ext cx="1237875" cy="1237875"/>
            <a:chOff x="-2343150" y="1566863"/>
            <a:chExt cx="1498600" cy="1498600"/>
          </a:xfrm>
        </p:grpSpPr>
        <p:sp>
          <p:nvSpPr>
            <p:cNvPr id="14" name="Oval 13">
              <a:extLst>
                <a:ext uri="{FF2B5EF4-FFF2-40B4-BE49-F238E27FC236}">
                  <a16:creationId xmlns:a16="http://schemas.microsoft.com/office/drawing/2014/main" id="{C2D74913-A6FC-3A26-2829-BB7DF7EB1E88}"/>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477CA34F-B7FF-1B32-187C-1E9A39063258}"/>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59" descr="Subtitle">
            <a:extLst>
              <a:ext uri="{FF2B5EF4-FFF2-40B4-BE49-F238E27FC236}">
                <a16:creationId xmlns:a16="http://schemas.microsoft.com/office/drawing/2014/main" id="{779A957F-2FFC-6FA5-FDEA-58CEA909C601}"/>
              </a:ext>
            </a:extLst>
          </p:cNvPr>
          <p:cNvSpPr>
            <a:spLocks noGrp="1"/>
          </p:cNvSpPr>
          <p:nvPr>
            <p:ph type="body" sz="quarter" idx="18"/>
          </p:nvPr>
        </p:nvSpPr>
        <p:spPr>
          <a:xfrm>
            <a:off x="4699000" y="1603000"/>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220ED8D7-F1A8-42E5-A4BA-49A9BA8BC7CE}"/>
              </a:ext>
            </a:extLst>
          </p:cNvPr>
          <p:cNvSpPr>
            <a:spLocks noGrp="1"/>
          </p:cNvSpPr>
          <p:nvPr>
            <p:ph type="body" sz="quarter" idx="19"/>
          </p:nvPr>
        </p:nvSpPr>
        <p:spPr>
          <a:xfrm>
            <a:off x="469900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9" descr="Subtitle">
            <a:extLst>
              <a:ext uri="{FF2B5EF4-FFF2-40B4-BE49-F238E27FC236}">
                <a16:creationId xmlns:a16="http://schemas.microsoft.com/office/drawing/2014/main" id="{6845E421-76A0-71D9-75A5-CB9BC587002F}"/>
              </a:ext>
            </a:extLst>
          </p:cNvPr>
          <p:cNvSpPr>
            <a:spLocks noGrp="1"/>
          </p:cNvSpPr>
          <p:nvPr>
            <p:ph type="body" sz="quarter" idx="21"/>
          </p:nvPr>
        </p:nvSpPr>
        <p:spPr>
          <a:xfrm>
            <a:off x="8401050" y="1603000"/>
            <a:ext cx="27940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5A531B21-3367-0D53-D5A0-AA77688EFFE4}"/>
              </a:ext>
            </a:extLst>
          </p:cNvPr>
          <p:cNvSpPr>
            <a:spLocks noGrp="1"/>
          </p:cNvSpPr>
          <p:nvPr>
            <p:ph type="body" sz="quarter" idx="22"/>
          </p:nvPr>
        </p:nvSpPr>
        <p:spPr>
          <a:xfrm>
            <a:off x="84010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71415478"/>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lide with 2 columns v3">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01C71-8C3A-EFEC-8FA8-77371A8B291B}"/>
              </a:ext>
            </a:extLst>
          </p:cNvPr>
          <p:cNvSpPr/>
          <p:nvPr userDrawn="1"/>
        </p:nvSpPr>
        <p:spPr>
          <a:xfrm rot="5400000">
            <a:off x="1633538" y="5030788"/>
            <a:ext cx="228600" cy="36099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B2536-5479-03E5-4264-4EDB07F43C3F}"/>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A04C76FB-61EA-FE2A-DCF3-70E20ED9BB09}"/>
              </a:ext>
            </a:extLst>
          </p:cNvPr>
          <p:cNvSpPr/>
          <p:nvPr userDrawn="1"/>
        </p:nvSpPr>
        <p:spPr>
          <a:xfrm>
            <a:off x="11420475" y="0"/>
            <a:ext cx="771525" cy="771525"/>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746809D-D028-615F-9755-DD5B8B429472}"/>
              </a:ext>
            </a:extLst>
          </p:cNvPr>
          <p:cNvGrpSpPr/>
          <p:nvPr userDrawn="1"/>
        </p:nvGrpSpPr>
        <p:grpSpPr>
          <a:xfrm>
            <a:off x="11061700" y="116977"/>
            <a:ext cx="1237875" cy="1237875"/>
            <a:chOff x="-2343150" y="1566863"/>
            <a:chExt cx="1498600" cy="1498600"/>
          </a:xfrm>
        </p:grpSpPr>
        <p:sp>
          <p:nvSpPr>
            <p:cNvPr id="8" name="Oval 7">
              <a:extLst>
                <a:ext uri="{FF2B5EF4-FFF2-40B4-BE49-F238E27FC236}">
                  <a16:creationId xmlns:a16="http://schemas.microsoft.com/office/drawing/2014/main" id="{C24FAD28-61BF-C4EC-0845-2D39B692E342}"/>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EA4AE8-E340-98D5-39DA-C1E7D1698E59}"/>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Text Placeholder 59" descr="Subtitle">
            <a:extLst>
              <a:ext uri="{FF2B5EF4-FFF2-40B4-BE49-F238E27FC236}">
                <a16:creationId xmlns:a16="http://schemas.microsoft.com/office/drawing/2014/main" id="{78F6AC93-1643-D2F8-DF91-948F08D1850D}"/>
              </a:ext>
            </a:extLst>
          </p:cNvPr>
          <p:cNvSpPr>
            <a:spLocks noGrp="1"/>
          </p:cNvSpPr>
          <p:nvPr>
            <p:ph type="body" sz="quarter" idx="13"/>
          </p:nvPr>
        </p:nvSpPr>
        <p:spPr>
          <a:xfrm>
            <a:off x="996950"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08982B29-9230-D43C-5C0F-AC47E0163E56}"/>
              </a:ext>
            </a:extLst>
          </p:cNvPr>
          <p:cNvSpPr>
            <a:spLocks noGrp="1"/>
          </p:cNvSpPr>
          <p:nvPr>
            <p:ph type="body" sz="quarter" idx="14"/>
          </p:nvPr>
        </p:nvSpPr>
        <p:spPr>
          <a:xfrm>
            <a:off x="996950" y="2273300"/>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59" descr="Subtitle">
            <a:extLst>
              <a:ext uri="{FF2B5EF4-FFF2-40B4-BE49-F238E27FC236}">
                <a16:creationId xmlns:a16="http://schemas.microsoft.com/office/drawing/2014/main" id="{C7287DD1-73BF-D78E-301E-DB0C7265CC76}"/>
              </a:ext>
            </a:extLst>
          </p:cNvPr>
          <p:cNvSpPr>
            <a:spLocks noGrp="1"/>
          </p:cNvSpPr>
          <p:nvPr>
            <p:ph type="body" sz="quarter" idx="15"/>
          </p:nvPr>
        </p:nvSpPr>
        <p:spPr>
          <a:xfrm>
            <a:off x="6978652" y="1650127"/>
            <a:ext cx="42164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92D4B184-D611-8B52-4D91-8B78F753B5C4}"/>
              </a:ext>
            </a:extLst>
          </p:cNvPr>
          <p:cNvSpPr>
            <a:spLocks noGrp="1"/>
          </p:cNvSpPr>
          <p:nvPr>
            <p:ph type="body" sz="quarter" idx="16"/>
          </p:nvPr>
        </p:nvSpPr>
        <p:spPr>
          <a:xfrm>
            <a:off x="6978652" y="2273300"/>
            <a:ext cx="4216400" cy="29345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859A5575-BB54-66F0-C8CB-10253EA8A388}"/>
              </a:ext>
            </a:extLst>
          </p:cNvPr>
          <p:cNvSpPr/>
          <p:nvPr userDrawn="1"/>
        </p:nvSpPr>
        <p:spPr>
          <a:xfrm>
            <a:off x="-57150" y="3248025"/>
            <a:ext cx="228600" cy="3609975"/>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2133644"/>
      </p:ext>
    </p:extLst>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lide with 3 columns-v2">
    <p:bg>
      <p:bgRef idx="1001">
        <a:schemeClr val="bg1"/>
      </p:bgRef>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B01C71-8C3A-EFEC-8FA8-77371A8B291B}"/>
              </a:ext>
            </a:extLst>
          </p:cNvPr>
          <p:cNvSpPr/>
          <p:nvPr userDrawn="1"/>
        </p:nvSpPr>
        <p:spPr>
          <a:xfrm rot="5400000">
            <a:off x="1633538" y="5030788"/>
            <a:ext cx="228600" cy="360997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0B2536-5479-03E5-4264-4EDB07F43C3F}"/>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A04C76FB-61EA-FE2A-DCF3-70E20ED9BB09}"/>
              </a:ext>
            </a:extLst>
          </p:cNvPr>
          <p:cNvSpPr/>
          <p:nvPr userDrawn="1"/>
        </p:nvSpPr>
        <p:spPr>
          <a:xfrm>
            <a:off x="11420475" y="0"/>
            <a:ext cx="771525" cy="771525"/>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746809D-D028-615F-9755-DD5B8B429472}"/>
              </a:ext>
            </a:extLst>
          </p:cNvPr>
          <p:cNvGrpSpPr/>
          <p:nvPr userDrawn="1"/>
        </p:nvGrpSpPr>
        <p:grpSpPr>
          <a:xfrm>
            <a:off x="11061700" y="116977"/>
            <a:ext cx="1237875" cy="1237875"/>
            <a:chOff x="-2343150" y="1566863"/>
            <a:chExt cx="1498600" cy="1498600"/>
          </a:xfrm>
        </p:grpSpPr>
        <p:sp>
          <p:nvSpPr>
            <p:cNvPr id="8" name="Oval 7">
              <a:extLst>
                <a:ext uri="{FF2B5EF4-FFF2-40B4-BE49-F238E27FC236}">
                  <a16:creationId xmlns:a16="http://schemas.microsoft.com/office/drawing/2014/main" id="{C24FAD28-61BF-C4EC-0845-2D39B692E342}"/>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BEA4AE8-E340-98D5-39DA-C1E7D1698E59}"/>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859A5575-BB54-66F0-C8CB-10253EA8A388}"/>
              </a:ext>
            </a:extLst>
          </p:cNvPr>
          <p:cNvSpPr/>
          <p:nvPr userDrawn="1"/>
        </p:nvSpPr>
        <p:spPr>
          <a:xfrm>
            <a:off x="-57150" y="3248025"/>
            <a:ext cx="228600" cy="360997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59" descr="Subtitle">
            <a:extLst>
              <a:ext uri="{FF2B5EF4-FFF2-40B4-BE49-F238E27FC236}">
                <a16:creationId xmlns:a16="http://schemas.microsoft.com/office/drawing/2014/main" id="{09CF66E9-675C-F7A3-409F-B5875CEECA47}"/>
              </a:ext>
            </a:extLst>
          </p:cNvPr>
          <p:cNvSpPr>
            <a:spLocks noGrp="1"/>
          </p:cNvSpPr>
          <p:nvPr>
            <p:ph type="body" sz="quarter" idx="13"/>
          </p:nvPr>
        </p:nvSpPr>
        <p:spPr>
          <a:xfrm>
            <a:off x="9969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0">
            <a:extLst>
              <a:ext uri="{FF2B5EF4-FFF2-40B4-BE49-F238E27FC236}">
                <a16:creationId xmlns:a16="http://schemas.microsoft.com/office/drawing/2014/main" id="{29B5AA1F-DB1B-2690-1414-7056F30421CD}"/>
              </a:ext>
            </a:extLst>
          </p:cNvPr>
          <p:cNvSpPr>
            <a:spLocks noGrp="1"/>
          </p:cNvSpPr>
          <p:nvPr>
            <p:ph type="body" sz="quarter" idx="14"/>
          </p:nvPr>
        </p:nvSpPr>
        <p:spPr>
          <a:xfrm>
            <a:off x="9969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59" descr="Subtitle">
            <a:extLst>
              <a:ext uri="{FF2B5EF4-FFF2-40B4-BE49-F238E27FC236}">
                <a16:creationId xmlns:a16="http://schemas.microsoft.com/office/drawing/2014/main" id="{14280374-F11E-65F9-633C-3CC018F39EE1}"/>
              </a:ext>
            </a:extLst>
          </p:cNvPr>
          <p:cNvSpPr>
            <a:spLocks noGrp="1"/>
          </p:cNvSpPr>
          <p:nvPr>
            <p:ph type="body" sz="quarter" idx="18"/>
          </p:nvPr>
        </p:nvSpPr>
        <p:spPr>
          <a:xfrm>
            <a:off x="469900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0">
            <a:extLst>
              <a:ext uri="{FF2B5EF4-FFF2-40B4-BE49-F238E27FC236}">
                <a16:creationId xmlns:a16="http://schemas.microsoft.com/office/drawing/2014/main" id="{37044A66-AD10-3DD7-5479-18B8E99AD65A}"/>
              </a:ext>
            </a:extLst>
          </p:cNvPr>
          <p:cNvSpPr>
            <a:spLocks noGrp="1"/>
          </p:cNvSpPr>
          <p:nvPr>
            <p:ph type="body" sz="quarter" idx="19"/>
          </p:nvPr>
        </p:nvSpPr>
        <p:spPr>
          <a:xfrm>
            <a:off x="469900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Text Placeholder 59" descr="Subtitle">
            <a:extLst>
              <a:ext uri="{FF2B5EF4-FFF2-40B4-BE49-F238E27FC236}">
                <a16:creationId xmlns:a16="http://schemas.microsoft.com/office/drawing/2014/main" id="{BA77CE4B-D3D6-270B-8368-8ADF1B282897}"/>
              </a:ext>
            </a:extLst>
          </p:cNvPr>
          <p:cNvSpPr>
            <a:spLocks noGrp="1"/>
          </p:cNvSpPr>
          <p:nvPr>
            <p:ph type="body" sz="quarter" idx="21"/>
          </p:nvPr>
        </p:nvSpPr>
        <p:spPr>
          <a:xfrm>
            <a:off x="84010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0">
            <a:extLst>
              <a:ext uri="{FF2B5EF4-FFF2-40B4-BE49-F238E27FC236}">
                <a16:creationId xmlns:a16="http://schemas.microsoft.com/office/drawing/2014/main" id="{9A95CA8A-2C2B-0B70-282F-748D395FADF2}"/>
              </a:ext>
            </a:extLst>
          </p:cNvPr>
          <p:cNvSpPr>
            <a:spLocks noGrp="1"/>
          </p:cNvSpPr>
          <p:nvPr>
            <p:ph type="body" sz="quarter" idx="22"/>
          </p:nvPr>
        </p:nvSpPr>
        <p:spPr>
          <a:xfrm>
            <a:off x="84010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12210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lide with 2 columns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F499-590C-345E-A566-92CD0EF49EE5}"/>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584E8612-362A-9D02-5ABC-E752B7FE4D1E}"/>
              </a:ext>
            </a:extLst>
          </p:cNvPr>
          <p:cNvSpPr/>
          <p:nvPr userDrawn="1"/>
        </p:nvSpPr>
        <p:spPr>
          <a:xfrm>
            <a:off x="11404600" y="0"/>
            <a:ext cx="787400" cy="68580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9ED16CFC-630B-2A13-2FBA-29C1C60FBF32}"/>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4B3FB6AD-82D2-E0B5-4CF0-E7F19B59AE9C}"/>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17369C85-38B0-AEAE-E149-3A6E1961A971}"/>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D85EC80B-0A19-8516-78D8-A467F9E40ED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ED6F44E5-A15E-18F7-36AE-DAAEE70C445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96E7F3F-2430-1F75-78C4-BC89EF2C8046}"/>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4BD1D2BE-6EA5-A5A1-FD7F-39EA6A55727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03BA7C69-1146-0183-E1DF-03FD6CE27D3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77DB9B1D-FC43-E91A-66B1-0EC06FC49EF2}"/>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5F4DB027-BF2A-9B23-5532-66C338BABA71}"/>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6592F6C4-9336-12F1-6DC7-D0D73425DFE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088FE4B-A321-3221-3F76-4FE8D9289D4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AF536B07-C8DC-C7D9-E3BD-ABD70F8F3094}"/>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F0ACB82F-B8C9-3EC1-F06B-69E558548A6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89CFBA54-1AC5-84F4-0780-FA6519309D2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22" name="Group 21">
            <a:extLst>
              <a:ext uri="{FF2B5EF4-FFF2-40B4-BE49-F238E27FC236}">
                <a16:creationId xmlns:a16="http://schemas.microsoft.com/office/drawing/2014/main" id="{C2C8665C-CD40-D7C6-4081-3D736556642B}"/>
              </a:ext>
            </a:extLst>
          </p:cNvPr>
          <p:cNvGrpSpPr/>
          <p:nvPr userDrawn="1"/>
        </p:nvGrpSpPr>
        <p:grpSpPr>
          <a:xfrm>
            <a:off x="405567" y="5678879"/>
            <a:ext cx="497080" cy="497080"/>
            <a:chOff x="-1460500" y="1196189"/>
            <a:chExt cx="634206" cy="634206"/>
          </a:xfrm>
          <a:solidFill>
            <a:schemeClr val="tx1"/>
          </a:solidFill>
        </p:grpSpPr>
        <p:grpSp>
          <p:nvGrpSpPr>
            <p:cNvPr id="23" name="Group 22">
              <a:extLst>
                <a:ext uri="{FF2B5EF4-FFF2-40B4-BE49-F238E27FC236}">
                  <a16:creationId xmlns:a16="http://schemas.microsoft.com/office/drawing/2014/main" id="{0ECF2732-5684-0284-671B-27C036663359}"/>
                </a:ext>
              </a:extLst>
            </p:cNvPr>
            <p:cNvGrpSpPr/>
            <p:nvPr userDrawn="1"/>
          </p:nvGrpSpPr>
          <p:grpSpPr>
            <a:xfrm>
              <a:off x="-1460500" y="1483536"/>
              <a:ext cx="634206" cy="59514"/>
              <a:chOff x="-1460500" y="1483536"/>
              <a:chExt cx="634206" cy="59514"/>
            </a:xfrm>
            <a:grpFill/>
          </p:grpSpPr>
          <p:sp>
            <p:nvSpPr>
              <p:cNvPr id="27" name="Rectangle 26">
                <a:extLst>
                  <a:ext uri="{FF2B5EF4-FFF2-40B4-BE49-F238E27FC236}">
                    <a16:creationId xmlns:a16="http://schemas.microsoft.com/office/drawing/2014/main" id="{C55A11AD-8401-0650-51B9-BF70DE476F5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B794967-F2F5-8D8C-A46F-D92D8F23250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2249D44-4703-850D-0AC6-05A2BBB274EA}"/>
                </a:ext>
              </a:extLst>
            </p:cNvPr>
            <p:cNvGrpSpPr/>
            <p:nvPr userDrawn="1"/>
          </p:nvGrpSpPr>
          <p:grpSpPr>
            <a:xfrm rot="5400000">
              <a:off x="-1460500" y="1483535"/>
              <a:ext cx="634206" cy="59514"/>
              <a:chOff x="-1460500" y="1483536"/>
              <a:chExt cx="634206" cy="59514"/>
            </a:xfrm>
            <a:grpFill/>
          </p:grpSpPr>
          <p:sp>
            <p:nvSpPr>
              <p:cNvPr id="25" name="Rectangle 24">
                <a:extLst>
                  <a:ext uri="{FF2B5EF4-FFF2-40B4-BE49-F238E27FC236}">
                    <a16:creationId xmlns:a16="http://schemas.microsoft.com/office/drawing/2014/main" id="{63FA955C-9C38-3ADD-406B-57882CC62D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E1B1FA-5853-05DA-5491-B1E16412D4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44EF9D6A-5CAA-0B82-9C13-35712E0D6903}"/>
              </a:ext>
            </a:extLst>
          </p:cNvPr>
          <p:cNvGrpSpPr/>
          <p:nvPr userDrawn="1"/>
        </p:nvGrpSpPr>
        <p:grpSpPr>
          <a:xfrm>
            <a:off x="0" y="6199281"/>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E09463C5-1023-F063-5242-AF3C58AF201A}"/>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6D22E809-DB82-FC38-7DE4-91AEBB60AB1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292B4D-4EB6-006A-57B0-20725559132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A842C1A-CC6C-F435-E455-B5AA2EC61BE4}"/>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70873E1A-3485-5598-0819-C8BC3EEA40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F297D0A-BB3C-5DB6-4DB6-E12FF200916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C7088237-28A2-04CA-201A-306C2F9F0887}"/>
              </a:ext>
            </a:extLst>
          </p:cNvPr>
          <p:cNvGrpSpPr/>
          <p:nvPr userDrawn="1"/>
        </p:nvGrpSpPr>
        <p:grpSpPr>
          <a:xfrm>
            <a:off x="819150" y="6175959"/>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FAFE9C95-A096-00F8-2004-EF9782ACE9BF}"/>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224D6E5-899A-D08F-79BF-6FE782312E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B58B04-0BDE-5093-E875-440DB7D6C5B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D5F04B8E-0744-2ED3-B895-69D0A85FE388}"/>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E168D386-A53F-3A04-3662-07F1C8315A8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3FAA3C-82ED-6DFA-A684-83AB356092F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3" name="Text Placeholder 59" descr="Subtitle">
            <a:extLst>
              <a:ext uri="{FF2B5EF4-FFF2-40B4-BE49-F238E27FC236}">
                <a16:creationId xmlns:a16="http://schemas.microsoft.com/office/drawing/2014/main" id="{8A626BDE-9EFC-FE69-E00B-F255CC6A6F56}"/>
              </a:ext>
            </a:extLst>
          </p:cNvPr>
          <p:cNvSpPr>
            <a:spLocks noGrp="1"/>
          </p:cNvSpPr>
          <p:nvPr>
            <p:ph type="body" sz="quarter" idx="13"/>
          </p:nvPr>
        </p:nvSpPr>
        <p:spPr>
          <a:xfrm>
            <a:off x="996950" y="1650127"/>
            <a:ext cx="321945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10">
            <a:extLst>
              <a:ext uri="{FF2B5EF4-FFF2-40B4-BE49-F238E27FC236}">
                <a16:creationId xmlns:a16="http://schemas.microsoft.com/office/drawing/2014/main" id="{37B3398B-E406-3C68-94F3-AF173BF01732}"/>
              </a:ext>
            </a:extLst>
          </p:cNvPr>
          <p:cNvSpPr>
            <a:spLocks noGrp="1"/>
          </p:cNvSpPr>
          <p:nvPr>
            <p:ph type="body" sz="quarter" idx="14"/>
          </p:nvPr>
        </p:nvSpPr>
        <p:spPr>
          <a:xfrm>
            <a:off x="4984750" y="1650127"/>
            <a:ext cx="5981700" cy="12962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59" descr="Subtitle">
            <a:extLst>
              <a:ext uri="{FF2B5EF4-FFF2-40B4-BE49-F238E27FC236}">
                <a16:creationId xmlns:a16="http://schemas.microsoft.com/office/drawing/2014/main" id="{1898EAA2-9DD7-8427-3129-173981BE0BB7}"/>
              </a:ext>
            </a:extLst>
          </p:cNvPr>
          <p:cNvSpPr>
            <a:spLocks noGrp="1"/>
          </p:cNvSpPr>
          <p:nvPr>
            <p:ph type="body" sz="quarter" idx="15"/>
          </p:nvPr>
        </p:nvSpPr>
        <p:spPr>
          <a:xfrm>
            <a:off x="996950" y="4069011"/>
            <a:ext cx="321945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 name="Text Placeholder 10">
            <a:extLst>
              <a:ext uri="{FF2B5EF4-FFF2-40B4-BE49-F238E27FC236}">
                <a16:creationId xmlns:a16="http://schemas.microsoft.com/office/drawing/2014/main" id="{32B5B0F4-71F3-A4A7-15C3-CF37FC722357}"/>
              </a:ext>
            </a:extLst>
          </p:cNvPr>
          <p:cNvSpPr>
            <a:spLocks noGrp="1"/>
          </p:cNvSpPr>
          <p:nvPr>
            <p:ph type="body" sz="quarter" idx="16"/>
          </p:nvPr>
        </p:nvSpPr>
        <p:spPr>
          <a:xfrm>
            <a:off x="4984750" y="4069011"/>
            <a:ext cx="5981700" cy="12962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671986"/>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lide with 2 columns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3F499-590C-345E-A566-92CD0EF49EE5}"/>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6" name="Rectangle 5">
            <a:extLst>
              <a:ext uri="{FF2B5EF4-FFF2-40B4-BE49-F238E27FC236}">
                <a16:creationId xmlns:a16="http://schemas.microsoft.com/office/drawing/2014/main" id="{584E8612-362A-9D02-5ABC-E752B7FE4D1E}"/>
              </a:ext>
            </a:extLst>
          </p:cNvPr>
          <p:cNvSpPr/>
          <p:nvPr userDrawn="1"/>
        </p:nvSpPr>
        <p:spPr>
          <a:xfrm>
            <a:off x="11404600" y="0"/>
            <a:ext cx="7874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9ED16CFC-630B-2A13-2FBA-29C1C60FBF32}"/>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4B3FB6AD-82D2-E0B5-4CF0-E7F19B59AE9C}"/>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17369C85-38B0-AEAE-E149-3A6E1961A971}"/>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D85EC80B-0A19-8516-78D8-A467F9E40ED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ED6F44E5-A15E-18F7-36AE-DAAEE70C445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996E7F3F-2430-1F75-78C4-BC89EF2C8046}"/>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4BD1D2BE-6EA5-A5A1-FD7F-39EA6A55727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03BA7C69-1146-0183-E1DF-03FD6CE27D3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77DB9B1D-FC43-E91A-66B1-0EC06FC49EF2}"/>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5F4DB027-BF2A-9B23-5532-66C338BABA71}"/>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6592F6C4-9336-12F1-6DC7-D0D73425DFE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2088FE4B-A321-3221-3F76-4FE8D9289D4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AF536B07-C8DC-C7D9-E3BD-ABD70F8F3094}"/>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F0ACB82F-B8C9-3EC1-F06B-69E558548A6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89CFBA54-1AC5-84F4-0780-FA6519309D2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22" name="Group 21">
            <a:extLst>
              <a:ext uri="{FF2B5EF4-FFF2-40B4-BE49-F238E27FC236}">
                <a16:creationId xmlns:a16="http://schemas.microsoft.com/office/drawing/2014/main" id="{C2C8665C-CD40-D7C6-4081-3D736556642B}"/>
              </a:ext>
            </a:extLst>
          </p:cNvPr>
          <p:cNvGrpSpPr/>
          <p:nvPr userDrawn="1"/>
        </p:nvGrpSpPr>
        <p:grpSpPr>
          <a:xfrm>
            <a:off x="405567" y="5678879"/>
            <a:ext cx="497080" cy="497080"/>
            <a:chOff x="-1460500" y="1196189"/>
            <a:chExt cx="634206" cy="634206"/>
          </a:xfrm>
          <a:solidFill>
            <a:schemeClr val="tx1"/>
          </a:solidFill>
        </p:grpSpPr>
        <p:grpSp>
          <p:nvGrpSpPr>
            <p:cNvPr id="23" name="Group 22">
              <a:extLst>
                <a:ext uri="{FF2B5EF4-FFF2-40B4-BE49-F238E27FC236}">
                  <a16:creationId xmlns:a16="http://schemas.microsoft.com/office/drawing/2014/main" id="{0ECF2732-5684-0284-671B-27C036663359}"/>
                </a:ext>
              </a:extLst>
            </p:cNvPr>
            <p:cNvGrpSpPr/>
            <p:nvPr userDrawn="1"/>
          </p:nvGrpSpPr>
          <p:grpSpPr>
            <a:xfrm>
              <a:off x="-1460500" y="1483536"/>
              <a:ext cx="634206" cy="59514"/>
              <a:chOff x="-1460500" y="1483536"/>
              <a:chExt cx="634206" cy="59514"/>
            </a:xfrm>
            <a:grpFill/>
          </p:grpSpPr>
          <p:sp>
            <p:nvSpPr>
              <p:cNvPr id="27" name="Rectangle 26">
                <a:extLst>
                  <a:ext uri="{FF2B5EF4-FFF2-40B4-BE49-F238E27FC236}">
                    <a16:creationId xmlns:a16="http://schemas.microsoft.com/office/drawing/2014/main" id="{C55A11AD-8401-0650-51B9-BF70DE476F5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B794967-F2F5-8D8C-A46F-D92D8F23250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2249D44-4703-850D-0AC6-05A2BBB274EA}"/>
                </a:ext>
              </a:extLst>
            </p:cNvPr>
            <p:cNvGrpSpPr/>
            <p:nvPr userDrawn="1"/>
          </p:nvGrpSpPr>
          <p:grpSpPr>
            <a:xfrm rot="5400000">
              <a:off x="-1460500" y="1483535"/>
              <a:ext cx="634206" cy="59514"/>
              <a:chOff x="-1460500" y="1483536"/>
              <a:chExt cx="634206" cy="59514"/>
            </a:xfrm>
            <a:grpFill/>
          </p:grpSpPr>
          <p:sp>
            <p:nvSpPr>
              <p:cNvPr id="25" name="Rectangle 24">
                <a:extLst>
                  <a:ext uri="{FF2B5EF4-FFF2-40B4-BE49-F238E27FC236}">
                    <a16:creationId xmlns:a16="http://schemas.microsoft.com/office/drawing/2014/main" id="{63FA955C-9C38-3ADD-406B-57882CC62D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0E1B1FA-5853-05DA-5491-B1E16412D4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44EF9D6A-5CAA-0B82-9C13-35712E0D6903}"/>
              </a:ext>
            </a:extLst>
          </p:cNvPr>
          <p:cNvGrpSpPr/>
          <p:nvPr userDrawn="1"/>
        </p:nvGrpSpPr>
        <p:grpSpPr>
          <a:xfrm>
            <a:off x="0" y="6199281"/>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E09463C5-1023-F063-5242-AF3C58AF201A}"/>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6D22E809-DB82-FC38-7DE4-91AEBB60AB1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2292B4D-4EB6-006A-57B0-20725559132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7A842C1A-CC6C-F435-E455-B5AA2EC61BE4}"/>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70873E1A-3485-5598-0819-C8BC3EEA40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F297D0A-BB3C-5DB6-4DB6-E12FF200916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C7088237-28A2-04CA-201A-306C2F9F0887}"/>
              </a:ext>
            </a:extLst>
          </p:cNvPr>
          <p:cNvGrpSpPr/>
          <p:nvPr userDrawn="1"/>
        </p:nvGrpSpPr>
        <p:grpSpPr>
          <a:xfrm>
            <a:off x="819150" y="6175959"/>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FAFE9C95-A096-00F8-2004-EF9782ACE9BF}"/>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224D6E5-899A-D08F-79BF-6FE782312E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4B58B04-0BDE-5093-E875-440DB7D6C5B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D5F04B8E-0744-2ED3-B895-69D0A85FE388}"/>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E168D386-A53F-3A04-3662-07F1C8315A8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8B3FAA3C-82ED-6DFA-A684-83AB356092F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7" name="Text Placeholder 59" descr="Subtitle">
            <a:extLst>
              <a:ext uri="{FF2B5EF4-FFF2-40B4-BE49-F238E27FC236}">
                <a16:creationId xmlns:a16="http://schemas.microsoft.com/office/drawing/2014/main" id="{9841DCB7-C01E-D144-E602-F12273E21FF5}"/>
              </a:ext>
            </a:extLst>
          </p:cNvPr>
          <p:cNvSpPr>
            <a:spLocks noGrp="1"/>
          </p:cNvSpPr>
          <p:nvPr>
            <p:ph type="body" sz="quarter" idx="13"/>
          </p:nvPr>
        </p:nvSpPr>
        <p:spPr>
          <a:xfrm>
            <a:off x="9969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8" name="Text Placeholder 10">
            <a:extLst>
              <a:ext uri="{FF2B5EF4-FFF2-40B4-BE49-F238E27FC236}">
                <a16:creationId xmlns:a16="http://schemas.microsoft.com/office/drawing/2014/main" id="{7EDD0239-D44B-4499-508F-6D46BC73A038}"/>
              </a:ext>
            </a:extLst>
          </p:cNvPr>
          <p:cNvSpPr>
            <a:spLocks noGrp="1"/>
          </p:cNvSpPr>
          <p:nvPr>
            <p:ph type="body" sz="quarter" idx="14"/>
          </p:nvPr>
        </p:nvSpPr>
        <p:spPr>
          <a:xfrm>
            <a:off x="9969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ext Placeholder 59" descr="Subtitle">
            <a:extLst>
              <a:ext uri="{FF2B5EF4-FFF2-40B4-BE49-F238E27FC236}">
                <a16:creationId xmlns:a16="http://schemas.microsoft.com/office/drawing/2014/main" id="{37A11DCC-6842-103C-3736-DACD9D10AB4F}"/>
              </a:ext>
            </a:extLst>
          </p:cNvPr>
          <p:cNvSpPr>
            <a:spLocks noGrp="1"/>
          </p:cNvSpPr>
          <p:nvPr>
            <p:ph type="body" sz="quarter" idx="18"/>
          </p:nvPr>
        </p:nvSpPr>
        <p:spPr>
          <a:xfrm>
            <a:off x="469900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 name="Text Placeholder 10">
            <a:extLst>
              <a:ext uri="{FF2B5EF4-FFF2-40B4-BE49-F238E27FC236}">
                <a16:creationId xmlns:a16="http://schemas.microsoft.com/office/drawing/2014/main" id="{2A681C40-50F7-4B4E-E02A-6F6289BC9A86}"/>
              </a:ext>
            </a:extLst>
          </p:cNvPr>
          <p:cNvSpPr>
            <a:spLocks noGrp="1"/>
          </p:cNvSpPr>
          <p:nvPr>
            <p:ph type="body" sz="quarter" idx="19"/>
          </p:nvPr>
        </p:nvSpPr>
        <p:spPr>
          <a:xfrm>
            <a:off x="469900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ext Placeholder 59" descr="Subtitle">
            <a:extLst>
              <a:ext uri="{FF2B5EF4-FFF2-40B4-BE49-F238E27FC236}">
                <a16:creationId xmlns:a16="http://schemas.microsoft.com/office/drawing/2014/main" id="{A3E80A58-EAFF-8E4D-D4B3-C0D2B6B24817}"/>
              </a:ext>
            </a:extLst>
          </p:cNvPr>
          <p:cNvSpPr>
            <a:spLocks noGrp="1"/>
          </p:cNvSpPr>
          <p:nvPr>
            <p:ph type="body" sz="quarter" idx="21"/>
          </p:nvPr>
        </p:nvSpPr>
        <p:spPr>
          <a:xfrm>
            <a:off x="8401050" y="1603000"/>
            <a:ext cx="2794000" cy="305673"/>
          </a:xfrm>
        </p:spPr>
        <p:txBody>
          <a:bodyPr anchor="t">
            <a:noAutofit/>
          </a:bodyPr>
          <a:lstStyle>
            <a:lvl1pPr algn="l">
              <a:defRPr sz="1800" b="1">
                <a:solidFill>
                  <a:schemeClr val="accent2"/>
                </a:solidFill>
              </a:defRPr>
            </a:lvl1pPr>
            <a:lvl2pPr algn="l">
              <a:defRPr sz="1800" b="1">
                <a:solidFill>
                  <a:schemeClr val="accent2"/>
                </a:solidFill>
              </a:defRPr>
            </a:lvl2pPr>
            <a:lvl3pPr algn="l">
              <a:defRPr sz="1800" b="1">
                <a:solidFill>
                  <a:schemeClr val="accent2"/>
                </a:solidFill>
              </a:defRPr>
            </a:lvl3pPr>
            <a:lvl4pPr algn="l">
              <a:defRPr sz="1800" b="1">
                <a:solidFill>
                  <a:schemeClr val="accent2"/>
                </a:solidFill>
              </a:defRPr>
            </a:lvl4pPr>
            <a:lvl5pPr algn="l">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10">
            <a:extLst>
              <a:ext uri="{FF2B5EF4-FFF2-40B4-BE49-F238E27FC236}">
                <a16:creationId xmlns:a16="http://schemas.microsoft.com/office/drawing/2014/main" id="{8B3C080C-BFF8-0E9A-CE93-14E5848ADDB6}"/>
              </a:ext>
            </a:extLst>
          </p:cNvPr>
          <p:cNvSpPr>
            <a:spLocks noGrp="1"/>
          </p:cNvSpPr>
          <p:nvPr>
            <p:ph type="body" sz="quarter" idx="22"/>
          </p:nvPr>
        </p:nvSpPr>
        <p:spPr>
          <a:xfrm>
            <a:off x="8401050" y="2226173"/>
            <a:ext cx="2794000" cy="1603375"/>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3230995"/>
      </p:ext>
    </p:extLst>
  </p:cSld>
  <p:clrMapOvr>
    <a:overrideClrMapping bg1="dk1" tx1="lt1" bg2="dk2" tx2="lt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ingle user slide - v1">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DC0D4-F661-B1C5-9E36-9A18117D6878}"/>
              </a:ext>
            </a:extLst>
          </p:cNvPr>
          <p:cNvSpPr>
            <a:spLocks noGrp="1"/>
          </p:cNvSpPr>
          <p:nvPr>
            <p:ph type="title"/>
          </p:nvPr>
        </p:nvSpPr>
        <p:spPr>
          <a:xfrm>
            <a:off x="5213350" y="365125"/>
            <a:ext cx="5981700" cy="599609"/>
          </a:xfrm>
        </p:spPr>
        <p:txBody>
          <a:bodyPr/>
          <a:lstStyle>
            <a:lvl1pPr>
              <a:defRPr>
                <a:solidFill>
                  <a:schemeClr val="bg1"/>
                </a:solidFill>
              </a:defRPr>
            </a:lvl1pPr>
          </a:lstStyle>
          <a:p>
            <a:r>
              <a:rPr lang="en-US"/>
              <a:t>Click to edit Master title style</a:t>
            </a:r>
          </a:p>
        </p:txBody>
      </p:sp>
      <p:sp>
        <p:nvSpPr>
          <p:cNvPr id="6" name="Rectangle: Single Corner Snipped 5">
            <a:extLst>
              <a:ext uri="{FF2B5EF4-FFF2-40B4-BE49-F238E27FC236}">
                <a16:creationId xmlns:a16="http://schemas.microsoft.com/office/drawing/2014/main" id="{422B1E66-7367-E76A-4AE2-DEF19898683D}"/>
              </a:ext>
            </a:extLst>
          </p:cNvPr>
          <p:cNvSpPr/>
          <p:nvPr userDrawn="1"/>
        </p:nvSpPr>
        <p:spPr>
          <a:xfrm rot="10800000">
            <a:off x="10687050" y="-622883"/>
            <a:ext cx="2357306" cy="1245765"/>
          </a:xfrm>
          <a:prstGeom prst="snip1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7EB287A8-2142-FF44-EEE2-9BACBB8EDC6A}"/>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D8776617-E248-64F3-4541-98989F4451C9}"/>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91AECD59-FB77-C788-B30B-E51F2D62F24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EA1C0B1-0E29-B4C6-2920-40673CB12D3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733C0D3D-2CE1-EB04-C82F-3E76A93322C9}"/>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785A0D6A-5A2E-8C08-17C5-A49B0D56369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9C5789-52E7-7E40-C62C-2673E0F64CC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0D801234-A478-CBEF-57F3-1900BDCC23E4}"/>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3F0ACF28-CE75-76AE-7198-05DC45BF39A2}"/>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BFD70814-3472-AD76-3FCA-2DBBBF16417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A3B3649-C5BD-1C76-81E6-4D4A10894F9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058F8B4-6720-4771-BB4D-BCB7FEA16DD6}"/>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C95803E3-FDEF-AF44-7BCE-5B65AFE285B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DE48B4-8FC7-FA15-ED15-6A5DA88B4AC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3C7FD84A-E97C-BE20-D119-862DCB27C53E}"/>
              </a:ext>
            </a:extLst>
          </p:cNvPr>
          <p:cNvGrpSpPr/>
          <p:nvPr userDrawn="1"/>
        </p:nvGrpSpPr>
        <p:grpSpPr>
          <a:xfrm>
            <a:off x="11338044" y="5972175"/>
            <a:ext cx="1498600" cy="1498600"/>
            <a:chOff x="-2343150" y="1566863"/>
            <a:chExt cx="1498600" cy="1498600"/>
          </a:xfrm>
        </p:grpSpPr>
        <p:sp>
          <p:nvSpPr>
            <p:cNvPr id="22" name="Oval 21">
              <a:extLst>
                <a:ext uri="{FF2B5EF4-FFF2-40B4-BE49-F238E27FC236}">
                  <a16:creationId xmlns:a16="http://schemas.microsoft.com/office/drawing/2014/main" id="{62A0EC85-F3FF-2168-ED6A-C440FE798429}"/>
                </a:ext>
              </a:extLst>
            </p:cNvPr>
            <p:cNvSpPr/>
            <p:nvPr userDrawn="1"/>
          </p:nvSpPr>
          <p:spPr>
            <a:xfrm>
              <a:off x="-2057400" y="1852613"/>
              <a:ext cx="927100" cy="927100"/>
            </a:xfrm>
            <a:prstGeom prst="ellipse">
              <a:avLst/>
            </a:prstGeom>
            <a:noFill/>
            <a:ln w="28575">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95DF852-50C7-2B0A-8157-402DBDD348C6}"/>
                </a:ext>
              </a:extLst>
            </p:cNvPr>
            <p:cNvSpPr/>
            <p:nvPr userDrawn="1"/>
          </p:nvSpPr>
          <p:spPr>
            <a:xfrm>
              <a:off x="-2343150" y="1566863"/>
              <a:ext cx="1498600" cy="1498600"/>
            </a:xfrm>
            <a:prstGeom prst="ellipse">
              <a:avLst/>
            </a:prstGeom>
            <a:noFill/>
            <a:ln w="28575">
              <a:solidFill>
                <a:schemeClr val="accent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Picture Placeholder 24">
            <a:extLst>
              <a:ext uri="{FF2B5EF4-FFF2-40B4-BE49-F238E27FC236}">
                <a16:creationId xmlns:a16="http://schemas.microsoft.com/office/drawing/2014/main" id="{03C6F08F-D3C6-FCCB-6616-50745BBF5EB4}"/>
              </a:ext>
            </a:extLst>
          </p:cNvPr>
          <p:cNvSpPr>
            <a:spLocks noGrp="1"/>
          </p:cNvSpPr>
          <p:nvPr>
            <p:ph type="pic" sz="quarter" idx="13"/>
          </p:nvPr>
        </p:nvSpPr>
        <p:spPr>
          <a:xfrm>
            <a:off x="228600" y="365124"/>
            <a:ext cx="3898900" cy="4181475"/>
          </a:xfrm>
          <a:prstGeom prst="snip2DiagRect">
            <a:avLst/>
          </a:prstGeom>
          <a:solidFill>
            <a:schemeClr val="bg1">
              <a:lumMod val="85000"/>
            </a:schemeClr>
          </a:solidFill>
          <a:ln>
            <a:noFill/>
          </a:ln>
        </p:spPr>
        <p:txBody>
          <a:bodyPr/>
          <a:lstStyle/>
          <a:p>
            <a:endParaRPr lang="en-US"/>
          </a:p>
        </p:txBody>
      </p:sp>
      <p:sp>
        <p:nvSpPr>
          <p:cNvPr id="28" name="Text Placeholder 59" descr="Subtitle">
            <a:extLst>
              <a:ext uri="{FF2B5EF4-FFF2-40B4-BE49-F238E27FC236}">
                <a16:creationId xmlns:a16="http://schemas.microsoft.com/office/drawing/2014/main" id="{A935B10C-CCCD-40CC-46DE-A698167FEAA1}"/>
              </a:ext>
            </a:extLst>
          </p:cNvPr>
          <p:cNvSpPr>
            <a:spLocks noGrp="1"/>
          </p:cNvSpPr>
          <p:nvPr>
            <p:ph type="body" sz="quarter" idx="14"/>
          </p:nvPr>
        </p:nvSpPr>
        <p:spPr>
          <a:xfrm>
            <a:off x="228600" y="4828800"/>
            <a:ext cx="3987800" cy="305673"/>
          </a:xfrm>
        </p:spPr>
        <p:txBody>
          <a:bodyPr anchor="t">
            <a:noAutofit/>
          </a:bodyPr>
          <a:lstStyle>
            <a:lvl1pPr algn="l">
              <a:defRPr sz="1800" b="1">
                <a:solidFill>
                  <a:schemeClr val="accent6"/>
                </a:solidFill>
              </a:defRPr>
            </a:lvl1pPr>
            <a:lvl2pPr algn="l">
              <a:defRPr sz="1800" b="1">
                <a:solidFill>
                  <a:schemeClr val="accent6"/>
                </a:solidFill>
              </a:defRPr>
            </a:lvl2pPr>
            <a:lvl3pPr algn="l">
              <a:defRPr sz="1800" b="1">
                <a:solidFill>
                  <a:schemeClr val="accent6"/>
                </a:solidFill>
              </a:defRPr>
            </a:lvl3pPr>
            <a:lvl4pPr algn="l">
              <a:defRPr sz="1800" b="1">
                <a:solidFill>
                  <a:schemeClr val="accent6"/>
                </a:solidFill>
              </a:defRPr>
            </a:lvl4pPr>
            <a:lvl5pPr algn="l">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D09F54BE-C583-F479-D69F-8AD5443C82CF}"/>
              </a:ext>
            </a:extLst>
          </p:cNvPr>
          <p:cNvSpPr>
            <a:spLocks noGrp="1"/>
          </p:cNvSpPr>
          <p:nvPr>
            <p:ph type="body" sz="quarter" idx="15"/>
          </p:nvPr>
        </p:nvSpPr>
        <p:spPr>
          <a:xfrm>
            <a:off x="228600" y="5321301"/>
            <a:ext cx="3987800" cy="825499"/>
          </a:xfrm>
        </p:spPr>
        <p:txBody>
          <a:bodyPr anchor="t"/>
          <a:lstStyle>
            <a:lvl1pPr algn="l">
              <a:defRPr>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15C6656F-190C-46DA-5F39-50D0FD9E7AB5}"/>
              </a:ext>
            </a:extLst>
          </p:cNvPr>
          <p:cNvSpPr>
            <a:spLocks noGrp="1"/>
          </p:cNvSpPr>
          <p:nvPr>
            <p:ph type="body" sz="quarter" idx="16"/>
          </p:nvPr>
        </p:nvSpPr>
        <p:spPr>
          <a:xfrm>
            <a:off x="5213351" y="1524000"/>
            <a:ext cx="5981700" cy="4733925"/>
          </a:xfrm>
        </p:spPr>
        <p:txBody>
          <a:bodyPr>
            <a:norm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947987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ingle user layout -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0173-E0A2-4CBD-13A7-25B2446A8004}"/>
              </a:ext>
            </a:extLst>
          </p:cNvPr>
          <p:cNvSpPr>
            <a:spLocks noGrp="1"/>
          </p:cNvSpPr>
          <p:nvPr>
            <p:ph type="title"/>
          </p:nvPr>
        </p:nvSpPr>
        <p:spPr>
          <a:xfrm>
            <a:off x="4756150" y="365125"/>
            <a:ext cx="6210300" cy="599609"/>
          </a:xfrm>
        </p:spPr>
        <p:txBody>
          <a:bodyPr/>
          <a:lstStyle>
            <a:lvl1pPr>
              <a:defRPr>
                <a:solidFill>
                  <a:schemeClr val="accent6"/>
                </a:solidFill>
              </a:defRPr>
            </a:lvl1pPr>
          </a:lstStyle>
          <a:p>
            <a:r>
              <a:rPr lang="en-US"/>
              <a:t>Click to edit Master title style</a:t>
            </a:r>
          </a:p>
        </p:txBody>
      </p:sp>
      <p:sp>
        <p:nvSpPr>
          <p:cNvPr id="7" name="Picture Placeholder 6">
            <a:extLst>
              <a:ext uri="{FF2B5EF4-FFF2-40B4-BE49-F238E27FC236}">
                <a16:creationId xmlns:a16="http://schemas.microsoft.com/office/drawing/2014/main" id="{1074D978-FDFB-780A-EE6C-96A205E70261}"/>
              </a:ext>
            </a:extLst>
          </p:cNvPr>
          <p:cNvSpPr>
            <a:spLocks noGrp="1"/>
          </p:cNvSpPr>
          <p:nvPr>
            <p:ph type="pic" sz="quarter" idx="13"/>
          </p:nvPr>
        </p:nvSpPr>
        <p:spPr>
          <a:xfrm>
            <a:off x="228600" y="365125"/>
            <a:ext cx="3759200" cy="4181475"/>
          </a:xfrm>
          <a:prstGeom prst="snip1Rect">
            <a:avLst/>
          </a:prstGeom>
          <a:solidFill>
            <a:schemeClr val="tx1">
              <a:lumMod val="75000"/>
            </a:schemeClr>
          </a:solidFill>
        </p:spPr>
        <p:txBody>
          <a:bodyPr/>
          <a:lstStyle/>
          <a:p>
            <a:endParaRPr lang="en-US"/>
          </a:p>
        </p:txBody>
      </p:sp>
      <p:sp>
        <p:nvSpPr>
          <p:cNvPr id="9" name="Text Placeholder 8">
            <a:extLst>
              <a:ext uri="{FF2B5EF4-FFF2-40B4-BE49-F238E27FC236}">
                <a16:creationId xmlns:a16="http://schemas.microsoft.com/office/drawing/2014/main" id="{358765EE-3D63-AB08-F10D-D96E01FC76E3}"/>
              </a:ext>
            </a:extLst>
          </p:cNvPr>
          <p:cNvSpPr>
            <a:spLocks noGrp="1"/>
          </p:cNvSpPr>
          <p:nvPr>
            <p:ph type="body" sz="quarter" idx="14"/>
          </p:nvPr>
        </p:nvSpPr>
        <p:spPr>
          <a:xfrm>
            <a:off x="4756150" y="1574800"/>
            <a:ext cx="6210300" cy="4483100"/>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0447DAF7-DB3A-5937-23E1-4176CF45E6AB}"/>
              </a:ext>
            </a:extLst>
          </p:cNvPr>
          <p:cNvSpPr/>
          <p:nvPr userDrawn="1"/>
        </p:nvSpPr>
        <p:spPr>
          <a:xfrm>
            <a:off x="11404600" y="0"/>
            <a:ext cx="7874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11" name="Group 10">
            <a:extLst>
              <a:ext uri="{FF2B5EF4-FFF2-40B4-BE49-F238E27FC236}">
                <a16:creationId xmlns:a16="http://schemas.microsoft.com/office/drawing/2014/main" id="{09808A7F-A51C-31CE-9B08-1FE957048655}"/>
              </a:ext>
            </a:extLst>
          </p:cNvPr>
          <p:cNvGrpSpPr/>
          <p:nvPr userDrawn="1"/>
        </p:nvGrpSpPr>
        <p:grpSpPr>
          <a:xfrm>
            <a:off x="10775950" y="-657226"/>
            <a:ext cx="2044700" cy="2044702"/>
            <a:chOff x="-1985169" y="1122360"/>
            <a:chExt cx="2128837" cy="2128840"/>
          </a:xfrm>
          <a:solidFill>
            <a:schemeClr val="tx1"/>
          </a:solidFill>
        </p:grpSpPr>
        <p:grpSp>
          <p:nvGrpSpPr>
            <p:cNvPr id="12" name="Group 11">
              <a:extLst>
                <a:ext uri="{FF2B5EF4-FFF2-40B4-BE49-F238E27FC236}">
                  <a16:creationId xmlns:a16="http://schemas.microsoft.com/office/drawing/2014/main" id="{9AD31618-5B1C-9501-7D88-82976143FEE3}"/>
                </a:ext>
              </a:extLst>
            </p:cNvPr>
            <p:cNvGrpSpPr/>
            <p:nvPr userDrawn="1"/>
          </p:nvGrpSpPr>
          <p:grpSpPr>
            <a:xfrm>
              <a:off x="-1985169" y="1122363"/>
              <a:ext cx="2128837" cy="2128837"/>
              <a:chOff x="-1985169" y="1122363"/>
              <a:chExt cx="2128837" cy="2128837"/>
            </a:xfrm>
            <a:grpFill/>
          </p:grpSpPr>
          <p:grpSp>
            <p:nvGrpSpPr>
              <p:cNvPr id="20" name="Group 19">
                <a:extLst>
                  <a:ext uri="{FF2B5EF4-FFF2-40B4-BE49-F238E27FC236}">
                    <a16:creationId xmlns:a16="http://schemas.microsoft.com/office/drawing/2014/main" id="{E145D803-E98C-FC2A-F351-F723B3B0C121}"/>
                  </a:ext>
                </a:extLst>
              </p:cNvPr>
              <p:cNvGrpSpPr/>
              <p:nvPr userDrawn="1"/>
            </p:nvGrpSpPr>
            <p:grpSpPr>
              <a:xfrm>
                <a:off x="-1003300" y="1122363"/>
                <a:ext cx="165100" cy="2128837"/>
                <a:chOff x="-1003300" y="1122363"/>
                <a:chExt cx="165100" cy="2128837"/>
              </a:xfrm>
              <a:grpFill/>
            </p:grpSpPr>
            <p:sp>
              <p:nvSpPr>
                <p:cNvPr id="24" name="Rectangle 23">
                  <a:extLst>
                    <a:ext uri="{FF2B5EF4-FFF2-40B4-BE49-F238E27FC236}">
                      <a16:creationId xmlns:a16="http://schemas.microsoft.com/office/drawing/2014/main" id="{7A9D32E6-3D53-E53B-A47F-061DE04EF1E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52662B67-D01E-EFE1-F198-6E2567F8E7C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1" name="Group 20">
                <a:extLst>
                  <a:ext uri="{FF2B5EF4-FFF2-40B4-BE49-F238E27FC236}">
                    <a16:creationId xmlns:a16="http://schemas.microsoft.com/office/drawing/2014/main" id="{07DEC21B-6689-F4FF-873F-2F98E1A02D4D}"/>
                  </a:ext>
                </a:extLst>
              </p:cNvPr>
              <p:cNvGrpSpPr/>
              <p:nvPr userDrawn="1"/>
            </p:nvGrpSpPr>
            <p:grpSpPr>
              <a:xfrm rot="5400000">
                <a:off x="-1003300" y="1122362"/>
                <a:ext cx="165100" cy="2128837"/>
                <a:chOff x="-1003300" y="1122363"/>
                <a:chExt cx="165100" cy="2128837"/>
              </a:xfrm>
              <a:grpFill/>
            </p:grpSpPr>
            <p:sp>
              <p:nvSpPr>
                <p:cNvPr id="22" name="Rectangle 21">
                  <a:extLst>
                    <a:ext uri="{FF2B5EF4-FFF2-40B4-BE49-F238E27FC236}">
                      <a16:creationId xmlns:a16="http://schemas.microsoft.com/office/drawing/2014/main" id="{688B3DAB-17CF-6C84-1A88-60A347FFD87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E6BDDEAF-4A01-39A0-5CDB-AE0602727D2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3" name="Group 12">
              <a:extLst>
                <a:ext uri="{FF2B5EF4-FFF2-40B4-BE49-F238E27FC236}">
                  <a16:creationId xmlns:a16="http://schemas.microsoft.com/office/drawing/2014/main" id="{52A412EF-5D8C-B323-4268-C3BFC5F6BE89}"/>
                </a:ext>
              </a:extLst>
            </p:cNvPr>
            <p:cNvGrpSpPr/>
            <p:nvPr userDrawn="1"/>
          </p:nvGrpSpPr>
          <p:grpSpPr>
            <a:xfrm rot="2700000">
              <a:off x="-1985169" y="1122360"/>
              <a:ext cx="2128837" cy="2128837"/>
              <a:chOff x="-1985169" y="1122363"/>
              <a:chExt cx="2128837" cy="2128837"/>
            </a:xfrm>
            <a:grpFill/>
          </p:grpSpPr>
          <p:grpSp>
            <p:nvGrpSpPr>
              <p:cNvPr id="14" name="Group 13">
                <a:extLst>
                  <a:ext uri="{FF2B5EF4-FFF2-40B4-BE49-F238E27FC236}">
                    <a16:creationId xmlns:a16="http://schemas.microsoft.com/office/drawing/2014/main" id="{EE2492FD-E12F-4C79-11CE-203735A045AC}"/>
                  </a:ext>
                </a:extLst>
              </p:cNvPr>
              <p:cNvGrpSpPr/>
              <p:nvPr userDrawn="1"/>
            </p:nvGrpSpPr>
            <p:grpSpPr>
              <a:xfrm>
                <a:off x="-1003300" y="1122363"/>
                <a:ext cx="165100" cy="2128837"/>
                <a:chOff x="-1003300" y="1122363"/>
                <a:chExt cx="165100" cy="2128837"/>
              </a:xfrm>
              <a:grpFill/>
            </p:grpSpPr>
            <p:sp>
              <p:nvSpPr>
                <p:cNvPr id="18" name="Rectangle 17">
                  <a:extLst>
                    <a:ext uri="{FF2B5EF4-FFF2-40B4-BE49-F238E27FC236}">
                      <a16:creationId xmlns:a16="http://schemas.microsoft.com/office/drawing/2014/main" id="{8B67636B-04C6-E839-A68F-61C1792432A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BC6A42FC-C631-C0E8-C4E8-7A4EB02B28D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5" name="Group 14">
                <a:extLst>
                  <a:ext uri="{FF2B5EF4-FFF2-40B4-BE49-F238E27FC236}">
                    <a16:creationId xmlns:a16="http://schemas.microsoft.com/office/drawing/2014/main" id="{9E543727-B643-7452-7231-CB1C6942AFC2}"/>
                  </a:ext>
                </a:extLst>
              </p:cNvPr>
              <p:cNvGrpSpPr/>
              <p:nvPr userDrawn="1"/>
            </p:nvGrpSpPr>
            <p:grpSpPr>
              <a:xfrm rot="5400000">
                <a:off x="-1003300" y="1122362"/>
                <a:ext cx="165100" cy="2128837"/>
                <a:chOff x="-1003300" y="1122363"/>
                <a:chExt cx="165100" cy="2128837"/>
              </a:xfrm>
              <a:grpFill/>
            </p:grpSpPr>
            <p:sp>
              <p:nvSpPr>
                <p:cNvPr id="16" name="Rectangle 15">
                  <a:extLst>
                    <a:ext uri="{FF2B5EF4-FFF2-40B4-BE49-F238E27FC236}">
                      <a16:creationId xmlns:a16="http://schemas.microsoft.com/office/drawing/2014/main" id="{552421DE-CD20-DF7E-F3AC-E55586ED436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3C27E5DA-5657-FE25-7A78-FFC53CA013D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6" name="Rectangle 25">
            <a:extLst>
              <a:ext uri="{FF2B5EF4-FFF2-40B4-BE49-F238E27FC236}">
                <a16:creationId xmlns:a16="http://schemas.microsoft.com/office/drawing/2014/main" id="{57AA329C-E36E-C809-5CC9-6B6017277D0C}"/>
              </a:ext>
            </a:extLst>
          </p:cNvPr>
          <p:cNvSpPr/>
          <p:nvPr userDrawn="1"/>
        </p:nvSpPr>
        <p:spPr>
          <a:xfrm>
            <a:off x="228600" y="4546600"/>
            <a:ext cx="3759200" cy="15113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9" descr="Subtitle">
            <a:extLst>
              <a:ext uri="{FF2B5EF4-FFF2-40B4-BE49-F238E27FC236}">
                <a16:creationId xmlns:a16="http://schemas.microsoft.com/office/drawing/2014/main" id="{78C17C3B-45B2-BFE0-4F35-6A6226D0B70D}"/>
              </a:ext>
            </a:extLst>
          </p:cNvPr>
          <p:cNvSpPr>
            <a:spLocks noGrp="1"/>
          </p:cNvSpPr>
          <p:nvPr>
            <p:ph type="body" sz="quarter" idx="15"/>
          </p:nvPr>
        </p:nvSpPr>
        <p:spPr>
          <a:xfrm>
            <a:off x="457200" y="4739900"/>
            <a:ext cx="3276600" cy="305673"/>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0">
            <a:extLst>
              <a:ext uri="{FF2B5EF4-FFF2-40B4-BE49-F238E27FC236}">
                <a16:creationId xmlns:a16="http://schemas.microsoft.com/office/drawing/2014/main" id="{8B2C1EC8-6973-7B04-3D29-BCD910CC4E09}"/>
              </a:ext>
            </a:extLst>
          </p:cNvPr>
          <p:cNvSpPr>
            <a:spLocks noGrp="1"/>
          </p:cNvSpPr>
          <p:nvPr>
            <p:ph type="body" sz="quarter" idx="16"/>
          </p:nvPr>
        </p:nvSpPr>
        <p:spPr>
          <a:xfrm>
            <a:off x="457200" y="5232401"/>
            <a:ext cx="3276600" cy="634999"/>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9" name="Group 28">
            <a:extLst>
              <a:ext uri="{FF2B5EF4-FFF2-40B4-BE49-F238E27FC236}">
                <a16:creationId xmlns:a16="http://schemas.microsoft.com/office/drawing/2014/main" id="{F4E40D27-1D9F-8770-4B61-8D13F385BD82}"/>
              </a:ext>
            </a:extLst>
          </p:cNvPr>
          <p:cNvGrpSpPr/>
          <p:nvPr userDrawn="1"/>
        </p:nvGrpSpPr>
        <p:grpSpPr>
          <a:xfrm>
            <a:off x="189667" y="5972473"/>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DE89B67A-BFFF-35CB-052D-949C4870BB1E}"/>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6256274E-163D-7ECA-3126-23E1C76835D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8AE3CB7-E16A-2B20-902E-161932E02DE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9CE40E67-4F55-5DB2-69E8-A4EFE605F23D}"/>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07EDAF5E-17EC-C13F-EA81-6034D08C195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CD7927A-015D-85E8-99C0-AFF5B1ADA92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9F4303F4-5168-385D-4C1E-BA6F3116C64F}"/>
              </a:ext>
            </a:extLst>
          </p:cNvPr>
          <p:cNvGrpSpPr/>
          <p:nvPr userDrawn="1"/>
        </p:nvGrpSpPr>
        <p:grpSpPr>
          <a:xfrm>
            <a:off x="-215900" y="6492875"/>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25850BDF-E783-E582-4FCF-0BF576920E19}"/>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0F9E2D3-694E-429B-3416-65FEA0F25B7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555E7FA5-CBAB-82A4-F36A-0ECEFC7DB32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CAFF35EC-72CE-E470-1556-A33C06A2C670}"/>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24A4047C-AF24-B3DA-631F-DA9657B02B2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03DE31F-F19D-1D61-BC17-151546ABC0E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a:extLst>
              <a:ext uri="{FF2B5EF4-FFF2-40B4-BE49-F238E27FC236}">
                <a16:creationId xmlns:a16="http://schemas.microsoft.com/office/drawing/2014/main" id="{1E37F9C8-63DB-C5A5-3663-85484350CD0B}"/>
              </a:ext>
            </a:extLst>
          </p:cNvPr>
          <p:cNvGrpSpPr/>
          <p:nvPr userDrawn="1"/>
        </p:nvGrpSpPr>
        <p:grpSpPr>
          <a:xfrm>
            <a:off x="603250" y="6469553"/>
            <a:ext cx="497080" cy="497080"/>
            <a:chOff x="-1460500" y="1196189"/>
            <a:chExt cx="634206" cy="634206"/>
          </a:xfrm>
          <a:solidFill>
            <a:schemeClr val="tx1"/>
          </a:solidFill>
        </p:grpSpPr>
        <p:grpSp>
          <p:nvGrpSpPr>
            <p:cNvPr id="44" name="Group 43">
              <a:extLst>
                <a:ext uri="{FF2B5EF4-FFF2-40B4-BE49-F238E27FC236}">
                  <a16:creationId xmlns:a16="http://schemas.microsoft.com/office/drawing/2014/main" id="{57655B7C-65C2-0DE1-0364-7764506F3A6A}"/>
                </a:ext>
              </a:extLst>
            </p:cNvPr>
            <p:cNvGrpSpPr/>
            <p:nvPr userDrawn="1"/>
          </p:nvGrpSpPr>
          <p:grpSpPr>
            <a:xfrm>
              <a:off x="-1460500" y="1483536"/>
              <a:ext cx="634206" cy="59514"/>
              <a:chOff x="-1460500" y="1483536"/>
              <a:chExt cx="634206" cy="59514"/>
            </a:xfrm>
            <a:grpFill/>
          </p:grpSpPr>
          <p:sp>
            <p:nvSpPr>
              <p:cNvPr id="48" name="Rectangle 47">
                <a:extLst>
                  <a:ext uri="{FF2B5EF4-FFF2-40B4-BE49-F238E27FC236}">
                    <a16:creationId xmlns:a16="http://schemas.microsoft.com/office/drawing/2014/main" id="{DE747CDF-58F8-9E03-BDF8-031556536E8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00CC0EA6-7D35-9DD3-CFED-E6C35704F7E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A6C8006C-DDEA-B92D-8C5C-CA8A278325E0}"/>
                </a:ext>
              </a:extLst>
            </p:cNvPr>
            <p:cNvGrpSpPr/>
            <p:nvPr userDrawn="1"/>
          </p:nvGrpSpPr>
          <p:grpSpPr>
            <a:xfrm rot="5400000">
              <a:off x="-1460500" y="1483535"/>
              <a:ext cx="634206" cy="59514"/>
              <a:chOff x="-1460500" y="1483536"/>
              <a:chExt cx="634206" cy="59514"/>
            </a:xfrm>
            <a:grpFill/>
          </p:grpSpPr>
          <p:sp>
            <p:nvSpPr>
              <p:cNvPr id="46" name="Rectangle 45">
                <a:extLst>
                  <a:ext uri="{FF2B5EF4-FFF2-40B4-BE49-F238E27FC236}">
                    <a16:creationId xmlns:a16="http://schemas.microsoft.com/office/drawing/2014/main" id="{5E477C3D-A663-C521-E9CE-0B1115E1C7E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5E8B442-403B-163E-8250-FF0F5118F08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79564268"/>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ingle user layout - v3">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3825B-F5F1-3A8D-2815-6EDC712EF3FF}"/>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6" name="Right Triangle 5">
            <a:extLst>
              <a:ext uri="{FF2B5EF4-FFF2-40B4-BE49-F238E27FC236}">
                <a16:creationId xmlns:a16="http://schemas.microsoft.com/office/drawing/2014/main" id="{B9EDBD70-2330-EB2A-F98A-8C74754B442F}"/>
              </a:ext>
            </a:extLst>
          </p:cNvPr>
          <p:cNvSpPr/>
          <p:nvPr userDrawn="1"/>
        </p:nvSpPr>
        <p:spPr>
          <a:xfrm>
            <a:off x="0" y="5867400"/>
            <a:ext cx="996950" cy="996950"/>
          </a:xfrm>
          <a:prstGeom prst="rtTriangl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Triangle 6">
            <a:extLst>
              <a:ext uri="{FF2B5EF4-FFF2-40B4-BE49-F238E27FC236}">
                <a16:creationId xmlns:a16="http://schemas.microsoft.com/office/drawing/2014/main" id="{831ED6FF-305A-7CAE-BBB8-7D2A694EE1CE}"/>
              </a:ext>
            </a:extLst>
          </p:cNvPr>
          <p:cNvSpPr/>
          <p:nvPr userDrawn="1"/>
        </p:nvSpPr>
        <p:spPr>
          <a:xfrm rot="10800000">
            <a:off x="11195050" y="0"/>
            <a:ext cx="996950" cy="996950"/>
          </a:xfrm>
          <a:prstGeom prst="r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36E13AB-A096-A91F-768B-80572E882D0A}"/>
              </a:ext>
            </a:extLst>
          </p:cNvPr>
          <p:cNvGrpSpPr/>
          <p:nvPr userDrawn="1"/>
        </p:nvGrpSpPr>
        <p:grpSpPr>
          <a:xfrm>
            <a:off x="-330200" y="6090"/>
            <a:ext cx="497080" cy="497080"/>
            <a:chOff x="-1460500" y="1196189"/>
            <a:chExt cx="634206" cy="634206"/>
          </a:xfrm>
          <a:solidFill>
            <a:schemeClr val="accent1"/>
          </a:solidFill>
        </p:grpSpPr>
        <p:grpSp>
          <p:nvGrpSpPr>
            <p:cNvPr id="9" name="Group 8">
              <a:extLst>
                <a:ext uri="{FF2B5EF4-FFF2-40B4-BE49-F238E27FC236}">
                  <a16:creationId xmlns:a16="http://schemas.microsoft.com/office/drawing/2014/main" id="{D4BA5B52-5112-EE39-EFE1-62C1A0497565}"/>
                </a:ext>
              </a:extLst>
            </p:cNvPr>
            <p:cNvGrpSpPr/>
            <p:nvPr userDrawn="1"/>
          </p:nvGrpSpPr>
          <p:grpSpPr>
            <a:xfrm>
              <a:off x="-1460500" y="1483536"/>
              <a:ext cx="634206" cy="59514"/>
              <a:chOff x="-1460500" y="1483536"/>
              <a:chExt cx="634206" cy="59514"/>
            </a:xfrm>
            <a:grpFill/>
          </p:grpSpPr>
          <p:sp>
            <p:nvSpPr>
              <p:cNvPr id="13" name="Rectangle 12">
                <a:extLst>
                  <a:ext uri="{FF2B5EF4-FFF2-40B4-BE49-F238E27FC236}">
                    <a16:creationId xmlns:a16="http://schemas.microsoft.com/office/drawing/2014/main" id="{1626A893-F60C-5123-2D31-4FCBCE44DC5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0919DC-76ED-6FBF-1AB3-44AC9B71918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2473309D-9D81-EDE7-8C74-B388E5DD71A2}"/>
                </a:ext>
              </a:extLst>
            </p:cNvPr>
            <p:cNvGrpSpPr/>
            <p:nvPr userDrawn="1"/>
          </p:nvGrpSpPr>
          <p:grpSpPr>
            <a:xfrm rot="5400000">
              <a:off x="-1460500" y="1483535"/>
              <a:ext cx="634206" cy="59514"/>
              <a:chOff x="-1460500" y="1483536"/>
              <a:chExt cx="634206" cy="59514"/>
            </a:xfrm>
            <a:grpFill/>
          </p:grpSpPr>
          <p:sp>
            <p:nvSpPr>
              <p:cNvPr id="11" name="Rectangle 10">
                <a:extLst>
                  <a:ext uri="{FF2B5EF4-FFF2-40B4-BE49-F238E27FC236}">
                    <a16:creationId xmlns:a16="http://schemas.microsoft.com/office/drawing/2014/main" id="{90F9DB1B-B038-2DF1-7B53-9D281DCEDA8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ED2502B-CC31-30C3-5466-1764412A1F6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4AF3F7CB-A22A-C81A-D8D3-55EDBF77C6C5}"/>
              </a:ext>
            </a:extLst>
          </p:cNvPr>
          <p:cNvGrpSpPr/>
          <p:nvPr userDrawn="1"/>
        </p:nvGrpSpPr>
        <p:grpSpPr>
          <a:xfrm>
            <a:off x="488950" y="-17232"/>
            <a:ext cx="497080" cy="497080"/>
            <a:chOff x="-1460500" y="1196189"/>
            <a:chExt cx="634206" cy="634206"/>
          </a:xfrm>
          <a:solidFill>
            <a:schemeClr val="accent1"/>
          </a:solidFill>
        </p:grpSpPr>
        <p:grpSp>
          <p:nvGrpSpPr>
            <p:cNvPr id="16" name="Group 15">
              <a:extLst>
                <a:ext uri="{FF2B5EF4-FFF2-40B4-BE49-F238E27FC236}">
                  <a16:creationId xmlns:a16="http://schemas.microsoft.com/office/drawing/2014/main" id="{DE49D4A0-C55E-7069-7314-A75E0EAD34AF}"/>
                </a:ext>
              </a:extLst>
            </p:cNvPr>
            <p:cNvGrpSpPr/>
            <p:nvPr userDrawn="1"/>
          </p:nvGrpSpPr>
          <p:grpSpPr>
            <a:xfrm>
              <a:off x="-1460500" y="1483536"/>
              <a:ext cx="634206" cy="59514"/>
              <a:chOff x="-1460500" y="1483536"/>
              <a:chExt cx="634206" cy="59514"/>
            </a:xfrm>
            <a:grpFill/>
          </p:grpSpPr>
          <p:sp>
            <p:nvSpPr>
              <p:cNvPr id="20" name="Rectangle 19">
                <a:extLst>
                  <a:ext uri="{FF2B5EF4-FFF2-40B4-BE49-F238E27FC236}">
                    <a16:creationId xmlns:a16="http://schemas.microsoft.com/office/drawing/2014/main" id="{CC2F2B7A-0C40-72D0-B851-E092D5881D5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80BC360-7D53-10D6-655A-2317B7E02B3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DBAEEB01-6646-34DE-8975-687D740383D3}"/>
                </a:ext>
              </a:extLst>
            </p:cNvPr>
            <p:cNvGrpSpPr/>
            <p:nvPr userDrawn="1"/>
          </p:nvGrpSpPr>
          <p:grpSpPr>
            <a:xfrm rot="5400000">
              <a:off x="-1460500" y="1483535"/>
              <a:ext cx="634206" cy="59514"/>
              <a:chOff x="-1460500" y="1483536"/>
              <a:chExt cx="634206" cy="59514"/>
            </a:xfrm>
            <a:grpFill/>
          </p:grpSpPr>
          <p:sp>
            <p:nvSpPr>
              <p:cNvPr id="18" name="Rectangle 17">
                <a:extLst>
                  <a:ext uri="{FF2B5EF4-FFF2-40B4-BE49-F238E27FC236}">
                    <a16:creationId xmlns:a16="http://schemas.microsoft.com/office/drawing/2014/main" id="{322BB221-DA01-59F5-7AE5-0820EB1CAB7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BC38ED-D2DF-3069-ED4F-B3163FDD20B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2" name="Group 21">
            <a:extLst>
              <a:ext uri="{FF2B5EF4-FFF2-40B4-BE49-F238E27FC236}">
                <a16:creationId xmlns:a16="http://schemas.microsoft.com/office/drawing/2014/main" id="{DE6CFAA0-6E21-938B-3576-1D4AAE85C1E2}"/>
              </a:ext>
            </a:extLst>
          </p:cNvPr>
          <p:cNvGrpSpPr/>
          <p:nvPr userDrawn="1"/>
        </p:nvGrpSpPr>
        <p:grpSpPr>
          <a:xfrm>
            <a:off x="11309350" y="6083463"/>
            <a:ext cx="1765300" cy="1765300"/>
            <a:chOff x="-2343150" y="1566863"/>
            <a:chExt cx="1498600" cy="1498600"/>
          </a:xfrm>
        </p:grpSpPr>
        <p:sp>
          <p:nvSpPr>
            <p:cNvPr id="23" name="Oval 22">
              <a:extLst>
                <a:ext uri="{FF2B5EF4-FFF2-40B4-BE49-F238E27FC236}">
                  <a16:creationId xmlns:a16="http://schemas.microsoft.com/office/drawing/2014/main" id="{A95C3C7F-1CAD-5A4C-753C-E00E308C2F1A}"/>
                </a:ext>
              </a:extLst>
            </p:cNvPr>
            <p:cNvSpPr/>
            <p:nvPr userDrawn="1"/>
          </p:nvSpPr>
          <p:spPr>
            <a:xfrm>
              <a:off x="-2057400" y="1852613"/>
              <a:ext cx="927100" cy="9271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FB47849-2710-3E18-E143-FC8BCDB5BB87}"/>
                </a:ext>
              </a:extLst>
            </p:cNvPr>
            <p:cNvSpPr/>
            <p:nvPr userDrawn="1"/>
          </p:nvSpPr>
          <p:spPr>
            <a:xfrm>
              <a:off x="-2343150" y="1566863"/>
              <a:ext cx="1498600" cy="1498600"/>
            </a:xfrm>
            <a:prstGeom prst="ellipse">
              <a:avLst/>
            </a:prstGeom>
            <a:noFill/>
            <a:ln w="38100">
              <a:solidFill>
                <a:schemeClr val="bg2"/>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Diagonal Corners Snipped 24">
            <a:extLst>
              <a:ext uri="{FF2B5EF4-FFF2-40B4-BE49-F238E27FC236}">
                <a16:creationId xmlns:a16="http://schemas.microsoft.com/office/drawing/2014/main" id="{01661C2E-7F38-823A-69F2-B94A059985F5}"/>
              </a:ext>
            </a:extLst>
          </p:cNvPr>
          <p:cNvSpPr/>
          <p:nvPr userDrawn="1"/>
        </p:nvSpPr>
        <p:spPr>
          <a:xfrm>
            <a:off x="996950" y="1453684"/>
            <a:ext cx="10187180" cy="4413716"/>
          </a:xfrm>
          <a:prstGeom prst="snip2DiagRect">
            <a:avLst>
              <a:gd name="adj1" fmla="val 0"/>
              <a:gd name="adj2" fmla="val 9711"/>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26">
            <a:extLst>
              <a:ext uri="{FF2B5EF4-FFF2-40B4-BE49-F238E27FC236}">
                <a16:creationId xmlns:a16="http://schemas.microsoft.com/office/drawing/2014/main" id="{FD0FA136-C9B4-9F42-F3D8-2A3E99814F36}"/>
              </a:ext>
            </a:extLst>
          </p:cNvPr>
          <p:cNvSpPr>
            <a:spLocks noGrp="1"/>
          </p:cNvSpPr>
          <p:nvPr>
            <p:ph type="pic" sz="quarter" idx="13"/>
          </p:nvPr>
        </p:nvSpPr>
        <p:spPr>
          <a:xfrm>
            <a:off x="1225550" y="1676400"/>
            <a:ext cx="2762250" cy="2882900"/>
          </a:xfrm>
          <a:prstGeom prst="snip1Rect">
            <a:avLst/>
          </a:prstGeom>
          <a:solidFill>
            <a:schemeClr val="bg1">
              <a:lumMod val="85000"/>
            </a:schemeClr>
          </a:solidFill>
        </p:spPr>
        <p:txBody>
          <a:bodyPr/>
          <a:lstStyle/>
          <a:p>
            <a:endParaRPr lang="en-US"/>
          </a:p>
        </p:txBody>
      </p:sp>
      <p:sp>
        <p:nvSpPr>
          <p:cNvPr id="28" name="Text Placeholder 59" descr="Subtitle">
            <a:extLst>
              <a:ext uri="{FF2B5EF4-FFF2-40B4-BE49-F238E27FC236}">
                <a16:creationId xmlns:a16="http://schemas.microsoft.com/office/drawing/2014/main" id="{EC9A130E-BA43-63C7-6BC5-6A42AFA6EDBD}"/>
              </a:ext>
            </a:extLst>
          </p:cNvPr>
          <p:cNvSpPr>
            <a:spLocks noGrp="1"/>
          </p:cNvSpPr>
          <p:nvPr>
            <p:ph type="body" sz="quarter" idx="15"/>
          </p:nvPr>
        </p:nvSpPr>
        <p:spPr>
          <a:xfrm>
            <a:off x="1222449" y="4717177"/>
            <a:ext cx="2762250" cy="305673"/>
          </a:xfrm>
        </p:spPr>
        <p:txBody>
          <a:bodyPr anchor="t">
            <a:noAutofit/>
          </a:bodyPr>
          <a:lstStyle>
            <a:lvl1pPr algn="l">
              <a:defRPr sz="1800" b="1">
                <a:solidFill>
                  <a:schemeClr val="tx1"/>
                </a:solidFill>
              </a:defRPr>
            </a:lvl1pPr>
            <a:lvl2pPr algn="l">
              <a:defRPr sz="1800" b="1">
                <a:solidFill>
                  <a:schemeClr val="tx1"/>
                </a:solidFill>
              </a:defRPr>
            </a:lvl2pPr>
            <a:lvl3pPr algn="l">
              <a:defRPr sz="1800" b="1">
                <a:solidFill>
                  <a:schemeClr val="tx1"/>
                </a:solidFill>
              </a:defRPr>
            </a:lvl3pPr>
            <a:lvl4pPr algn="l">
              <a:defRPr sz="1800" b="1">
                <a:solidFill>
                  <a:schemeClr val="tx1"/>
                </a:solidFill>
              </a:defRPr>
            </a:lvl4pPr>
            <a:lvl5pPr algn="l">
              <a:defRPr sz="18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0557742A-1924-CB49-4C6B-7DBA2EC9830E}"/>
              </a:ext>
            </a:extLst>
          </p:cNvPr>
          <p:cNvSpPr>
            <a:spLocks noGrp="1"/>
          </p:cNvSpPr>
          <p:nvPr>
            <p:ph type="body" sz="quarter" idx="16"/>
          </p:nvPr>
        </p:nvSpPr>
        <p:spPr>
          <a:xfrm>
            <a:off x="1222449" y="5209679"/>
            <a:ext cx="2762250" cy="302122"/>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0">
            <a:extLst>
              <a:ext uri="{FF2B5EF4-FFF2-40B4-BE49-F238E27FC236}">
                <a16:creationId xmlns:a16="http://schemas.microsoft.com/office/drawing/2014/main" id="{18181C85-04C7-883F-B14E-D1034F66292D}"/>
              </a:ext>
            </a:extLst>
          </p:cNvPr>
          <p:cNvSpPr>
            <a:spLocks noGrp="1"/>
          </p:cNvSpPr>
          <p:nvPr>
            <p:ph type="body" sz="quarter" idx="17"/>
          </p:nvPr>
        </p:nvSpPr>
        <p:spPr>
          <a:xfrm>
            <a:off x="4216400" y="1765300"/>
            <a:ext cx="6553200" cy="37465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21739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act us slide - v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D32EB16-41E8-4458-AFE2-31AF6B54B47B}"/>
              </a:ext>
            </a:extLst>
          </p:cNvPr>
          <p:cNvSpPr>
            <a:spLocks noGrp="1"/>
          </p:cNvSpPr>
          <p:nvPr>
            <p:ph type="pic" sz="quarter" idx="13"/>
          </p:nvPr>
        </p:nvSpPr>
        <p:spPr>
          <a:xfrm>
            <a:off x="0" y="0"/>
            <a:ext cx="4597400" cy="6858000"/>
          </a:xfrm>
          <a:prstGeom prst="snip2DiagRect">
            <a:avLst/>
          </a:prstGeom>
          <a:solidFill>
            <a:schemeClr val="tx1">
              <a:lumMod val="75000"/>
            </a:schemeClr>
          </a:solidFill>
        </p:spPr>
        <p:txBody>
          <a:bodyPr/>
          <a:lstStyle/>
          <a:p>
            <a:endParaRPr lang="en-US"/>
          </a:p>
        </p:txBody>
      </p:sp>
      <p:sp>
        <p:nvSpPr>
          <p:cNvPr id="2" name="Title 1">
            <a:extLst>
              <a:ext uri="{FF2B5EF4-FFF2-40B4-BE49-F238E27FC236}">
                <a16:creationId xmlns:a16="http://schemas.microsoft.com/office/drawing/2014/main" id="{7FEDC072-17CC-44C1-D09F-628C3E78BFF6}"/>
              </a:ext>
            </a:extLst>
          </p:cNvPr>
          <p:cNvSpPr>
            <a:spLocks noGrp="1"/>
          </p:cNvSpPr>
          <p:nvPr>
            <p:ph type="title"/>
          </p:nvPr>
        </p:nvSpPr>
        <p:spPr>
          <a:xfrm>
            <a:off x="5247294" y="669655"/>
            <a:ext cx="5935055" cy="599609"/>
          </a:xfrm>
        </p:spPr>
        <p:txBody>
          <a:bodyPr/>
          <a:lstStyle>
            <a:lvl1pPr>
              <a:defRPr>
                <a:solidFill>
                  <a:schemeClr val="accent4"/>
                </a:solidFill>
              </a:defRPr>
            </a:lvl1pPr>
          </a:lstStyle>
          <a:p>
            <a:r>
              <a:rPr lang="en-US"/>
              <a:t>Click to edit Master title style</a:t>
            </a:r>
          </a:p>
        </p:txBody>
      </p:sp>
      <p:sp>
        <p:nvSpPr>
          <p:cNvPr id="6" name="Rectangle: Single Corner Snipped 5">
            <a:extLst>
              <a:ext uri="{FF2B5EF4-FFF2-40B4-BE49-F238E27FC236}">
                <a16:creationId xmlns:a16="http://schemas.microsoft.com/office/drawing/2014/main" id="{58AEF0A3-DF64-ECC9-346E-2AF5D26C7754}"/>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353DFA-6A5A-D474-9172-6440EB101937}"/>
              </a:ext>
            </a:extLst>
          </p:cNvPr>
          <p:cNvGrpSpPr/>
          <p:nvPr userDrawn="1"/>
        </p:nvGrpSpPr>
        <p:grpSpPr>
          <a:xfrm>
            <a:off x="11195050" y="-76915"/>
            <a:ext cx="497080" cy="497080"/>
            <a:chOff x="-1460500" y="1196189"/>
            <a:chExt cx="634206" cy="634206"/>
          </a:xfrm>
          <a:solidFill>
            <a:schemeClr val="tx1"/>
          </a:solidFill>
        </p:grpSpPr>
        <p:grpSp>
          <p:nvGrpSpPr>
            <p:cNvPr id="8" name="Group 7">
              <a:extLst>
                <a:ext uri="{FF2B5EF4-FFF2-40B4-BE49-F238E27FC236}">
                  <a16:creationId xmlns:a16="http://schemas.microsoft.com/office/drawing/2014/main" id="{88919F48-7F88-7FD3-FA43-1BC3F63F11DE}"/>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32D8F837-FD2C-2FED-667B-E8847F5B0B3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FF03F0-D23A-BFB7-DD43-5CB65CDF518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7511F47-C323-280E-7D6A-D19408A4D753}"/>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17FBA266-CD4A-3873-2394-5E8B5495078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0FF61C-93AA-290F-2966-E9FFE59FBE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4DD2E45C-FE84-45DE-827F-7B189AEE04EE}"/>
              </a:ext>
            </a:extLst>
          </p:cNvPr>
          <p:cNvGrpSpPr/>
          <p:nvPr userDrawn="1"/>
        </p:nvGrpSpPr>
        <p:grpSpPr>
          <a:xfrm>
            <a:off x="11815482" y="-76915"/>
            <a:ext cx="497080" cy="497080"/>
            <a:chOff x="-1460500" y="1196189"/>
            <a:chExt cx="634206" cy="634206"/>
          </a:xfrm>
          <a:solidFill>
            <a:schemeClr val="tx1"/>
          </a:solidFill>
        </p:grpSpPr>
        <p:grpSp>
          <p:nvGrpSpPr>
            <p:cNvPr id="15" name="Group 14">
              <a:extLst>
                <a:ext uri="{FF2B5EF4-FFF2-40B4-BE49-F238E27FC236}">
                  <a16:creationId xmlns:a16="http://schemas.microsoft.com/office/drawing/2014/main" id="{42E5EBD0-6281-9CBD-2B01-AC1203C08256}"/>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BFC01546-527C-AA3A-6C4B-5C7FD28E6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D76C2D-FF20-C6E5-F9D9-8FABAD2B028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D58D6354-3037-EAFD-B9CD-75925232F1A0}"/>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4A3B0630-2DF0-17B0-D4AD-9ABA329AC6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AAAB0D-36E1-9887-7080-FF71A28C0D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E23BE198-32B7-3539-40D3-3667897D8117}"/>
              </a:ext>
            </a:extLst>
          </p:cNvPr>
          <p:cNvGrpSpPr/>
          <p:nvPr userDrawn="1"/>
        </p:nvGrpSpPr>
        <p:grpSpPr>
          <a:xfrm>
            <a:off x="4038599" y="5916029"/>
            <a:ext cx="1498600" cy="1498600"/>
            <a:chOff x="-2343150" y="1566863"/>
            <a:chExt cx="1498600" cy="1498600"/>
          </a:xfrm>
        </p:grpSpPr>
        <p:sp>
          <p:nvSpPr>
            <p:cNvPr id="22" name="Oval 21">
              <a:extLst>
                <a:ext uri="{FF2B5EF4-FFF2-40B4-BE49-F238E27FC236}">
                  <a16:creationId xmlns:a16="http://schemas.microsoft.com/office/drawing/2014/main" id="{D5FDCDA2-3BCD-CD9D-3D83-C5C5DCAB87B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1A16D6C-972F-BEEC-D568-544C64DC47A1}"/>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Placeholder 59">
            <a:extLst>
              <a:ext uri="{FF2B5EF4-FFF2-40B4-BE49-F238E27FC236}">
                <a16:creationId xmlns:a16="http://schemas.microsoft.com/office/drawing/2014/main" id="{5AD35CA2-5F96-0BE5-9254-2F8CA8745A28}"/>
              </a:ext>
            </a:extLst>
          </p:cNvPr>
          <p:cNvSpPr>
            <a:spLocks noGrp="1"/>
          </p:cNvSpPr>
          <p:nvPr>
            <p:ph type="body" sz="quarter" idx="14" hasCustomPrompt="1"/>
          </p:nvPr>
        </p:nvSpPr>
        <p:spPr>
          <a:xfrm>
            <a:off x="6219824" y="1831600"/>
            <a:ext cx="497522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Email</a:t>
            </a:r>
          </a:p>
        </p:txBody>
      </p:sp>
      <p:sp>
        <p:nvSpPr>
          <p:cNvPr id="27" name="Text Placeholder 10">
            <a:extLst>
              <a:ext uri="{FF2B5EF4-FFF2-40B4-BE49-F238E27FC236}">
                <a16:creationId xmlns:a16="http://schemas.microsoft.com/office/drawing/2014/main" id="{6DBD34E6-0122-1C4E-35FC-CCF3E55DF3FA}"/>
              </a:ext>
            </a:extLst>
          </p:cNvPr>
          <p:cNvSpPr>
            <a:spLocks noGrp="1"/>
          </p:cNvSpPr>
          <p:nvPr>
            <p:ph type="body" sz="quarter" idx="15"/>
          </p:nvPr>
        </p:nvSpPr>
        <p:spPr>
          <a:xfrm>
            <a:off x="6219824" y="2315073"/>
            <a:ext cx="497522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Diagonal Corners Snipped 27">
            <a:extLst>
              <a:ext uri="{FF2B5EF4-FFF2-40B4-BE49-F238E27FC236}">
                <a16:creationId xmlns:a16="http://schemas.microsoft.com/office/drawing/2014/main" id="{7CCDF14A-BDA1-BA4E-003E-5EDFAD157450}"/>
              </a:ext>
            </a:extLst>
          </p:cNvPr>
          <p:cNvSpPr/>
          <p:nvPr userDrawn="1"/>
        </p:nvSpPr>
        <p:spPr>
          <a:xfrm>
            <a:off x="5213350" y="1742699"/>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Envelope with solid fill">
            <a:extLst>
              <a:ext uri="{FF2B5EF4-FFF2-40B4-BE49-F238E27FC236}">
                <a16:creationId xmlns:a16="http://schemas.microsoft.com/office/drawing/2014/main" id="{6D863327-CD1D-8AE2-4F22-F05880BDB4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4636" y="1801872"/>
            <a:ext cx="365125" cy="365125"/>
          </a:xfrm>
          <a:prstGeom prst="rect">
            <a:avLst/>
          </a:prstGeom>
        </p:spPr>
      </p:pic>
      <p:sp>
        <p:nvSpPr>
          <p:cNvPr id="31" name="Text Placeholder 59">
            <a:extLst>
              <a:ext uri="{FF2B5EF4-FFF2-40B4-BE49-F238E27FC236}">
                <a16:creationId xmlns:a16="http://schemas.microsoft.com/office/drawing/2014/main" id="{625D0E6B-BC3E-8F56-BF36-D4C606C3A30B}"/>
              </a:ext>
            </a:extLst>
          </p:cNvPr>
          <p:cNvSpPr>
            <a:spLocks noGrp="1"/>
          </p:cNvSpPr>
          <p:nvPr>
            <p:ph type="body" sz="quarter" idx="16" hasCustomPrompt="1"/>
          </p:nvPr>
        </p:nvSpPr>
        <p:spPr>
          <a:xfrm>
            <a:off x="6219825" y="3401333"/>
            <a:ext cx="497522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Contact</a:t>
            </a:r>
          </a:p>
        </p:txBody>
      </p:sp>
      <p:sp>
        <p:nvSpPr>
          <p:cNvPr id="32" name="Text Placeholder 10">
            <a:extLst>
              <a:ext uri="{FF2B5EF4-FFF2-40B4-BE49-F238E27FC236}">
                <a16:creationId xmlns:a16="http://schemas.microsoft.com/office/drawing/2014/main" id="{59323D4E-3FF4-B833-4F56-5F52A0050ECA}"/>
              </a:ext>
            </a:extLst>
          </p:cNvPr>
          <p:cNvSpPr>
            <a:spLocks noGrp="1"/>
          </p:cNvSpPr>
          <p:nvPr>
            <p:ph type="body" sz="quarter" idx="17"/>
          </p:nvPr>
        </p:nvSpPr>
        <p:spPr>
          <a:xfrm>
            <a:off x="6219825" y="3884806"/>
            <a:ext cx="497522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Diagonal Corners Snipped 32">
            <a:extLst>
              <a:ext uri="{FF2B5EF4-FFF2-40B4-BE49-F238E27FC236}">
                <a16:creationId xmlns:a16="http://schemas.microsoft.com/office/drawing/2014/main" id="{D1E8651E-8CF8-0B7F-F551-EB4E45EDF1E9}"/>
              </a:ext>
            </a:extLst>
          </p:cNvPr>
          <p:cNvSpPr/>
          <p:nvPr userDrawn="1"/>
        </p:nvSpPr>
        <p:spPr>
          <a:xfrm>
            <a:off x="5213351" y="3312432"/>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9">
            <a:extLst>
              <a:ext uri="{FF2B5EF4-FFF2-40B4-BE49-F238E27FC236}">
                <a16:creationId xmlns:a16="http://schemas.microsoft.com/office/drawing/2014/main" id="{46F79C3E-68A9-47A1-7BAC-75B459B8C679}"/>
              </a:ext>
            </a:extLst>
          </p:cNvPr>
          <p:cNvSpPr>
            <a:spLocks noGrp="1"/>
          </p:cNvSpPr>
          <p:nvPr>
            <p:ph type="body" sz="quarter" idx="18" hasCustomPrompt="1"/>
          </p:nvPr>
        </p:nvSpPr>
        <p:spPr>
          <a:xfrm>
            <a:off x="6219826" y="4971066"/>
            <a:ext cx="497522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Website</a:t>
            </a:r>
          </a:p>
        </p:txBody>
      </p:sp>
      <p:sp>
        <p:nvSpPr>
          <p:cNvPr id="36" name="Text Placeholder 10">
            <a:extLst>
              <a:ext uri="{FF2B5EF4-FFF2-40B4-BE49-F238E27FC236}">
                <a16:creationId xmlns:a16="http://schemas.microsoft.com/office/drawing/2014/main" id="{5D318CAC-F6A7-8EFE-CE0B-C1BE619A90FA}"/>
              </a:ext>
            </a:extLst>
          </p:cNvPr>
          <p:cNvSpPr>
            <a:spLocks noGrp="1"/>
          </p:cNvSpPr>
          <p:nvPr>
            <p:ph type="body" sz="quarter" idx="19"/>
          </p:nvPr>
        </p:nvSpPr>
        <p:spPr>
          <a:xfrm>
            <a:off x="6219826" y="5454539"/>
            <a:ext cx="497522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Rectangle: Diagonal Corners Snipped 36">
            <a:extLst>
              <a:ext uri="{FF2B5EF4-FFF2-40B4-BE49-F238E27FC236}">
                <a16:creationId xmlns:a16="http://schemas.microsoft.com/office/drawing/2014/main" id="{79CAB067-708E-D5F9-5D7B-403DF2C0336E}"/>
              </a:ext>
            </a:extLst>
          </p:cNvPr>
          <p:cNvSpPr/>
          <p:nvPr userDrawn="1"/>
        </p:nvSpPr>
        <p:spPr>
          <a:xfrm>
            <a:off x="5213352" y="4882165"/>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Receiver with solid fill">
            <a:extLst>
              <a:ext uri="{FF2B5EF4-FFF2-40B4-BE49-F238E27FC236}">
                <a16:creationId xmlns:a16="http://schemas.microsoft.com/office/drawing/2014/main" id="{917B2C78-C40C-4AD2-0A2C-35ACF3C469E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92735" y="3418079"/>
            <a:ext cx="288927" cy="288927"/>
          </a:xfrm>
          <a:prstGeom prst="rect">
            <a:avLst/>
          </a:prstGeom>
        </p:spPr>
      </p:pic>
      <p:pic>
        <p:nvPicPr>
          <p:cNvPr id="42" name="Graphic 41" descr="Link with solid fill">
            <a:extLst>
              <a:ext uri="{FF2B5EF4-FFF2-40B4-BE49-F238E27FC236}">
                <a16:creationId xmlns:a16="http://schemas.microsoft.com/office/drawing/2014/main" id="{9F0718BA-0307-DE94-7473-24EEFEFB542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5386385" y="4944660"/>
            <a:ext cx="333376" cy="333376"/>
          </a:xfrm>
          <a:prstGeom prst="rect">
            <a:avLst/>
          </a:prstGeom>
        </p:spPr>
      </p:pic>
    </p:spTree>
    <p:extLst>
      <p:ext uri="{BB962C8B-B14F-4D97-AF65-F5344CB8AC3E}">
        <p14:creationId xmlns:p14="http://schemas.microsoft.com/office/powerpoint/2010/main" val="905158970"/>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act us slide - v3">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BD32EB16-41E8-4458-AFE2-31AF6B54B47B}"/>
              </a:ext>
            </a:extLst>
          </p:cNvPr>
          <p:cNvSpPr>
            <a:spLocks noGrp="1"/>
          </p:cNvSpPr>
          <p:nvPr>
            <p:ph type="pic" sz="quarter" idx="13"/>
          </p:nvPr>
        </p:nvSpPr>
        <p:spPr>
          <a:xfrm>
            <a:off x="0" y="0"/>
            <a:ext cx="4597400" cy="6858000"/>
          </a:xfrm>
          <a:prstGeom prst="snip2DiagRect">
            <a:avLst/>
          </a:prstGeom>
          <a:solidFill>
            <a:schemeClr val="tx1">
              <a:lumMod val="75000"/>
            </a:schemeClr>
          </a:solidFill>
        </p:spPr>
        <p:txBody>
          <a:bodyPr/>
          <a:lstStyle/>
          <a:p>
            <a:endParaRPr lang="en-US"/>
          </a:p>
        </p:txBody>
      </p:sp>
      <p:sp>
        <p:nvSpPr>
          <p:cNvPr id="2" name="Title 1">
            <a:extLst>
              <a:ext uri="{FF2B5EF4-FFF2-40B4-BE49-F238E27FC236}">
                <a16:creationId xmlns:a16="http://schemas.microsoft.com/office/drawing/2014/main" id="{7FEDC072-17CC-44C1-D09F-628C3E78BFF6}"/>
              </a:ext>
            </a:extLst>
          </p:cNvPr>
          <p:cNvSpPr>
            <a:spLocks noGrp="1"/>
          </p:cNvSpPr>
          <p:nvPr>
            <p:ph type="title"/>
          </p:nvPr>
        </p:nvSpPr>
        <p:spPr>
          <a:xfrm>
            <a:off x="5247294" y="669655"/>
            <a:ext cx="5935055" cy="599609"/>
          </a:xfrm>
        </p:spPr>
        <p:txBody>
          <a:bodyPr/>
          <a:lstStyle>
            <a:lvl1pPr>
              <a:defRPr>
                <a:solidFill>
                  <a:schemeClr val="accent4"/>
                </a:solidFill>
              </a:defRPr>
            </a:lvl1pPr>
          </a:lstStyle>
          <a:p>
            <a:r>
              <a:rPr lang="en-US"/>
              <a:t>Click to edit Master title style</a:t>
            </a:r>
          </a:p>
        </p:txBody>
      </p:sp>
      <p:sp>
        <p:nvSpPr>
          <p:cNvPr id="6" name="Rectangle: Single Corner Snipped 5">
            <a:extLst>
              <a:ext uri="{FF2B5EF4-FFF2-40B4-BE49-F238E27FC236}">
                <a16:creationId xmlns:a16="http://schemas.microsoft.com/office/drawing/2014/main" id="{58AEF0A3-DF64-ECC9-346E-2AF5D26C7754}"/>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4353DFA-6A5A-D474-9172-6440EB101937}"/>
              </a:ext>
            </a:extLst>
          </p:cNvPr>
          <p:cNvGrpSpPr/>
          <p:nvPr userDrawn="1"/>
        </p:nvGrpSpPr>
        <p:grpSpPr>
          <a:xfrm>
            <a:off x="11195050" y="-76915"/>
            <a:ext cx="497080" cy="497080"/>
            <a:chOff x="-1460500" y="1196189"/>
            <a:chExt cx="634206" cy="634206"/>
          </a:xfrm>
          <a:solidFill>
            <a:schemeClr val="tx1"/>
          </a:solidFill>
        </p:grpSpPr>
        <p:grpSp>
          <p:nvGrpSpPr>
            <p:cNvPr id="8" name="Group 7">
              <a:extLst>
                <a:ext uri="{FF2B5EF4-FFF2-40B4-BE49-F238E27FC236}">
                  <a16:creationId xmlns:a16="http://schemas.microsoft.com/office/drawing/2014/main" id="{88919F48-7F88-7FD3-FA43-1BC3F63F11DE}"/>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32D8F837-FD2C-2FED-667B-E8847F5B0B3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9FF03F0-D23A-BFB7-DD43-5CB65CDF518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7511F47-C323-280E-7D6A-D19408A4D753}"/>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17FBA266-CD4A-3873-2394-5E8B5495078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70FF61C-93AA-290F-2966-E9FFE59FBE2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4DD2E45C-FE84-45DE-827F-7B189AEE04EE}"/>
              </a:ext>
            </a:extLst>
          </p:cNvPr>
          <p:cNvGrpSpPr/>
          <p:nvPr userDrawn="1"/>
        </p:nvGrpSpPr>
        <p:grpSpPr>
          <a:xfrm>
            <a:off x="11815482" y="-76915"/>
            <a:ext cx="497080" cy="497080"/>
            <a:chOff x="-1460500" y="1196189"/>
            <a:chExt cx="634206" cy="634206"/>
          </a:xfrm>
          <a:solidFill>
            <a:schemeClr val="tx1"/>
          </a:solidFill>
        </p:grpSpPr>
        <p:grpSp>
          <p:nvGrpSpPr>
            <p:cNvPr id="15" name="Group 14">
              <a:extLst>
                <a:ext uri="{FF2B5EF4-FFF2-40B4-BE49-F238E27FC236}">
                  <a16:creationId xmlns:a16="http://schemas.microsoft.com/office/drawing/2014/main" id="{42E5EBD0-6281-9CBD-2B01-AC1203C08256}"/>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BFC01546-527C-AA3A-6C4B-5C7FD28E6AA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2D76C2D-FF20-C6E5-F9D9-8FABAD2B028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D58D6354-3037-EAFD-B9CD-75925232F1A0}"/>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4A3B0630-2DF0-17B0-D4AD-9ABA329AC6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0AAAB0D-36E1-9887-7080-FF71A28C0D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E23BE198-32B7-3539-40D3-3667897D8117}"/>
              </a:ext>
            </a:extLst>
          </p:cNvPr>
          <p:cNvGrpSpPr/>
          <p:nvPr userDrawn="1"/>
        </p:nvGrpSpPr>
        <p:grpSpPr>
          <a:xfrm>
            <a:off x="4038599" y="5916029"/>
            <a:ext cx="1498600" cy="1498600"/>
            <a:chOff x="-2343150" y="1566863"/>
            <a:chExt cx="1498600" cy="1498600"/>
          </a:xfrm>
        </p:grpSpPr>
        <p:sp>
          <p:nvSpPr>
            <p:cNvPr id="22" name="Oval 21">
              <a:extLst>
                <a:ext uri="{FF2B5EF4-FFF2-40B4-BE49-F238E27FC236}">
                  <a16:creationId xmlns:a16="http://schemas.microsoft.com/office/drawing/2014/main" id="{D5FDCDA2-3BCD-CD9D-3D83-C5C5DCAB87B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21A16D6C-972F-BEEC-D568-544C64DC47A1}"/>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Text Placeholder 59">
            <a:extLst>
              <a:ext uri="{FF2B5EF4-FFF2-40B4-BE49-F238E27FC236}">
                <a16:creationId xmlns:a16="http://schemas.microsoft.com/office/drawing/2014/main" id="{5AD35CA2-5F96-0BE5-9254-2F8CA8745A28}"/>
              </a:ext>
            </a:extLst>
          </p:cNvPr>
          <p:cNvSpPr>
            <a:spLocks noGrp="1"/>
          </p:cNvSpPr>
          <p:nvPr>
            <p:ph type="body" sz="quarter" idx="14" hasCustomPrompt="1"/>
          </p:nvPr>
        </p:nvSpPr>
        <p:spPr>
          <a:xfrm>
            <a:off x="6219825" y="2504676"/>
            <a:ext cx="1958976"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Email</a:t>
            </a:r>
          </a:p>
        </p:txBody>
      </p:sp>
      <p:sp>
        <p:nvSpPr>
          <p:cNvPr id="27" name="Text Placeholder 10">
            <a:extLst>
              <a:ext uri="{FF2B5EF4-FFF2-40B4-BE49-F238E27FC236}">
                <a16:creationId xmlns:a16="http://schemas.microsoft.com/office/drawing/2014/main" id="{6DBD34E6-0122-1C4E-35FC-CCF3E55DF3FA}"/>
              </a:ext>
            </a:extLst>
          </p:cNvPr>
          <p:cNvSpPr>
            <a:spLocks noGrp="1"/>
          </p:cNvSpPr>
          <p:nvPr>
            <p:ph type="body" sz="quarter" idx="15"/>
          </p:nvPr>
        </p:nvSpPr>
        <p:spPr>
          <a:xfrm>
            <a:off x="6219825" y="2988149"/>
            <a:ext cx="1958976"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Diagonal Corners Snipped 27">
            <a:extLst>
              <a:ext uri="{FF2B5EF4-FFF2-40B4-BE49-F238E27FC236}">
                <a16:creationId xmlns:a16="http://schemas.microsoft.com/office/drawing/2014/main" id="{7CCDF14A-BDA1-BA4E-003E-5EDFAD157450}"/>
              </a:ext>
            </a:extLst>
          </p:cNvPr>
          <p:cNvSpPr/>
          <p:nvPr userDrawn="1"/>
        </p:nvSpPr>
        <p:spPr>
          <a:xfrm>
            <a:off x="5213350" y="2415775"/>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Envelope with solid fill">
            <a:extLst>
              <a:ext uri="{FF2B5EF4-FFF2-40B4-BE49-F238E27FC236}">
                <a16:creationId xmlns:a16="http://schemas.microsoft.com/office/drawing/2014/main" id="{6D863327-CD1D-8AE2-4F22-F05880BDB4D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54636" y="2474948"/>
            <a:ext cx="365125" cy="365125"/>
          </a:xfrm>
          <a:prstGeom prst="rect">
            <a:avLst/>
          </a:prstGeom>
        </p:spPr>
      </p:pic>
      <p:sp>
        <p:nvSpPr>
          <p:cNvPr id="31" name="Text Placeholder 59">
            <a:extLst>
              <a:ext uri="{FF2B5EF4-FFF2-40B4-BE49-F238E27FC236}">
                <a16:creationId xmlns:a16="http://schemas.microsoft.com/office/drawing/2014/main" id="{625D0E6B-BC3E-8F56-BF36-D4C606C3A30B}"/>
              </a:ext>
            </a:extLst>
          </p:cNvPr>
          <p:cNvSpPr>
            <a:spLocks noGrp="1"/>
          </p:cNvSpPr>
          <p:nvPr>
            <p:ph type="body" sz="quarter" idx="16" hasCustomPrompt="1"/>
          </p:nvPr>
        </p:nvSpPr>
        <p:spPr>
          <a:xfrm>
            <a:off x="6219825" y="4074409"/>
            <a:ext cx="1984375"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Contact</a:t>
            </a:r>
          </a:p>
        </p:txBody>
      </p:sp>
      <p:sp>
        <p:nvSpPr>
          <p:cNvPr id="32" name="Text Placeholder 10">
            <a:extLst>
              <a:ext uri="{FF2B5EF4-FFF2-40B4-BE49-F238E27FC236}">
                <a16:creationId xmlns:a16="http://schemas.microsoft.com/office/drawing/2014/main" id="{59323D4E-3FF4-B833-4F56-5F52A0050ECA}"/>
              </a:ext>
            </a:extLst>
          </p:cNvPr>
          <p:cNvSpPr>
            <a:spLocks noGrp="1"/>
          </p:cNvSpPr>
          <p:nvPr>
            <p:ph type="body" sz="quarter" idx="17"/>
          </p:nvPr>
        </p:nvSpPr>
        <p:spPr>
          <a:xfrm>
            <a:off x="6219825" y="4557882"/>
            <a:ext cx="1984375"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Diagonal Corners Snipped 32">
            <a:extLst>
              <a:ext uri="{FF2B5EF4-FFF2-40B4-BE49-F238E27FC236}">
                <a16:creationId xmlns:a16="http://schemas.microsoft.com/office/drawing/2014/main" id="{D1E8651E-8CF8-0B7F-F551-EB4E45EDF1E9}"/>
              </a:ext>
            </a:extLst>
          </p:cNvPr>
          <p:cNvSpPr/>
          <p:nvPr userDrawn="1"/>
        </p:nvSpPr>
        <p:spPr>
          <a:xfrm>
            <a:off x="5213351" y="3985508"/>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59">
            <a:extLst>
              <a:ext uri="{FF2B5EF4-FFF2-40B4-BE49-F238E27FC236}">
                <a16:creationId xmlns:a16="http://schemas.microsoft.com/office/drawing/2014/main" id="{46F79C3E-68A9-47A1-7BAC-75B459B8C679}"/>
              </a:ext>
            </a:extLst>
          </p:cNvPr>
          <p:cNvSpPr>
            <a:spLocks noGrp="1"/>
          </p:cNvSpPr>
          <p:nvPr>
            <p:ph type="body" sz="quarter" idx="18" hasCustomPrompt="1"/>
          </p:nvPr>
        </p:nvSpPr>
        <p:spPr>
          <a:xfrm>
            <a:off x="9970808" y="2504676"/>
            <a:ext cx="1984374"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Website</a:t>
            </a:r>
          </a:p>
        </p:txBody>
      </p:sp>
      <p:sp>
        <p:nvSpPr>
          <p:cNvPr id="36" name="Text Placeholder 10">
            <a:extLst>
              <a:ext uri="{FF2B5EF4-FFF2-40B4-BE49-F238E27FC236}">
                <a16:creationId xmlns:a16="http://schemas.microsoft.com/office/drawing/2014/main" id="{5D318CAC-F6A7-8EFE-CE0B-C1BE619A90FA}"/>
              </a:ext>
            </a:extLst>
          </p:cNvPr>
          <p:cNvSpPr>
            <a:spLocks noGrp="1"/>
          </p:cNvSpPr>
          <p:nvPr>
            <p:ph type="body" sz="quarter" idx="19"/>
          </p:nvPr>
        </p:nvSpPr>
        <p:spPr>
          <a:xfrm>
            <a:off x="9970808" y="2988149"/>
            <a:ext cx="1984374"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7" name="Rectangle: Diagonal Corners Snipped 36">
            <a:extLst>
              <a:ext uri="{FF2B5EF4-FFF2-40B4-BE49-F238E27FC236}">
                <a16:creationId xmlns:a16="http://schemas.microsoft.com/office/drawing/2014/main" id="{79CAB067-708E-D5F9-5D7B-403DF2C0336E}"/>
              </a:ext>
            </a:extLst>
          </p:cNvPr>
          <p:cNvSpPr/>
          <p:nvPr userDrawn="1"/>
        </p:nvSpPr>
        <p:spPr>
          <a:xfrm>
            <a:off x="8964333" y="2415775"/>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Graphic 39" descr="Receiver with solid fill">
            <a:extLst>
              <a:ext uri="{FF2B5EF4-FFF2-40B4-BE49-F238E27FC236}">
                <a16:creationId xmlns:a16="http://schemas.microsoft.com/office/drawing/2014/main" id="{917B2C78-C40C-4AD2-0A2C-35ACF3C469E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5392735" y="4091155"/>
            <a:ext cx="288927" cy="288927"/>
          </a:xfrm>
          <a:prstGeom prst="rect">
            <a:avLst/>
          </a:prstGeom>
        </p:spPr>
      </p:pic>
      <p:pic>
        <p:nvPicPr>
          <p:cNvPr id="42" name="Graphic 41" descr="Link with solid fill">
            <a:extLst>
              <a:ext uri="{FF2B5EF4-FFF2-40B4-BE49-F238E27FC236}">
                <a16:creationId xmlns:a16="http://schemas.microsoft.com/office/drawing/2014/main" id="{9F0718BA-0307-DE94-7473-24EEFEFB542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9137366" y="2478270"/>
            <a:ext cx="333376" cy="333376"/>
          </a:xfrm>
          <a:prstGeom prst="rect">
            <a:avLst/>
          </a:prstGeom>
        </p:spPr>
      </p:pic>
      <p:sp>
        <p:nvSpPr>
          <p:cNvPr id="24" name="Text Placeholder 59">
            <a:extLst>
              <a:ext uri="{FF2B5EF4-FFF2-40B4-BE49-F238E27FC236}">
                <a16:creationId xmlns:a16="http://schemas.microsoft.com/office/drawing/2014/main" id="{18FC9F86-C893-FECD-9DC1-A51CBE869F10}"/>
              </a:ext>
            </a:extLst>
          </p:cNvPr>
          <p:cNvSpPr>
            <a:spLocks noGrp="1"/>
          </p:cNvSpPr>
          <p:nvPr>
            <p:ph type="body" sz="quarter" idx="20" hasCustomPrompt="1"/>
          </p:nvPr>
        </p:nvSpPr>
        <p:spPr>
          <a:xfrm>
            <a:off x="9970808" y="4074409"/>
            <a:ext cx="1984374" cy="305673"/>
          </a:xfrm>
        </p:spPr>
        <p:txBody>
          <a:bodyPr anchor="t">
            <a:noAutofit/>
          </a:bodyPr>
          <a:lstStyle>
            <a:lvl1pPr algn="l">
              <a:defRPr sz="1800" b="1">
                <a:solidFill>
                  <a:schemeClr val="accent6"/>
                </a:solidFill>
              </a:defRPr>
            </a:lvl1pPr>
            <a:lvl2pPr algn="l">
              <a:defRPr sz="1600" b="1">
                <a:solidFill>
                  <a:schemeClr val="accent2"/>
                </a:solidFill>
              </a:defRPr>
            </a:lvl2pPr>
            <a:lvl3pPr algn="l">
              <a:defRPr sz="1600" b="1">
                <a:solidFill>
                  <a:schemeClr val="accent2"/>
                </a:solidFill>
              </a:defRPr>
            </a:lvl3pPr>
            <a:lvl4pPr algn="l">
              <a:defRPr sz="1600" b="1">
                <a:solidFill>
                  <a:schemeClr val="accent2"/>
                </a:solidFill>
              </a:defRPr>
            </a:lvl4pPr>
            <a:lvl5pPr algn="l">
              <a:defRPr sz="1600" b="1">
                <a:solidFill>
                  <a:schemeClr val="accent2"/>
                </a:solidFill>
              </a:defRPr>
            </a:lvl5pPr>
          </a:lstStyle>
          <a:p>
            <a:pPr lvl="0"/>
            <a:r>
              <a:rPr lang="en-US"/>
              <a:t>Address</a:t>
            </a:r>
          </a:p>
        </p:txBody>
      </p:sp>
      <p:sp>
        <p:nvSpPr>
          <p:cNvPr id="29" name="Text Placeholder 10">
            <a:extLst>
              <a:ext uri="{FF2B5EF4-FFF2-40B4-BE49-F238E27FC236}">
                <a16:creationId xmlns:a16="http://schemas.microsoft.com/office/drawing/2014/main" id="{21268E27-2114-9D39-0811-809657CDA0F3}"/>
              </a:ext>
            </a:extLst>
          </p:cNvPr>
          <p:cNvSpPr>
            <a:spLocks noGrp="1"/>
          </p:cNvSpPr>
          <p:nvPr>
            <p:ph type="body" sz="quarter" idx="21"/>
          </p:nvPr>
        </p:nvSpPr>
        <p:spPr>
          <a:xfrm>
            <a:off x="9970808" y="4557882"/>
            <a:ext cx="1984374" cy="644027"/>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Rectangle: Diagonal Corners Snipped 33">
            <a:extLst>
              <a:ext uri="{FF2B5EF4-FFF2-40B4-BE49-F238E27FC236}">
                <a16:creationId xmlns:a16="http://schemas.microsoft.com/office/drawing/2014/main" id="{FF5685FA-7B71-6BBC-F65A-0E7E7329516F}"/>
              </a:ext>
            </a:extLst>
          </p:cNvPr>
          <p:cNvSpPr/>
          <p:nvPr userDrawn="1"/>
        </p:nvSpPr>
        <p:spPr>
          <a:xfrm>
            <a:off x="8964333" y="3985508"/>
            <a:ext cx="654050" cy="483473"/>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Graphic 40" descr="Marker with solid fill">
            <a:extLst>
              <a:ext uri="{FF2B5EF4-FFF2-40B4-BE49-F238E27FC236}">
                <a16:creationId xmlns:a16="http://schemas.microsoft.com/office/drawing/2014/main" id="{E889093F-A8FE-7AF8-D2DD-44C318077F8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a:off x="9126837" y="4051041"/>
            <a:ext cx="329041" cy="329041"/>
          </a:xfrm>
          <a:prstGeom prst="rect">
            <a:avLst/>
          </a:prstGeom>
        </p:spPr>
      </p:pic>
    </p:spTree>
    <p:extLst>
      <p:ext uri="{BB962C8B-B14F-4D97-AF65-F5344CB8AC3E}">
        <p14:creationId xmlns:p14="http://schemas.microsoft.com/office/powerpoint/2010/main" val="4110281299"/>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lide With Paragraph v1">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B22B4A-9259-0A43-0C0C-775AA85E4E79}"/>
              </a:ext>
            </a:extLst>
          </p:cNvPr>
          <p:cNvSpPr/>
          <p:nvPr userDrawn="1"/>
        </p:nvSpPr>
        <p:spPr>
          <a:xfrm>
            <a:off x="11531600" y="0"/>
            <a:ext cx="66040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E9BA8A-E8D5-AC96-E006-6F9DE8B668FE}"/>
              </a:ext>
            </a:extLst>
          </p:cNvPr>
          <p:cNvSpPr>
            <a:spLocks noGrp="1"/>
          </p:cNvSpPr>
          <p:nvPr>
            <p:ph type="title"/>
          </p:nvPr>
        </p:nvSpPr>
        <p:spPr>
          <a:xfrm>
            <a:off x="714752" y="365125"/>
            <a:ext cx="9711948" cy="599609"/>
          </a:xfrm>
        </p:spPr>
        <p:txBody>
          <a:bodyPr/>
          <a:lstStyle>
            <a:lvl1pPr>
              <a:defRPr>
                <a:solidFill>
                  <a:schemeClr val="accent4"/>
                </a:solidFill>
              </a:defRPr>
            </a:lvl1pPr>
          </a:lstStyle>
          <a:p>
            <a:r>
              <a:rPr lang="en-US"/>
              <a:t>Click to edit Master title style</a:t>
            </a:r>
          </a:p>
        </p:txBody>
      </p:sp>
      <p:grpSp>
        <p:nvGrpSpPr>
          <p:cNvPr id="7" name="Group 6">
            <a:extLst>
              <a:ext uri="{FF2B5EF4-FFF2-40B4-BE49-F238E27FC236}">
                <a16:creationId xmlns:a16="http://schemas.microsoft.com/office/drawing/2014/main" id="{62109804-E63E-241E-41A6-550D948CBE04}"/>
              </a:ext>
            </a:extLst>
          </p:cNvPr>
          <p:cNvGrpSpPr/>
          <p:nvPr userDrawn="1"/>
        </p:nvGrpSpPr>
        <p:grpSpPr>
          <a:xfrm>
            <a:off x="80769" y="6472935"/>
            <a:ext cx="497080" cy="497080"/>
            <a:chOff x="-1460500" y="1196189"/>
            <a:chExt cx="634206" cy="634206"/>
          </a:xfrm>
          <a:solidFill>
            <a:schemeClr val="tx1"/>
          </a:solidFill>
        </p:grpSpPr>
        <p:grpSp>
          <p:nvGrpSpPr>
            <p:cNvPr id="8" name="Group 7">
              <a:extLst>
                <a:ext uri="{FF2B5EF4-FFF2-40B4-BE49-F238E27FC236}">
                  <a16:creationId xmlns:a16="http://schemas.microsoft.com/office/drawing/2014/main" id="{AE1DD8A4-CD45-9E83-4FB2-EC2BFC05F4EC}"/>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AE901054-CBB7-4999-DF79-0C939DE0018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F91736-19F1-D4E8-E863-0EF9C91D3DD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B356120F-30F7-8AAD-B31D-31E1523EB190}"/>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AF822D87-A58F-425A-D7AF-7ED03A8D37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215B550-316B-097E-34A7-8D54FA31002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72186B0-0DF2-9B36-F644-712D6128D747}"/>
              </a:ext>
            </a:extLst>
          </p:cNvPr>
          <p:cNvGrpSpPr/>
          <p:nvPr userDrawn="1"/>
        </p:nvGrpSpPr>
        <p:grpSpPr>
          <a:xfrm>
            <a:off x="899919" y="6449613"/>
            <a:ext cx="497080" cy="497080"/>
            <a:chOff x="-1460500" y="1196189"/>
            <a:chExt cx="634206" cy="634206"/>
          </a:xfrm>
          <a:solidFill>
            <a:schemeClr val="tx1"/>
          </a:solidFill>
        </p:grpSpPr>
        <p:grpSp>
          <p:nvGrpSpPr>
            <p:cNvPr id="15" name="Group 14">
              <a:extLst>
                <a:ext uri="{FF2B5EF4-FFF2-40B4-BE49-F238E27FC236}">
                  <a16:creationId xmlns:a16="http://schemas.microsoft.com/office/drawing/2014/main" id="{BA91F73D-4E98-E9AE-C0E6-81E02989217A}"/>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17BCBC95-7004-81F3-BD85-609C38E3C94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4DAC7EF-8521-5F2E-4DEA-B1DC6FA48F7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0E568951-2FC5-1ACD-977F-3C213F66CB36}"/>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F002BC32-A38C-6294-4964-871E569B42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A8FF98A-F0C9-371B-580C-BA129E6AC4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32CADEBC-E503-CD9D-A6CB-C54F2D5AC580}"/>
              </a:ext>
            </a:extLst>
          </p:cNvPr>
          <p:cNvGrpSpPr/>
          <p:nvPr userDrawn="1"/>
        </p:nvGrpSpPr>
        <p:grpSpPr>
          <a:xfrm>
            <a:off x="489535" y="5899655"/>
            <a:ext cx="497080" cy="497080"/>
            <a:chOff x="-1460500" y="1196189"/>
            <a:chExt cx="634206" cy="634206"/>
          </a:xfrm>
          <a:solidFill>
            <a:schemeClr val="tx1"/>
          </a:solidFill>
        </p:grpSpPr>
        <p:grpSp>
          <p:nvGrpSpPr>
            <p:cNvPr id="22" name="Group 21">
              <a:extLst>
                <a:ext uri="{FF2B5EF4-FFF2-40B4-BE49-F238E27FC236}">
                  <a16:creationId xmlns:a16="http://schemas.microsoft.com/office/drawing/2014/main" id="{6488EF81-9EEF-0FD6-80F8-A4317859D798}"/>
                </a:ext>
              </a:extLst>
            </p:cNvPr>
            <p:cNvGrpSpPr/>
            <p:nvPr userDrawn="1"/>
          </p:nvGrpSpPr>
          <p:grpSpPr>
            <a:xfrm>
              <a:off x="-1460500" y="1483536"/>
              <a:ext cx="634206" cy="59514"/>
              <a:chOff x="-1460500" y="1483536"/>
              <a:chExt cx="634206" cy="59514"/>
            </a:xfrm>
            <a:grpFill/>
          </p:grpSpPr>
          <p:sp>
            <p:nvSpPr>
              <p:cNvPr id="26" name="Rectangle 25">
                <a:extLst>
                  <a:ext uri="{FF2B5EF4-FFF2-40B4-BE49-F238E27FC236}">
                    <a16:creationId xmlns:a16="http://schemas.microsoft.com/office/drawing/2014/main" id="{FD93F0E2-C38C-9E7C-2B5C-2BE8E88304E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5257E69-5C9D-ABFD-11AA-64FDAB0210E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3D6F3B6D-5566-9621-D496-F4D4B414D133}"/>
                </a:ext>
              </a:extLst>
            </p:cNvPr>
            <p:cNvGrpSpPr/>
            <p:nvPr userDrawn="1"/>
          </p:nvGrpSpPr>
          <p:grpSpPr>
            <a:xfrm rot="5400000">
              <a:off x="-1460500" y="1483535"/>
              <a:ext cx="634206" cy="59514"/>
              <a:chOff x="-1460500" y="1483536"/>
              <a:chExt cx="634206" cy="59514"/>
            </a:xfrm>
            <a:grpFill/>
          </p:grpSpPr>
          <p:sp>
            <p:nvSpPr>
              <p:cNvPr id="24" name="Rectangle 23">
                <a:extLst>
                  <a:ext uri="{FF2B5EF4-FFF2-40B4-BE49-F238E27FC236}">
                    <a16:creationId xmlns:a16="http://schemas.microsoft.com/office/drawing/2014/main" id="{F7102C97-E2E9-8B4E-0D4B-DB29FB181A3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C8C5A79-1A74-C6AE-45E7-CC1EA77851E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AC1A5817-C4B5-78B3-505C-0354467225E1}"/>
              </a:ext>
            </a:extLst>
          </p:cNvPr>
          <p:cNvGrpSpPr/>
          <p:nvPr userDrawn="1"/>
        </p:nvGrpSpPr>
        <p:grpSpPr>
          <a:xfrm>
            <a:off x="10991850" y="-800566"/>
            <a:ext cx="1765300" cy="1765300"/>
            <a:chOff x="-2343150" y="1566863"/>
            <a:chExt cx="1498600" cy="1498600"/>
          </a:xfrm>
        </p:grpSpPr>
        <p:sp>
          <p:nvSpPr>
            <p:cNvPr id="29" name="Oval 28">
              <a:extLst>
                <a:ext uri="{FF2B5EF4-FFF2-40B4-BE49-F238E27FC236}">
                  <a16:creationId xmlns:a16="http://schemas.microsoft.com/office/drawing/2014/main" id="{BC36EF79-AEB2-3FB6-8B83-C586C388CB85}"/>
                </a:ext>
              </a:extLst>
            </p:cNvPr>
            <p:cNvSpPr/>
            <p:nvPr userDrawn="1"/>
          </p:nvSpPr>
          <p:spPr>
            <a:xfrm>
              <a:off x="-2057400" y="1852613"/>
              <a:ext cx="927100" cy="9271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085039F-DF44-F478-3576-06F6E180CA13}"/>
                </a:ext>
              </a:extLst>
            </p:cNvPr>
            <p:cNvSpPr/>
            <p:nvPr userDrawn="1"/>
          </p:nvSpPr>
          <p:spPr>
            <a:xfrm>
              <a:off x="-2343150" y="1566863"/>
              <a:ext cx="1498600" cy="1498600"/>
            </a:xfrm>
            <a:prstGeom prst="ellipse">
              <a:avLst/>
            </a:prstGeom>
            <a:noFill/>
            <a:ln w="38100">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 Placeholder 31">
            <a:extLst>
              <a:ext uri="{FF2B5EF4-FFF2-40B4-BE49-F238E27FC236}">
                <a16:creationId xmlns:a16="http://schemas.microsoft.com/office/drawing/2014/main" id="{0E95F1F4-B383-F139-A4D7-898758277A8F}"/>
              </a:ext>
            </a:extLst>
          </p:cNvPr>
          <p:cNvSpPr>
            <a:spLocks noGrp="1"/>
          </p:cNvSpPr>
          <p:nvPr>
            <p:ph type="body" sz="quarter" idx="13"/>
          </p:nvPr>
        </p:nvSpPr>
        <p:spPr>
          <a:xfrm>
            <a:off x="761397" y="1587500"/>
            <a:ext cx="9665303" cy="4505014"/>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0088034"/>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lide Multiple Quiz Options 4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A427C-8264-A8F3-CA4F-16230A1DBFDB}"/>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DFA7438B-82B5-FABB-A94C-D6DA0DB04342}"/>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915F872-AF6C-FA17-E905-DD817EEB6AE5}"/>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91709C96-DD06-DD61-1CE0-A00C5189A2AE}"/>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86D391F1-3AE4-C8DE-881D-B894CA598A4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CBC243F-A098-011D-6D9C-69BFF9B08D2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A1FCD51-FD63-BC1F-6295-F845743A3E6F}"/>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AFE9D2EC-D89E-090C-E798-92F331320D9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9FE7935-F3E8-938C-E672-E77E97C00DB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22B9B89A-E6E3-CD04-64A2-B81A4A373A3F}"/>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14F81443-3025-6EBF-B429-8FFA2B3A6F38}"/>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2461528A-96E6-8593-1FA0-1CE4B213ED9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DDEB53-0FF7-224E-B549-BC678BD1A61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E7B0004-BB6A-84F1-8D5A-2CC160C83ED2}"/>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6D6B4F7A-6338-8406-019C-A20BADE5DEF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6827B8-2E9C-394A-3080-843517C5021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1" name="Rectangle: Diagonal Corners Snipped 20">
            <a:extLst>
              <a:ext uri="{FF2B5EF4-FFF2-40B4-BE49-F238E27FC236}">
                <a16:creationId xmlns:a16="http://schemas.microsoft.com/office/drawing/2014/main" id="{EFF92569-A99F-BB1C-93CA-4D0E6D1A4C5F}"/>
              </a:ext>
            </a:extLst>
          </p:cNvPr>
          <p:cNvSpPr/>
          <p:nvPr userDrawn="1"/>
        </p:nvSpPr>
        <p:spPr>
          <a:xfrm>
            <a:off x="996950" y="2133600"/>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59" descr="Subtitle">
            <a:extLst>
              <a:ext uri="{FF2B5EF4-FFF2-40B4-BE49-F238E27FC236}">
                <a16:creationId xmlns:a16="http://schemas.microsoft.com/office/drawing/2014/main" id="{14B81447-591F-5194-B3A2-7EC95F1E2A61}"/>
              </a:ext>
            </a:extLst>
          </p:cNvPr>
          <p:cNvSpPr>
            <a:spLocks noGrp="1"/>
          </p:cNvSpPr>
          <p:nvPr>
            <p:ph type="body" sz="quarter" idx="15"/>
          </p:nvPr>
        </p:nvSpPr>
        <p:spPr>
          <a:xfrm>
            <a:off x="1123950" y="23585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0">
            <a:extLst>
              <a:ext uri="{FF2B5EF4-FFF2-40B4-BE49-F238E27FC236}">
                <a16:creationId xmlns:a16="http://schemas.microsoft.com/office/drawing/2014/main" id="{5805E3B4-B6D6-FEB0-5D8C-4CBD8A20B7F3}"/>
              </a:ext>
            </a:extLst>
          </p:cNvPr>
          <p:cNvSpPr>
            <a:spLocks noGrp="1"/>
          </p:cNvSpPr>
          <p:nvPr>
            <p:ph type="body" sz="quarter" idx="16"/>
          </p:nvPr>
        </p:nvSpPr>
        <p:spPr>
          <a:xfrm>
            <a:off x="1993900" y="226902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Rectangle: Diagonal Corners Snipped 23">
            <a:extLst>
              <a:ext uri="{FF2B5EF4-FFF2-40B4-BE49-F238E27FC236}">
                <a16:creationId xmlns:a16="http://schemas.microsoft.com/office/drawing/2014/main" id="{EB51D67A-57C5-00EF-FCD2-AA05926F9730}"/>
              </a:ext>
            </a:extLst>
          </p:cNvPr>
          <p:cNvSpPr/>
          <p:nvPr userDrawn="1"/>
        </p:nvSpPr>
        <p:spPr>
          <a:xfrm>
            <a:off x="7207250" y="2131530"/>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41D91281-0717-CA1B-F8A4-F0374EDDA89D}"/>
              </a:ext>
            </a:extLst>
          </p:cNvPr>
          <p:cNvSpPr>
            <a:spLocks noGrp="1"/>
          </p:cNvSpPr>
          <p:nvPr>
            <p:ph type="body" sz="quarter" idx="17"/>
          </p:nvPr>
        </p:nvSpPr>
        <p:spPr>
          <a:xfrm>
            <a:off x="7334250" y="235651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13511463-FB02-93FC-DA55-11CF4C028565}"/>
              </a:ext>
            </a:extLst>
          </p:cNvPr>
          <p:cNvSpPr>
            <a:spLocks noGrp="1"/>
          </p:cNvSpPr>
          <p:nvPr>
            <p:ph type="body" sz="quarter" idx="18"/>
          </p:nvPr>
        </p:nvSpPr>
        <p:spPr>
          <a:xfrm>
            <a:off x="8204200" y="226695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9EDD6F12-02B0-7BE6-109C-BD14E427B624}"/>
              </a:ext>
            </a:extLst>
          </p:cNvPr>
          <p:cNvSpPr/>
          <p:nvPr userDrawn="1"/>
        </p:nvSpPr>
        <p:spPr>
          <a:xfrm>
            <a:off x="996950" y="4456601"/>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1D656045-F314-5D78-7229-BBC63BE7FA09}"/>
              </a:ext>
            </a:extLst>
          </p:cNvPr>
          <p:cNvSpPr>
            <a:spLocks noGrp="1"/>
          </p:cNvSpPr>
          <p:nvPr>
            <p:ph type="body" sz="quarter" idx="19"/>
          </p:nvPr>
        </p:nvSpPr>
        <p:spPr>
          <a:xfrm>
            <a:off x="1123950" y="468158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3AF102D1-97EE-B89E-3106-C5917B8BEF06}"/>
              </a:ext>
            </a:extLst>
          </p:cNvPr>
          <p:cNvSpPr>
            <a:spLocks noGrp="1"/>
          </p:cNvSpPr>
          <p:nvPr>
            <p:ph type="body" sz="quarter" idx="20"/>
          </p:nvPr>
        </p:nvSpPr>
        <p:spPr>
          <a:xfrm>
            <a:off x="1993900" y="459202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Rectangle: Diagonal Corners Snipped 29">
            <a:extLst>
              <a:ext uri="{FF2B5EF4-FFF2-40B4-BE49-F238E27FC236}">
                <a16:creationId xmlns:a16="http://schemas.microsoft.com/office/drawing/2014/main" id="{C1FFEFEC-28B4-D04E-5999-AD98A3383036}"/>
              </a:ext>
            </a:extLst>
          </p:cNvPr>
          <p:cNvSpPr/>
          <p:nvPr userDrawn="1"/>
        </p:nvSpPr>
        <p:spPr>
          <a:xfrm>
            <a:off x="7207250" y="4454531"/>
            <a:ext cx="75565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59" descr="Subtitle">
            <a:extLst>
              <a:ext uri="{FF2B5EF4-FFF2-40B4-BE49-F238E27FC236}">
                <a16:creationId xmlns:a16="http://schemas.microsoft.com/office/drawing/2014/main" id="{8D62D618-8DC1-0379-30CB-8E78C49962EC}"/>
              </a:ext>
            </a:extLst>
          </p:cNvPr>
          <p:cNvSpPr>
            <a:spLocks noGrp="1"/>
          </p:cNvSpPr>
          <p:nvPr>
            <p:ph type="body" sz="quarter" idx="21"/>
          </p:nvPr>
        </p:nvSpPr>
        <p:spPr>
          <a:xfrm>
            <a:off x="7334250" y="467951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B0E7E55E-B44F-FABC-FDA3-09C7617AB49D}"/>
              </a:ext>
            </a:extLst>
          </p:cNvPr>
          <p:cNvSpPr>
            <a:spLocks noGrp="1"/>
          </p:cNvSpPr>
          <p:nvPr>
            <p:ph type="body" sz="quarter" idx="22"/>
          </p:nvPr>
        </p:nvSpPr>
        <p:spPr>
          <a:xfrm>
            <a:off x="8204200" y="458995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3" name="Group 32">
            <a:extLst>
              <a:ext uri="{FF2B5EF4-FFF2-40B4-BE49-F238E27FC236}">
                <a16:creationId xmlns:a16="http://schemas.microsoft.com/office/drawing/2014/main" id="{7331275A-34FA-7542-4394-E762945D9516}"/>
              </a:ext>
            </a:extLst>
          </p:cNvPr>
          <p:cNvGrpSpPr/>
          <p:nvPr userDrawn="1"/>
        </p:nvGrpSpPr>
        <p:grpSpPr>
          <a:xfrm>
            <a:off x="-730250" y="5972175"/>
            <a:ext cx="1498600" cy="1498600"/>
            <a:chOff x="-2343150" y="1566863"/>
            <a:chExt cx="1498600" cy="1498600"/>
          </a:xfrm>
        </p:grpSpPr>
        <p:sp>
          <p:nvSpPr>
            <p:cNvPr id="34" name="Oval 33">
              <a:extLst>
                <a:ext uri="{FF2B5EF4-FFF2-40B4-BE49-F238E27FC236}">
                  <a16:creationId xmlns:a16="http://schemas.microsoft.com/office/drawing/2014/main" id="{14D58423-9DD6-4E6E-886A-D24EE5B9CBD8}"/>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65D5C932-BF50-9C79-9974-DF8EE2888DB5}"/>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209710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lide Multiple Quiz Options 4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C4972C8-9E2F-0C1F-9EB0-332B7D7B9901}"/>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E142-6E86-150C-E8FB-A11E070E06BC}"/>
              </a:ext>
            </a:extLst>
          </p:cNvPr>
          <p:cNvSpPr>
            <a:spLocks noGrp="1"/>
          </p:cNvSpPr>
          <p:nvPr>
            <p:ph type="title"/>
          </p:nvPr>
        </p:nvSpPr>
        <p:spPr>
          <a:xfrm>
            <a:off x="873125" y="3129195"/>
            <a:ext cx="3524250" cy="599609"/>
          </a:xfrm>
        </p:spPr>
        <p:txBody>
          <a:bodyPr anchor="ctr"/>
          <a:lstStyle/>
          <a:p>
            <a:r>
              <a:rPr lang="en-US"/>
              <a:t>Click to edit Master title style</a:t>
            </a:r>
          </a:p>
        </p:txBody>
      </p:sp>
      <p:sp>
        <p:nvSpPr>
          <p:cNvPr id="7" name="Rectangle: Diagonal Corners Snipped 6">
            <a:extLst>
              <a:ext uri="{FF2B5EF4-FFF2-40B4-BE49-F238E27FC236}">
                <a16:creationId xmlns:a16="http://schemas.microsoft.com/office/drawing/2014/main" id="{E2AAB27A-7CCB-CEC7-020C-9630AB00F95B}"/>
              </a:ext>
            </a:extLst>
          </p:cNvPr>
          <p:cNvSpPr/>
          <p:nvPr userDrawn="1"/>
        </p:nvSpPr>
        <p:spPr>
          <a:xfrm>
            <a:off x="6814081" y="977900"/>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9" descr="Subtitle">
            <a:extLst>
              <a:ext uri="{FF2B5EF4-FFF2-40B4-BE49-F238E27FC236}">
                <a16:creationId xmlns:a16="http://schemas.microsoft.com/office/drawing/2014/main" id="{AE47261C-0EF3-AD50-CB27-4F9362365C8F}"/>
              </a:ext>
            </a:extLst>
          </p:cNvPr>
          <p:cNvSpPr>
            <a:spLocks noGrp="1"/>
          </p:cNvSpPr>
          <p:nvPr>
            <p:ph type="body" sz="quarter" idx="15"/>
          </p:nvPr>
        </p:nvSpPr>
        <p:spPr>
          <a:xfrm>
            <a:off x="6941081" y="12028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500CFCE6-081C-18A5-132B-A944B97B9416}"/>
              </a:ext>
            </a:extLst>
          </p:cNvPr>
          <p:cNvSpPr>
            <a:spLocks noGrp="1"/>
          </p:cNvSpPr>
          <p:nvPr>
            <p:ph type="body" sz="quarter" idx="16"/>
          </p:nvPr>
        </p:nvSpPr>
        <p:spPr>
          <a:xfrm>
            <a:off x="7747531" y="111332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Diagonal Corners Snipped 9">
            <a:extLst>
              <a:ext uri="{FF2B5EF4-FFF2-40B4-BE49-F238E27FC236}">
                <a16:creationId xmlns:a16="http://schemas.microsoft.com/office/drawing/2014/main" id="{0E0030F2-0D2A-D861-8B45-D1FAD421A10E}"/>
              </a:ext>
            </a:extLst>
          </p:cNvPr>
          <p:cNvSpPr/>
          <p:nvPr userDrawn="1"/>
        </p:nvSpPr>
        <p:spPr>
          <a:xfrm>
            <a:off x="6814081" y="233362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59" descr="Subtitle">
            <a:extLst>
              <a:ext uri="{FF2B5EF4-FFF2-40B4-BE49-F238E27FC236}">
                <a16:creationId xmlns:a16="http://schemas.microsoft.com/office/drawing/2014/main" id="{0BCBE7B9-BC56-CFE5-D743-EF948E322284}"/>
              </a:ext>
            </a:extLst>
          </p:cNvPr>
          <p:cNvSpPr>
            <a:spLocks noGrp="1"/>
          </p:cNvSpPr>
          <p:nvPr>
            <p:ph type="body" sz="quarter" idx="17"/>
          </p:nvPr>
        </p:nvSpPr>
        <p:spPr>
          <a:xfrm>
            <a:off x="6941081" y="255861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46DD1466-F830-3002-E7C5-916863EA8DEE}"/>
              </a:ext>
            </a:extLst>
          </p:cNvPr>
          <p:cNvSpPr>
            <a:spLocks noGrp="1"/>
          </p:cNvSpPr>
          <p:nvPr>
            <p:ph type="body" sz="quarter" idx="18"/>
          </p:nvPr>
        </p:nvSpPr>
        <p:spPr>
          <a:xfrm>
            <a:off x="7747531" y="246904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Diagonal Corners Snipped 12">
            <a:extLst>
              <a:ext uri="{FF2B5EF4-FFF2-40B4-BE49-F238E27FC236}">
                <a16:creationId xmlns:a16="http://schemas.microsoft.com/office/drawing/2014/main" id="{55A0C74E-423E-1851-5A39-F846F6840870}"/>
              </a:ext>
            </a:extLst>
          </p:cNvPr>
          <p:cNvSpPr/>
          <p:nvPr userDrawn="1"/>
        </p:nvSpPr>
        <p:spPr>
          <a:xfrm>
            <a:off x="6814081" y="3689350"/>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59" descr="Subtitle">
            <a:extLst>
              <a:ext uri="{FF2B5EF4-FFF2-40B4-BE49-F238E27FC236}">
                <a16:creationId xmlns:a16="http://schemas.microsoft.com/office/drawing/2014/main" id="{B23F55E5-34BA-C3E3-7F24-A5D7F816C89A}"/>
              </a:ext>
            </a:extLst>
          </p:cNvPr>
          <p:cNvSpPr>
            <a:spLocks noGrp="1"/>
          </p:cNvSpPr>
          <p:nvPr>
            <p:ph type="body" sz="quarter" idx="19"/>
          </p:nvPr>
        </p:nvSpPr>
        <p:spPr>
          <a:xfrm>
            <a:off x="6941081" y="391433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E654CFEA-572B-F7CE-621E-B2E496E6D47B}"/>
              </a:ext>
            </a:extLst>
          </p:cNvPr>
          <p:cNvSpPr>
            <a:spLocks noGrp="1"/>
          </p:cNvSpPr>
          <p:nvPr>
            <p:ph type="body" sz="quarter" idx="20"/>
          </p:nvPr>
        </p:nvSpPr>
        <p:spPr>
          <a:xfrm>
            <a:off x="7747531" y="382477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Diagonal Corners Snipped 15">
            <a:extLst>
              <a:ext uri="{FF2B5EF4-FFF2-40B4-BE49-F238E27FC236}">
                <a16:creationId xmlns:a16="http://schemas.microsoft.com/office/drawing/2014/main" id="{BA746B01-ACF7-8FBC-3E1D-974AD20E1C73}"/>
              </a:ext>
            </a:extLst>
          </p:cNvPr>
          <p:cNvSpPr/>
          <p:nvPr userDrawn="1"/>
        </p:nvSpPr>
        <p:spPr>
          <a:xfrm>
            <a:off x="6814081" y="5045075"/>
            <a:ext cx="364490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59" descr="Subtitle">
            <a:extLst>
              <a:ext uri="{FF2B5EF4-FFF2-40B4-BE49-F238E27FC236}">
                <a16:creationId xmlns:a16="http://schemas.microsoft.com/office/drawing/2014/main" id="{1FA96E38-AF97-BA0C-D922-DCE4C6DF9AB0}"/>
              </a:ext>
            </a:extLst>
          </p:cNvPr>
          <p:cNvSpPr>
            <a:spLocks noGrp="1"/>
          </p:cNvSpPr>
          <p:nvPr>
            <p:ph type="body" sz="quarter" idx="21"/>
          </p:nvPr>
        </p:nvSpPr>
        <p:spPr>
          <a:xfrm>
            <a:off x="6941081" y="52700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0">
            <a:extLst>
              <a:ext uri="{FF2B5EF4-FFF2-40B4-BE49-F238E27FC236}">
                <a16:creationId xmlns:a16="http://schemas.microsoft.com/office/drawing/2014/main" id="{0EBEC579-744B-4B8C-A134-6298FEFDF617}"/>
              </a:ext>
            </a:extLst>
          </p:cNvPr>
          <p:cNvSpPr>
            <a:spLocks noGrp="1"/>
          </p:cNvSpPr>
          <p:nvPr>
            <p:ph type="body" sz="quarter" idx="22"/>
          </p:nvPr>
        </p:nvSpPr>
        <p:spPr>
          <a:xfrm>
            <a:off x="7747531" y="518049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9" name="Group 18">
            <a:extLst>
              <a:ext uri="{FF2B5EF4-FFF2-40B4-BE49-F238E27FC236}">
                <a16:creationId xmlns:a16="http://schemas.microsoft.com/office/drawing/2014/main" id="{70C79687-F5D3-0453-495B-46448A3C3C3C}"/>
              </a:ext>
            </a:extLst>
          </p:cNvPr>
          <p:cNvGrpSpPr/>
          <p:nvPr userDrawn="1"/>
        </p:nvGrpSpPr>
        <p:grpSpPr>
          <a:xfrm>
            <a:off x="4483100" y="5916029"/>
            <a:ext cx="1498600" cy="1498600"/>
            <a:chOff x="-2343150" y="1566863"/>
            <a:chExt cx="1498600" cy="1498600"/>
          </a:xfrm>
        </p:grpSpPr>
        <p:sp>
          <p:nvSpPr>
            <p:cNvPr id="20" name="Oval 19">
              <a:extLst>
                <a:ext uri="{FF2B5EF4-FFF2-40B4-BE49-F238E27FC236}">
                  <a16:creationId xmlns:a16="http://schemas.microsoft.com/office/drawing/2014/main" id="{655EB4BD-7CCE-C44C-5BD1-CA21572ECED8}"/>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85C40F4-0271-F518-7F87-C232C60DF9C9}"/>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D7FB9EB-44FE-CD99-5A66-4560880FD7E3}"/>
              </a:ext>
            </a:extLst>
          </p:cNvPr>
          <p:cNvGrpSpPr/>
          <p:nvPr userDrawn="1"/>
        </p:nvGrpSpPr>
        <p:grpSpPr>
          <a:xfrm>
            <a:off x="10883900" y="-343810"/>
            <a:ext cx="1670957" cy="1670959"/>
            <a:chOff x="-1985169" y="1122360"/>
            <a:chExt cx="2128837" cy="2128840"/>
          </a:xfrm>
          <a:solidFill>
            <a:schemeClr val="accent5"/>
          </a:solidFill>
        </p:grpSpPr>
        <p:grpSp>
          <p:nvGrpSpPr>
            <p:cNvPr id="23" name="Group 22">
              <a:extLst>
                <a:ext uri="{FF2B5EF4-FFF2-40B4-BE49-F238E27FC236}">
                  <a16:creationId xmlns:a16="http://schemas.microsoft.com/office/drawing/2014/main" id="{295621DD-CAFB-B1E4-172D-E579F24A4B8A}"/>
                </a:ext>
              </a:extLst>
            </p:cNvPr>
            <p:cNvGrpSpPr/>
            <p:nvPr userDrawn="1"/>
          </p:nvGrpSpPr>
          <p:grpSpPr>
            <a:xfrm>
              <a:off x="-1985169" y="1122363"/>
              <a:ext cx="2128837" cy="2128837"/>
              <a:chOff x="-1985169" y="1122363"/>
              <a:chExt cx="2128837" cy="2128837"/>
            </a:xfrm>
            <a:grpFill/>
          </p:grpSpPr>
          <p:grpSp>
            <p:nvGrpSpPr>
              <p:cNvPr id="31" name="Group 30">
                <a:extLst>
                  <a:ext uri="{FF2B5EF4-FFF2-40B4-BE49-F238E27FC236}">
                    <a16:creationId xmlns:a16="http://schemas.microsoft.com/office/drawing/2014/main" id="{0B24AD56-345E-4865-C117-A5D320441EB8}"/>
                  </a:ext>
                </a:extLst>
              </p:cNvPr>
              <p:cNvGrpSpPr/>
              <p:nvPr userDrawn="1"/>
            </p:nvGrpSpPr>
            <p:grpSpPr>
              <a:xfrm>
                <a:off x="-1003300" y="1122363"/>
                <a:ext cx="165100" cy="2128837"/>
                <a:chOff x="-1003300" y="1122363"/>
                <a:chExt cx="165100" cy="2128837"/>
              </a:xfrm>
              <a:grpFill/>
            </p:grpSpPr>
            <p:sp>
              <p:nvSpPr>
                <p:cNvPr id="35" name="Rectangle 34">
                  <a:extLst>
                    <a:ext uri="{FF2B5EF4-FFF2-40B4-BE49-F238E27FC236}">
                      <a16:creationId xmlns:a16="http://schemas.microsoft.com/office/drawing/2014/main" id="{472671D9-F550-0AE5-9CF2-3990A4E48E8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6" name="Rectangle 35">
                  <a:extLst>
                    <a:ext uri="{FF2B5EF4-FFF2-40B4-BE49-F238E27FC236}">
                      <a16:creationId xmlns:a16="http://schemas.microsoft.com/office/drawing/2014/main" id="{68C25FF0-7125-88B7-BDD2-A08D92EA4E1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2" name="Group 31">
                <a:extLst>
                  <a:ext uri="{FF2B5EF4-FFF2-40B4-BE49-F238E27FC236}">
                    <a16:creationId xmlns:a16="http://schemas.microsoft.com/office/drawing/2014/main" id="{56418E31-5BAF-F8FF-CBF5-6C60D6FC7B56}"/>
                  </a:ext>
                </a:extLst>
              </p:cNvPr>
              <p:cNvGrpSpPr/>
              <p:nvPr userDrawn="1"/>
            </p:nvGrpSpPr>
            <p:grpSpPr>
              <a:xfrm rot="5400000">
                <a:off x="-1003300" y="1122362"/>
                <a:ext cx="165100" cy="2128837"/>
                <a:chOff x="-1003300" y="1122363"/>
                <a:chExt cx="165100" cy="2128837"/>
              </a:xfrm>
              <a:grpFill/>
            </p:grpSpPr>
            <p:sp>
              <p:nvSpPr>
                <p:cNvPr id="33" name="Rectangle 32">
                  <a:extLst>
                    <a:ext uri="{FF2B5EF4-FFF2-40B4-BE49-F238E27FC236}">
                      <a16:creationId xmlns:a16="http://schemas.microsoft.com/office/drawing/2014/main" id="{1975A848-0C27-0B96-7949-B1ECE68CEBD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a:extLst>
                    <a:ext uri="{FF2B5EF4-FFF2-40B4-BE49-F238E27FC236}">
                      <a16:creationId xmlns:a16="http://schemas.microsoft.com/office/drawing/2014/main" id="{5AFC60F6-99E7-E574-E5E4-5BAC4A8F27A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4" name="Group 23">
              <a:extLst>
                <a:ext uri="{FF2B5EF4-FFF2-40B4-BE49-F238E27FC236}">
                  <a16:creationId xmlns:a16="http://schemas.microsoft.com/office/drawing/2014/main" id="{E52FD6B8-94DB-C1C1-B1C2-9421FB83926C}"/>
                </a:ext>
              </a:extLst>
            </p:cNvPr>
            <p:cNvGrpSpPr/>
            <p:nvPr userDrawn="1"/>
          </p:nvGrpSpPr>
          <p:grpSpPr>
            <a:xfrm rot="2700000">
              <a:off x="-1985169" y="1122360"/>
              <a:ext cx="2128837" cy="2128837"/>
              <a:chOff x="-1985169" y="1122363"/>
              <a:chExt cx="2128837" cy="2128837"/>
            </a:xfrm>
            <a:grpFill/>
          </p:grpSpPr>
          <p:grpSp>
            <p:nvGrpSpPr>
              <p:cNvPr id="25" name="Group 24">
                <a:extLst>
                  <a:ext uri="{FF2B5EF4-FFF2-40B4-BE49-F238E27FC236}">
                    <a16:creationId xmlns:a16="http://schemas.microsoft.com/office/drawing/2014/main" id="{3AC33000-775F-653B-6668-B65284D1568F}"/>
                  </a:ext>
                </a:extLst>
              </p:cNvPr>
              <p:cNvGrpSpPr/>
              <p:nvPr userDrawn="1"/>
            </p:nvGrpSpPr>
            <p:grpSpPr>
              <a:xfrm>
                <a:off x="-1003300" y="1122363"/>
                <a:ext cx="165100" cy="2128837"/>
                <a:chOff x="-1003300" y="1122363"/>
                <a:chExt cx="165100" cy="2128837"/>
              </a:xfrm>
              <a:grpFill/>
            </p:grpSpPr>
            <p:sp>
              <p:nvSpPr>
                <p:cNvPr id="29" name="Rectangle 28">
                  <a:extLst>
                    <a:ext uri="{FF2B5EF4-FFF2-40B4-BE49-F238E27FC236}">
                      <a16:creationId xmlns:a16="http://schemas.microsoft.com/office/drawing/2014/main" id="{D65F2B03-D370-D284-1F61-26BD301CFD5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a:extLst>
                    <a:ext uri="{FF2B5EF4-FFF2-40B4-BE49-F238E27FC236}">
                      <a16:creationId xmlns:a16="http://schemas.microsoft.com/office/drawing/2014/main" id="{E9470842-DD05-BD05-B234-2670572A92A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6" name="Group 25">
                <a:extLst>
                  <a:ext uri="{FF2B5EF4-FFF2-40B4-BE49-F238E27FC236}">
                    <a16:creationId xmlns:a16="http://schemas.microsoft.com/office/drawing/2014/main" id="{3CBABB0A-11E1-14FD-E035-966365A8CB5F}"/>
                  </a:ext>
                </a:extLst>
              </p:cNvPr>
              <p:cNvGrpSpPr/>
              <p:nvPr userDrawn="1"/>
            </p:nvGrpSpPr>
            <p:grpSpPr>
              <a:xfrm rot="5400000">
                <a:off x="-1003300" y="1122362"/>
                <a:ext cx="165100" cy="2128837"/>
                <a:chOff x="-1003300" y="1122363"/>
                <a:chExt cx="165100" cy="2128837"/>
              </a:xfrm>
              <a:grpFill/>
            </p:grpSpPr>
            <p:sp>
              <p:nvSpPr>
                <p:cNvPr id="27" name="Rectangle 26">
                  <a:extLst>
                    <a:ext uri="{FF2B5EF4-FFF2-40B4-BE49-F238E27FC236}">
                      <a16:creationId xmlns:a16="http://schemas.microsoft.com/office/drawing/2014/main" id="{42F08CB5-CA11-3461-25A9-FC8E32DFAC7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A9A1DAA5-E38E-7371-F525-4CE1ECEF290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7" name="Group 36">
            <a:extLst>
              <a:ext uri="{FF2B5EF4-FFF2-40B4-BE49-F238E27FC236}">
                <a16:creationId xmlns:a16="http://schemas.microsoft.com/office/drawing/2014/main" id="{46207890-F4B7-295F-FC6E-384A25FCA117}"/>
              </a:ext>
            </a:extLst>
          </p:cNvPr>
          <p:cNvGrpSpPr/>
          <p:nvPr userDrawn="1"/>
        </p:nvGrpSpPr>
        <p:grpSpPr>
          <a:xfrm>
            <a:off x="5596237" y="66129"/>
            <a:ext cx="410863" cy="410863"/>
            <a:chOff x="-1460500" y="1196189"/>
            <a:chExt cx="634206" cy="634206"/>
          </a:xfrm>
          <a:solidFill>
            <a:schemeClr val="bg2"/>
          </a:solidFill>
        </p:grpSpPr>
        <p:grpSp>
          <p:nvGrpSpPr>
            <p:cNvPr id="38" name="Group 37">
              <a:extLst>
                <a:ext uri="{FF2B5EF4-FFF2-40B4-BE49-F238E27FC236}">
                  <a16:creationId xmlns:a16="http://schemas.microsoft.com/office/drawing/2014/main" id="{9F1863A7-7298-02D8-6DEF-EA23D80FB97D}"/>
                </a:ext>
              </a:extLst>
            </p:cNvPr>
            <p:cNvGrpSpPr/>
            <p:nvPr userDrawn="1"/>
          </p:nvGrpSpPr>
          <p:grpSpPr>
            <a:xfrm>
              <a:off x="-1460500" y="1483536"/>
              <a:ext cx="634206" cy="59514"/>
              <a:chOff x="-1460500" y="1483536"/>
              <a:chExt cx="634206" cy="59514"/>
            </a:xfrm>
            <a:grpFill/>
          </p:grpSpPr>
          <p:sp>
            <p:nvSpPr>
              <p:cNvPr id="42" name="Rectangle 41">
                <a:extLst>
                  <a:ext uri="{FF2B5EF4-FFF2-40B4-BE49-F238E27FC236}">
                    <a16:creationId xmlns:a16="http://schemas.microsoft.com/office/drawing/2014/main" id="{3DAB82A9-42B5-6ACA-D98D-D3A80D9E29D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91580C86-EA43-EA5B-BCB4-D6D29208A8B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 name="Group 38">
              <a:extLst>
                <a:ext uri="{FF2B5EF4-FFF2-40B4-BE49-F238E27FC236}">
                  <a16:creationId xmlns:a16="http://schemas.microsoft.com/office/drawing/2014/main" id="{8879E590-6394-F708-075F-366D5D9EEB04}"/>
                </a:ext>
              </a:extLst>
            </p:cNvPr>
            <p:cNvGrpSpPr/>
            <p:nvPr userDrawn="1"/>
          </p:nvGrpSpPr>
          <p:grpSpPr>
            <a:xfrm rot="5400000">
              <a:off x="-1460500" y="1483535"/>
              <a:ext cx="634206" cy="59514"/>
              <a:chOff x="-1460500" y="1483536"/>
              <a:chExt cx="634206" cy="59514"/>
            </a:xfrm>
            <a:grpFill/>
          </p:grpSpPr>
          <p:sp>
            <p:nvSpPr>
              <p:cNvPr id="40" name="Rectangle 39">
                <a:extLst>
                  <a:ext uri="{FF2B5EF4-FFF2-40B4-BE49-F238E27FC236}">
                    <a16:creationId xmlns:a16="http://schemas.microsoft.com/office/drawing/2014/main" id="{DEF041C8-2B22-71D9-46CB-7E6B3EA7EC9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AFA14CCF-5F1A-790B-8D35-76D1F05A7B4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4" name="Group 43">
            <a:extLst>
              <a:ext uri="{FF2B5EF4-FFF2-40B4-BE49-F238E27FC236}">
                <a16:creationId xmlns:a16="http://schemas.microsoft.com/office/drawing/2014/main" id="{38F6E5A3-A9D5-6E70-D411-9181AC2FC4CB}"/>
              </a:ext>
            </a:extLst>
          </p:cNvPr>
          <p:cNvGrpSpPr/>
          <p:nvPr userDrawn="1"/>
        </p:nvGrpSpPr>
        <p:grpSpPr>
          <a:xfrm>
            <a:off x="5306784" y="426874"/>
            <a:ext cx="410863" cy="410863"/>
            <a:chOff x="-1460500" y="1196189"/>
            <a:chExt cx="634206" cy="634206"/>
          </a:xfrm>
          <a:solidFill>
            <a:schemeClr val="bg2"/>
          </a:solidFill>
        </p:grpSpPr>
        <p:grpSp>
          <p:nvGrpSpPr>
            <p:cNvPr id="45" name="Group 44">
              <a:extLst>
                <a:ext uri="{FF2B5EF4-FFF2-40B4-BE49-F238E27FC236}">
                  <a16:creationId xmlns:a16="http://schemas.microsoft.com/office/drawing/2014/main" id="{966A20E0-F25C-CBA9-19EC-0CC3E4526B96}"/>
                </a:ext>
              </a:extLst>
            </p:cNvPr>
            <p:cNvGrpSpPr/>
            <p:nvPr userDrawn="1"/>
          </p:nvGrpSpPr>
          <p:grpSpPr>
            <a:xfrm>
              <a:off x="-1460500" y="1483536"/>
              <a:ext cx="634206" cy="59514"/>
              <a:chOff x="-1460500" y="1483536"/>
              <a:chExt cx="634206" cy="59514"/>
            </a:xfrm>
            <a:grpFill/>
          </p:grpSpPr>
          <p:sp>
            <p:nvSpPr>
              <p:cNvPr id="49" name="Rectangle 48">
                <a:extLst>
                  <a:ext uri="{FF2B5EF4-FFF2-40B4-BE49-F238E27FC236}">
                    <a16:creationId xmlns:a16="http://schemas.microsoft.com/office/drawing/2014/main" id="{4BDCB030-6EB7-41FE-148F-74CE5E1D0A7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12FDFC7-7184-9ADF-B0C4-625BEC13B55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BC36E91D-AAB1-0125-9C30-92DED07119F9}"/>
                </a:ext>
              </a:extLst>
            </p:cNvPr>
            <p:cNvGrpSpPr/>
            <p:nvPr userDrawn="1"/>
          </p:nvGrpSpPr>
          <p:grpSpPr>
            <a:xfrm rot="5400000">
              <a:off x="-1460500" y="1483535"/>
              <a:ext cx="634206" cy="59514"/>
              <a:chOff x="-1460500" y="1483536"/>
              <a:chExt cx="634206" cy="59514"/>
            </a:xfrm>
            <a:grpFill/>
          </p:grpSpPr>
          <p:sp>
            <p:nvSpPr>
              <p:cNvPr id="47" name="Rectangle 46">
                <a:extLst>
                  <a:ext uri="{FF2B5EF4-FFF2-40B4-BE49-F238E27FC236}">
                    <a16:creationId xmlns:a16="http://schemas.microsoft.com/office/drawing/2014/main" id="{6C342B05-90DA-5D21-B881-56A54C7B94B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D45F19-66ED-F23E-069F-57D3F47F570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1" name="Group 50">
            <a:extLst>
              <a:ext uri="{FF2B5EF4-FFF2-40B4-BE49-F238E27FC236}">
                <a16:creationId xmlns:a16="http://schemas.microsoft.com/office/drawing/2014/main" id="{35AAD954-7720-3461-BDD6-E359ABFDD678}"/>
              </a:ext>
            </a:extLst>
          </p:cNvPr>
          <p:cNvGrpSpPr/>
          <p:nvPr userDrawn="1"/>
        </p:nvGrpSpPr>
        <p:grpSpPr>
          <a:xfrm>
            <a:off x="74478" y="5448770"/>
            <a:ext cx="410863" cy="410863"/>
            <a:chOff x="-1460500" y="1196189"/>
            <a:chExt cx="634206" cy="634206"/>
          </a:xfrm>
          <a:solidFill>
            <a:schemeClr val="accent5"/>
          </a:solidFill>
        </p:grpSpPr>
        <p:grpSp>
          <p:nvGrpSpPr>
            <p:cNvPr id="52" name="Group 51">
              <a:extLst>
                <a:ext uri="{FF2B5EF4-FFF2-40B4-BE49-F238E27FC236}">
                  <a16:creationId xmlns:a16="http://schemas.microsoft.com/office/drawing/2014/main" id="{6E3328A3-59DD-BC75-1A20-DA46707533F2}"/>
                </a:ext>
              </a:extLst>
            </p:cNvPr>
            <p:cNvGrpSpPr/>
            <p:nvPr userDrawn="1"/>
          </p:nvGrpSpPr>
          <p:grpSpPr>
            <a:xfrm>
              <a:off x="-1460500" y="1483536"/>
              <a:ext cx="634206" cy="59514"/>
              <a:chOff x="-1460500" y="1483536"/>
              <a:chExt cx="634206" cy="59514"/>
            </a:xfrm>
            <a:grpFill/>
          </p:grpSpPr>
          <p:sp>
            <p:nvSpPr>
              <p:cNvPr id="56" name="Rectangle 55">
                <a:extLst>
                  <a:ext uri="{FF2B5EF4-FFF2-40B4-BE49-F238E27FC236}">
                    <a16:creationId xmlns:a16="http://schemas.microsoft.com/office/drawing/2014/main" id="{504F4A41-DECC-7CCD-016C-79592E9C9A8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00A45B4-13A8-8028-3F46-4520A57C63E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D9B8DE0-45F3-85AE-D027-AC920939C029}"/>
                </a:ext>
              </a:extLst>
            </p:cNvPr>
            <p:cNvGrpSpPr/>
            <p:nvPr userDrawn="1"/>
          </p:nvGrpSpPr>
          <p:grpSpPr>
            <a:xfrm rot="5400000">
              <a:off x="-1460500" y="1483535"/>
              <a:ext cx="634206" cy="59514"/>
              <a:chOff x="-1460500" y="1483536"/>
              <a:chExt cx="634206" cy="59514"/>
            </a:xfrm>
            <a:grpFill/>
          </p:grpSpPr>
          <p:sp>
            <p:nvSpPr>
              <p:cNvPr id="54" name="Rectangle 53">
                <a:extLst>
                  <a:ext uri="{FF2B5EF4-FFF2-40B4-BE49-F238E27FC236}">
                    <a16:creationId xmlns:a16="http://schemas.microsoft.com/office/drawing/2014/main" id="{43E85731-F9B6-EB8A-354B-3860E73C8D4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B0494E5-B436-5C47-86A2-036D91ADE31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8" name="Group 57">
            <a:extLst>
              <a:ext uri="{FF2B5EF4-FFF2-40B4-BE49-F238E27FC236}">
                <a16:creationId xmlns:a16="http://schemas.microsoft.com/office/drawing/2014/main" id="{E2A5F62E-8AEB-1782-1C93-D81D9EE2B8BE}"/>
              </a:ext>
            </a:extLst>
          </p:cNvPr>
          <p:cNvGrpSpPr/>
          <p:nvPr userDrawn="1"/>
        </p:nvGrpSpPr>
        <p:grpSpPr>
          <a:xfrm>
            <a:off x="406531" y="5809515"/>
            <a:ext cx="410863" cy="410863"/>
            <a:chOff x="-1460500" y="1196189"/>
            <a:chExt cx="634206" cy="634206"/>
          </a:xfrm>
          <a:solidFill>
            <a:schemeClr val="accent5"/>
          </a:solidFill>
        </p:grpSpPr>
        <p:grpSp>
          <p:nvGrpSpPr>
            <p:cNvPr id="59" name="Group 58">
              <a:extLst>
                <a:ext uri="{FF2B5EF4-FFF2-40B4-BE49-F238E27FC236}">
                  <a16:creationId xmlns:a16="http://schemas.microsoft.com/office/drawing/2014/main" id="{42FDC9B7-CCF2-8B65-A5E5-9E57417E5F77}"/>
                </a:ext>
              </a:extLst>
            </p:cNvPr>
            <p:cNvGrpSpPr/>
            <p:nvPr userDrawn="1"/>
          </p:nvGrpSpPr>
          <p:grpSpPr>
            <a:xfrm>
              <a:off x="-1460500" y="1483536"/>
              <a:ext cx="634206" cy="59514"/>
              <a:chOff x="-1460500" y="1483536"/>
              <a:chExt cx="634206" cy="59514"/>
            </a:xfrm>
            <a:grpFill/>
          </p:grpSpPr>
          <p:sp>
            <p:nvSpPr>
              <p:cNvPr id="63" name="Rectangle 62">
                <a:extLst>
                  <a:ext uri="{FF2B5EF4-FFF2-40B4-BE49-F238E27FC236}">
                    <a16:creationId xmlns:a16="http://schemas.microsoft.com/office/drawing/2014/main" id="{D244BACC-9061-A7E9-A217-B6093C9B105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053D025-26FC-284F-A086-E964AEE6F7F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0" name="Group 59">
              <a:extLst>
                <a:ext uri="{FF2B5EF4-FFF2-40B4-BE49-F238E27FC236}">
                  <a16:creationId xmlns:a16="http://schemas.microsoft.com/office/drawing/2014/main" id="{79BCF42B-922E-811C-98D1-84C8E53EB957}"/>
                </a:ext>
              </a:extLst>
            </p:cNvPr>
            <p:cNvGrpSpPr/>
            <p:nvPr userDrawn="1"/>
          </p:nvGrpSpPr>
          <p:grpSpPr>
            <a:xfrm rot="5400000">
              <a:off x="-1460500" y="1483535"/>
              <a:ext cx="634206" cy="59514"/>
              <a:chOff x="-1460500" y="1483536"/>
              <a:chExt cx="634206" cy="59514"/>
            </a:xfrm>
            <a:grpFill/>
          </p:grpSpPr>
          <p:sp>
            <p:nvSpPr>
              <p:cNvPr id="61" name="Rectangle 60">
                <a:extLst>
                  <a:ext uri="{FF2B5EF4-FFF2-40B4-BE49-F238E27FC236}">
                    <a16:creationId xmlns:a16="http://schemas.microsoft.com/office/drawing/2014/main" id="{9C79598B-7763-154A-3406-B0ABE5856BC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8EC7662-BE8F-F345-E9AA-1823BE2B8E7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5" name="Group 64">
            <a:extLst>
              <a:ext uri="{FF2B5EF4-FFF2-40B4-BE49-F238E27FC236}">
                <a16:creationId xmlns:a16="http://schemas.microsoft.com/office/drawing/2014/main" id="{988070B8-31E0-CE04-589E-0F74A0DBEB6C}"/>
              </a:ext>
            </a:extLst>
          </p:cNvPr>
          <p:cNvGrpSpPr/>
          <p:nvPr userDrawn="1"/>
        </p:nvGrpSpPr>
        <p:grpSpPr>
          <a:xfrm>
            <a:off x="55200" y="6126270"/>
            <a:ext cx="410863" cy="410863"/>
            <a:chOff x="-1460500" y="1196189"/>
            <a:chExt cx="634206" cy="634206"/>
          </a:xfrm>
          <a:solidFill>
            <a:schemeClr val="accent5"/>
          </a:solidFill>
        </p:grpSpPr>
        <p:grpSp>
          <p:nvGrpSpPr>
            <p:cNvPr id="66" name="Group 65">
              <a:extLst>
                <a:ext uri="{FF2B5EF4-FFF2-40B4-BE49-F238E27FC236}">
                  <a16:creationId xmlns:a16="http://schemas.microsoft.com/office/drawing/2014/main" id="{B721BB81-1F60-5455-660F-83E2AD444FAA}"/>
                </a:ext>
              </a:extLst>
            </p:cNvPr>
            <p:cNvGrpSpPr/>
            <p:nvPr userDrawn="1"/>
          </p:nvGrpSpPr>
          <p:grpSpPr>
            <a:xfrm>
              <a:off x="-1460500" y="1483536"/>
              <a:ext cx="634206" cy="59514"/>
              <a:chOff x="-1460500" y="1483536"/>
              <a:chExt cx="634206" cy="59514"/>
            </a:xfrm>
            <a:grpFill/>
          </p:grpSpPr>
          <p:sp>
            <p:nvSpPr>
              <p:cNvPr id="70" name="Rectangle 69">
                <a:extLst>
                  <a:ext uri="{FF2B5EF4-FFF2-40B4-BE49-F238E27FC236}">
                    <a16:creationId xmlns:a16="http://schemas.microsoft.com/office/drawing/2014/main" id="{4A2F35BF-56FA-9F71-671E-634447296C4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71EE64CF-A4DC-0124-BCF5-0D1889F9539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65569FB1-D628-2DCC-D33B-FD7E4A69DBA4}"/>
                </a:ext>
              </a:extLst>
            </p:cNvPr>
            <p:cNvGrpSpPr/>
            <p:nvPr userDrawn="1"/>
          </p:nvGrpSpPr>
          <p:grpSpPr>
            <a:xfrm rot="5400000">
              <a:off x="-1460500" y="1483535"/>
              <a:ext cx="634206" cy="59514"/>
              <a:chOff x="-1460500" y="1483536"/>
              <a:chExt cx="634206" cy="59514"/>
            </a:xfrm>
            <a:grpFill/>
          </p:grpSpPr>
          <p:sp>
            <p:nvSpPr>
              <p:cNvPr id="68" name="Rectangle 67">
                <a:extLst>
                  <a:ext uri="{FF2B5EF4-FFF2-40B4-BE49-F238E27FC236}">
                    <a16:creationId xmlns:a16="http://schemas.microsoft.com/office/drawing/2014/main" id="{3F0CAF97-0D3D-F95F-D1ED-983AAFDFFFF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45F90313-9351-AD76-0BE0-FA7BE65F1B7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2" name="Group 71">
            <a:extLst>
              <a:ext uri="{FF2B5EF4-FFF2-40B4-BE49-F238E27FC236}">
                <a16:creationId xmlns:a16="http://schemas.microsoft.com/office/drawing/2014/main" id="{89283EFF-CD87-9A6C-C642-03DA788ADC85}"/>
              </a:ext>
            </a:extLst>
          </p:cNvPr>
          <p:cNvGrpSpPr/>
          <p:nvPr userDrawn="1"/>
        </p:nvGrpSpPr>
        <p:grpSpPr>
          <a:xfrm>
            <a:off x="387253" y="6487015"/>
            <a:ext cx="410863" cy="410863"/>
            <a:chOff x="-1460500" y="1196189"/>
            <a:chExt cx="634206" cy="634206"/>
          </a:xfrm>
          <a:solidFill>
            <a:schemeClr val="accent5"/>
          </a:solidFill>
        </p:grpSpPr>
        <p:grpSp>
          <p:nvGrpSpPr>
            <p:cNvPr id="73" name="Group 72">
              <a:extLst>
                <a:ext uri="{FF2B5EF4-FFF2-40B4-BE49-F238E27FC236}">
                  <a16:creationId xmlns:a16="http://schemas.microsoft.com/office/drawing/2014/main" id="{1DBF4969-5E7E-F9A2-A06A-5680314052B4}"/>
                </a:ext>
              </a:extLst>
            </p:cNvPr>
            <p:cNvGrpSpPr/>
            <p:nvPr userDrawn="1"/>
          </p:nvGrpSpPr>
          <p:grpSpPr>
            <a:xfrm>
              <a:off x="-1460500" y="1483536"/>
              <a:ext cx="634206" cy="59514"/>
              <a:chOff x="-1460500" y="1483536"/>
              <a:chExt cx="634206" cy="59514"/>
            </a:xfrm>
            <a:grpFill/>
          </p:grpSpPr>
          <p:sp>
            <p:nvSpPr>
              <p:cNvPr id="77" name="Rectangle 76">
                <a:extLst>
                  <a:ext uri="{FF2B5EF4-FFF2-40B4-BE49-F238E27FC236}">
                    <a16:creationId xmlns:a16="http://schemas.microsoft.com/office/drawing/2014/main" id="{05D4D5BC-3C80-6940-A44D-83E250CCE0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67CC22BB-AABC-E7B9-24B5-8820CEF862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a:extLst>
                <a:ext uri="{FF2B5EF4-FFF2-40B4-BE49-F238E27FC236}">
                  <a16:creationId xmlns:a16="http://schemas.microsoft.com/office/drawing/2014/main" id="{820AED67-705C-1C6D-008F-9A964C1BEA6C}"/>
                </a:ext>
              </a:extLst>
            </p:cNvPr>
            <p:cNvGrpSpPr/>
            <p:nvPr userDrawn="1"/>
          </p:nvGrpSpPr>
          <p:grpSpPr>
            <a:xfrm rot="5400000">
              <a:off x="-1460500" y="1483535"/>
              <a:ext cx="634206" cy="59514"/>
              <a:chOff x="-1460500" y="1483536"/>
              <a:chExt cx="634206" cy="59514"/>
            </a:xfrm>
            <a:grpFill/>
          </p:grpSpPr>
          <p:sp>
            <p:nvSpPr>
              <p:cNvPr id="75" name="Rectangle 74">
                <a:extLst>
                  <a:ext uri="{FF2B5EF4-FFF2-40B4-BE49-F238E27FC236}">
                    <a16:creationId xmlns:a16="http://schemas.microsoft.com/office/drawing/2014/main" id="{83954C83-C3D6-2F9A-7CCF-E60BD3F2771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8A9704-28C5-55B0-DE75-D5A882EC5EF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6901289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lide Multiple Quiz Options 3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2686C-3E3C-EEDF-B337-20FB300E07CD}"/>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BB150BC4-064F-A708-841E-1970B210BE1A}"/>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3E8AEFDA-0633-8A7B-7A3E-2BCFEB750367}"/>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5CAC9B51-82FD-E728-BE47-0A7446C98EAC}"/>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44C49189-FA35-C3E4-2606-1230227FBF7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A99B14-77B0-ECAD-E6A0-5B350942374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B9E141C-8EE6-2BD0-2E09-3BEDA773100C}"/>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CF2E7C66-C091-811A-27A6-EDF87DB4885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8D1C023-B5E2-82AA-9858-650D23754C2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667FF6A3-D5A6-FA4A-667B-EAB2B9EBB5E4}"/>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EA7EEEF3-4319-ABA3-4136-B786A043955F}"/>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94361B7D-DE43-EAF4-52A6-9A6FAC41840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636C2F-2D95-5DAE-CC34-B93B4FA6164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508049D7-6235-9B3A-0073-D7E066925C49}"/>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F5B8CC06-C7D8-960B-0533-F917E0F5481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A572632-B29A-6BAA-F1AF-A87950CFC1F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16CCBF36-D242-745A-5B65-60A8CE23C51E}"/>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52816B5D-BA27-0E0C-595A-01D4EBA6C83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35396F6-94B1-E0E7-4995-A72A8CA46CA4}"/>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6ABED435-2C41-0258-D3CA-25DDC0649CF2}"/>
              </a:ext>
            </a:extLst>
          </p:cNvPr>
          <p:cNvSpPr/>
          <p:nvPr userDrawn="1"/>
        </p:nvSpPr>
        <p:spPr>
          <a:xfrm>
            <a:off x="619125"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732971ED-F694-281E-2E17-DDAEE1B00416}"/>
              </a:ext>
            </a:extLst>
          </p:cNvPr>
          <p:cNvSpPr>
            <a:spLocks noGrp="1"/>
          </p:cNvSpPr>
          <p:nvPr>
            <p:ph type="body" sz="quarter" idx="15"/>
          </p:nvPr>
        </p:nvSpPr>
        <p:spPr>
          <a:xfrm>
            <a:off x="7461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3ABBF70F-EE56-676A-983D-DFE585FAF59A}"/>
              </a:ext>
            </a:extLst>
          </p:cNvPr>
          <p:cNvSpPr>
            <a:spLocks noGrp="1"/>
          </p:cNvSpPr>
          <p:nvPr>
            <p:ph type="body" sz="quarter" idx="16"/>
          </p:nvPr>
        </p:nvSpPr>
        <p:spPr>
          <a:xfrm>
            <a:off x="16160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EA488E80-5290-C317-2163-FD6B1E58A237}"/>
              </a:ext>
            </a:extLst>
          </p:cNvPr>
          <p:cNvSpPr/>
          <p:nvPr userDrawn="1"/>
        </p:nvSpPr>
        <p:spPr>
          <a:xfrm>
            <a:off x="44577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226E6443-298E-C25E-3658-21F9CD4D70DB}"/>
              </a:ext>
            </a:extLst>
          </p:cNvPr>
          <p:cNvSpPr>
            <a:spLocks noGrp="1"/>
          </p:cNvSpPr>
          <p:nvPr>
            <p:ph type="body" sz="quarter" idx="17"/>
          </p:nvPr>
        </p:nvSpPr>
        <p:spPr>
          <a:xfrm>
            <a:off x="45847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15CD61EB-9640-0077-96CB-F82B392C2347}"/>
              </a:ext>
            </a:extLst>
          </p:cNvPr>
          <p:cNvSpPr>
            <a:spLocks noGrp="1"/>
          </p:cNvSpPr>
          <p:nvPr>
            <p:ph type="body" sz="quarter" idx="18"/>
          </p:nvPr>
        </p:nvSpPr>
        <p:spPr>
          <a:xfrm>
            <a:off x="54546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Diagonal Corners Snipped 32">
            <a:extLst>
              <a:ext uri="{FF2B5EF4-FFF2-40B4-BE49-F238E27FC236}">
                <a16:creationId xmlns:a16="http://schemas.microsoft.com/office/drawing/2014/main" id="{BA3C16AD-93BD-383B-8016-43B202A20DDA}"/>
              </a:ext>
            </a:extLst>
          </p:cNvPr>
          <p:cNvSpPr/>
          <p:nvPr userDrawn="1"/>
        </p:nvSpPr>
        <p:spPr>
          <a:xfrm>
            <a:off x="8328025" y="3051175"/>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 Placeholder 59" descr="Subtitle">
            <a:extLst>
              <a:ext uri="{FF2B5EF4-FFF2-40B4-BE49-F238E27FC236}">
                <a16:creationId xmlns:a16="http://schemas.microsoft.com/office/drawing/2014/main" id="{ACF460A1-361B-DC21-A535-9EB10031BD76}"/>
              </a:ext>
            </a:extLst>
          </p:cNvPr>
          <p:cNvSpPr>
            <a:spLocks noGrp="1"/>
          </p:cNvSpPr>
          <p:nvPr>
            <p:ph type="body" sz="quarter" idx="19"/>
          </p:nvPr>
        </p:nvSpPr>
        <p:spPr>
          <a:xfrm>
            <a:off x="84550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10">
            <a:extLst>
              <a:ext uri="{FF2B5EF4-FFF2-40B4-BE49-F238E27FC236}">
                <a16:creationId xmlns:a16="http://schemas.microsoft.com/office/drawing/2014/main" id="{E8A65762-9D66-97C7-C58E-C1EECDD3B203}"/>
              </a:ext>
            </a:extLst>
          </p:cNvPr>
          <p:cNvSpPr>
            <a:spLocks noGrp="1"/>
          </p:cNvSpPr>
          <p:nvPr>
            <p:ph type="body" sz="quarter" idx="20"/>
          </p:nvPr>
        </p:nvSpPr>
        <p:spPr>
          <a:xfrm>
            <a:off x="93249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555139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lide Multiple Quiz Options 3 v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8335BBC-E293-7716-F40E-C646B242FEB0}"/>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4">
            <a:extLst>
              <a:ext uri="{FF2B5EF4-FFF2-40B4-BE49-F238E27FC236}">
                <a16:creationId xmlns:a16="http://schemas.microsoft.com/office/drawing/2014/main" id="{53009858-9FE8-B615-B406-774DCA0F5126}"/>
              </a:ext>
            </a:extLst>
          </p:cNvPr>
          <p:cNvSpPr txBox="1">
            <a:spLocks/>
          </p:cNvSpPr>
          <p:nvPr userDrawn="1"/>
        </p:nvSpPr>
        <p:spPr>
          <a:xfrm>
            <a:off x="86106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
        <p:nvSpPr>
          <p:cNvPr id="8" name="Rectangle: Diagonal Corners Snipped 7">
            <a:extLst>
              <a:ext uri="{FF2B5EF4-FFF2-40B4-BE49-F238E27FC236}">
                <a16:creationId xmlns:a16="http://schemas.microsoft.com/office/drawing/2014/main" id="{777A5043-E5D7-BB86-2C32-8FBB35CFAB92}"/>
              </a:ext>
            </a:extLst>
          </p:cNvPr>
          <p:cNvSpPr/>
          <p:nvPr userDrawn="1"/>
        </p:nvSpPr>
        <p:spPr>
          <a:xfrm>
            <a:off x="6814081" y="1722858"/>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B8E1FF10-B11E-A2DA-FE32-9889A65C0993}"/>
              </a:ext>
            </a:extLst>
          </p:cNvPr>
          <p:cNvSpPr>
            <a:spLocks noGrp="1"/>
          </p:cNvSpPr>
          <p:nvPr>
            <p:ph type="body" sz="quarter" idx="15"/>
          </p:nvPr>
        </p:nvSpPr>
        <p:spPr>
          <a:xfrm>
            <a:off x="6941081" y="194784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7133D9AD-B32C-DE74-9475-F81CAE5EE301}"/>
              </a:ext>
            </a:extLst>
          </p:cNvPr>
          <p:cNvSpPr>
            <a:spLocks noGrp="1"/>
          </p:cNvSpPr>
          <p:nvPr>
            <p:ph type="body" sz="quarter" idx="16"/>
          </p:nvPr>
        </p:nvSpPr>
        <p:spPr>
          <a:xfrm>
            <a:off x="7747531" y="185827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Diagonal Corners Snipped 10">
            <a:extLst>
              <a:ext uri="{FF2B5EF4-FFF2-40B4-BE49-F238E27FC236}">
                <a16:creationId xmlns:a16="http://schemas.microsoft.com/office/drawing/2014/main" id="{5A542AF9-C2A6-AD93-979A-847101F48284}"/>
              </a:ext>
            </a:extLst>
          </p:cNvPr>
          <p:cNvSpPr/>
          <p:nvPr userDrawn="1"/>
        </p:nvSpPr>
        <p:spPr>
          <a:xfrm>
            <a:off x="6814081" y="3078583"/>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59" descr="Subtitle">
            <a:extLst>
              <a:ext uri="{FF2B5EF4-FFF2-40B4-BE49-F238E27FC236}">
                <a16:creationId xmlns:a16="http://schemas.microsoft.com/office/drawing/2014/main" id="{8034AEC5-2AB3-91D4-FC05-9C5B989E87BB}"/>
              </a:ext>
            </a:extLst>
          </p:cNvPr>
          <p:cNvSpPr>
            <a:spLocks noGrp="1"/>
          </p:cNvSpPr>
          <p:nvPr>
            <p:ph type="body" sz="quarter" idx="17"/>
          </p:nvPr>
        </p:nvSpPr>
        <p:spPr>
          <a:xfrm>
            <a:off x="6941081" y="3303571"/>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DDE82C58-1383-B6E7-6D09-F1A8D0940F84}"/>
              </a:ext>
            </a:extLst>
          </p:cNvPr>
          <p:cNvSpPr>
            <a:spLocks noGrp="1"/>
          </p:cNvSpPr>
          <p:nvPr>
            <p:ph type="body" sz="quarter" idx="18"/>
          </p:nvPr>
        </p:nvSpPr>
        <p:spPr>
          <a:xfrm>
            <a:off x="7747531" y="3214003"/>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Diagonal Corners Snipped 13">
            <a:extLst>
              <a:ext uri="{FF2B5EF4-FFF2-40B4-BE49-F238E27FC236}">
                <a16:creationId xmlns:a16="http://schemas.microsoft.com/office/drawing/2014/main" id="{76C44977-EB2B-258B-E686-B3B8DD6FD145}"/>
              </a:ext>
            </a:extLst>
          </p:cNvPr>
          <p:cNvSpPr/>
          <p:nvPr userDrawn="1"/>
        </p:nvSpPr>
        <p:spPr>
          <a:xfrm>
            <a:off x="6814081" y="4434308"/>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59" descr="Subtitle">
            <a:extLst>
              <a:ext uri="{FF2B5EF4-FFF2-40B4-BE49-F238E27FC236}">
                <a16:creationId xmlns:a16="http://schemas.microsoft.com/office/drawing/2014/main" id="{A2E77200-4D52-868C-019A-99BB8E81B1DA}"/>
              </a:ext>
            </a:extLst>
          </p:cNvPr>
          <p:cNvSpPr>
            <a:spLocks noGrp="1"/>
          </p:cNvSpPr>
          <p:nvPr>
            <p:ph type="body" sz="quarter" idx="19"/>
          </p:nvPr>
        </p:nvSpPr>
        <p:spPr>
          <a:xfrm>
            <a:off x="6941081" y="465929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22A02402-D8E2-7375-9917-E729F14D75A0}"/>
              </a:ext>
            </a:extLst>
          </p:cNvPr>
          <p:cNvSpPr>
            <a:spLocks noGrp="1"/>
          </p:cNvSpPr>
          <p:nvPr>
            <p:ph type="body" sz="quarter" idx="20"/>
          </p:nvPr>
        </p:nvSpPr>
        <p:spPr>
          <a:xfrm>
            <a:off x="7747531" y="456972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20" name="Group 19">
            <a:extLst>
              <a:ext uri="{FF2B5EF4-FFF2-40B4-BE49-F238E27FC236}">
                <a16:creationId xmlns:a16="http://schemas.microsoft.com/office/drawing/2014/main" id="{4D1F9E4D-2727-0EE6-5B85-076A18517157}"/>
              </a:ext>
            </a:extLst>
          </p:cNvPr>
          <p:cNvGrpSpPr/>
          <p:nvPr userDrawn="1"/>
        </p:nvGrpSpPr>
        <p:grpSpPr>
          <a:xfrm>
            <a:off x="4483100" y="5916029"/>
            <a:ext cx="1498600" cy="1498600"/>
            <a:chOff x="-2343150" y="1566863"/>
            <a:chExt cx="1498600" cy="1498600"/>
          </a:xfrm>
        </p:grpSpPr>
        <p:sp>
          <p:nvSpPr>
            <p:cNvPr id="21" name="Oval 20">
              <a:extLst>
                <a:ext uri="{FF2B5EF4-FFF2-40B4-BE49-F238E27FC236}">
                  <a16:creationId xmlns:a16="http://schemas.microsoft.com/office/drawing/2014/main" id="{CF2531AF-4C8A-E83C-460B-E225F349E4AC}"/>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8C66CF2-83A1-2047-26EA-A1A205B66382}"/>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05087F9C-603F-B996-3143-D5E9803CD46D}"/>
              </a:ext>
            </a:extLst>
          </p:cNvPr>
          <p:cNvGrpSpPr/>
          <p:nvPr userDrawn="1"/>
        </p:nvGrpSpPr>
        <p:grpSpPr>
          <a:xfrm>
            <a:off x="10883900" y="-343810"/>
            <a:ext cx="1670957" cy="1670959"/>
            <a:chOff x="-1985169" y="1122360"/>
            <a:chExt cx="2128837" cy="2128840"/>
          </a:xfrm>
          <a:solidFill>
            <a:schemeClr val="accent5"/>
          </a:solidFill>
        </p:grpSpPr>
        <p:grpSp>
          <p:nvGrpSpPr>
            <p:cNvPr id="24" name="Group 23">
              <a:extLst>
                <a:ext uri="{FF2B5EF4-FFF2-40B4-BE49-F238E27FC236}">
                  <a16:creationId xmlns:a16="http://schemas.microsoft.com/office/drawing/2014/main" id="{1A28B743-F926-2438-2A77-B76CB1FB0F7E}"/>
                </a:ext>
              </a:extLst>
            </p:cNvPr>
            <p:cNvGrpSpPr/>
            <p:nvPr userDrawn="1"/>
          </p:nvGrpSpPr>
          <p:grpSpPr>
            <a:xfrm>
              <a:off x="-1985169" y="1122363"/>
              <a:ext cx="2128837" cy="2128837"/>
              <a:chOff x="-1985169" y="1122363"/>
              <a:chExt cx="2128837" cy="2128837"/>
            </a:xfrm>
            <a:grpFill/>
          </p:grpSpPr>
          <p:grpSp>
            <p:nvGrpSpPr>
              <p:cNvPr id="32" name="Group 31">
                <a:extLst>
                  <a:ext uri="{FF2B5EF4-FFF2-40B4-BE49-F238E27FC236}">
                    <a16:creationId xmlns:a16="http://schemas.microsoft.com/office/drawing/2014/main" id="{D98E3074-02D2-5D8F-4500-40684B160DB3}"/>
                  </a:ext>
                </a:extLst>
              </p:cNvPr>
              <p:cNvGrpSpPr/>
              <p:nvPr userDrawn="1"/>
            </p:nvGrpSpPr>
            <p:grpSpPr>
              <a:xfrm>
                <a:off x="-1003300" y="1122363"/>
                <a:ext cx="165100" cy="2128837"/>
                <a:chOff x="-1003300" y="1122363"/>
                <a:chExt cx="165100" cy="2128837"/>
              </a:xfrm>
              <a:grpFill/>
            </p:grpSpPr>
            <p:sp>
              <p:nvSpPr>
                <p:cNvPr id="36" name="Rectangle 35">
                  <a:extLst>
                    <a:ext uri="{FF2B5EF4-FFF2-40B4-BE49-F238E27FC236}">
                      <a16:creationId xmlns:a16="http://schemas.microsoft.com/office/drawing/2014/main" id="{79134BBB-6242-620F-6DF9-02DEC95E278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7" name="Rectangle 36">
                  <a:extLst>
                    <a:ext uri="{FF2B5EF4-FFF2-40B4-BE49-F238E27FC236}">
                      <a16:creationId xmlns:a16="http://schemas.microsoft.com/office/drawing/2014/main" id="{D87DCBD7-7D4F-EDA1-A261-E78B159B038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3" name="Group 32">
                <a:extLst>
                  <a:ext uri="{FF2B5EF4-FFF2-40B4-BE49-F238E27FC236}">
                    <a16:creationId xmlns:a16="http://schemas.microsoft.com/office/drawing/2014/main" id="{0F8396ED-05DC-81C7-EF74-ACDD3152CC75}"/>
                  </a:ext>
                </a:extLst>
              </p:cNvPr>
              <p:cNvGrpSpPr/>
              <p:nvPr userDrawn="1"/>
            </p:nvGrpSpPr>
            <p:grpSpPr>
              <a:xfrm rot="5400000">
                <a:off x="-1003300" y="1122362"/>
                <a:ext cx="165100" cy="2128837"/>
                <a:chOff x="-1003300" y="1122363"/>
                <a:chExt cx="165100" cy="2128837"/>
              </a:xfrm>
              <a:grpFill/>
            </p:grpSpPr>
            <p:sp>
              <p:nvSpPr>
                <p:cNvPr id="34" name="Rectangle 33">
                  <a:extLst>
                    <a:ext uri="{FF2B5EF4-FFF2-40B4-BE49-F238E27FC236}">
                      <a16:creationId xmlns:a16="http://schemas.microsoft.com/office/drawing/2014/main" id="{D3F12959-B612-CDB1-7EA8-BCBD15DB655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5" name="Rectangle 34">
                  <a:extLst>
                    <a:ext uri="{FF2B5EF4-FFF2-40B4-BE49-F238E27FC236}">
                      <a16:creationId xmlns:a16="http://schemas.microsoft.com/office/drawing/2014/main" id="{4417F51F-8C64-8D92-B81D-38BF73A3AF9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5" name="Group 24">
              <a:extLst>
                <a:ext uri="{FF2B5EF4-FFF2-40B4-BE49-F238E27FC236}">
                  <a16:creationId xmlns:a16="http://schemas.microsoft.com/office/drawing/2014/main" id="{F13AB683-C3A3-F25C-E368-215D0AAE9EA3}"/>
                </a:ext>
              </a:extLst>
            </p:cNvPr>
            <p:cNvGrpSpPr/>
            <p:nvPr userDrawn="1"/>
          </p:nvGrpSpPr>
          <p:grpSpPr>
            <a:xfrm rot="2700000">
              <a:off x="-1985169" y="1122360"/>
              <a:ext cx="2128837" cy="2128837"/>
              <a:chOff x="-1985169" y="1122363"/>
              <a:chExt cx="2128837" cy="2128837"/>
            </a:xfrm>
            <a:grpFill/>
          </p:grpSpPr>
          <p:grpSp>
            <p:nvGrpSpPr>
              <p:cNvPr id="26" name="Group 25">
                <a:extLst>
                  <a:ext uri="{FF2B5EF4-FFF2-40B4-BE49-F238E27FC236}">
                    <a16:creationId xmlns:a16="http://schemas.microsoft.com/office/drawing/2014/main" id="{E3722C2A-CCB3-4FC5-CB6E-3086A14B99C3}"/>
                  </a:ext>
                </a:extLst>
              </p:cNvPr>
              <p:cNvGrpSpPr/>
              <p:nvPr userDrawn="1"/>
            </p:nvGrpSpPr>
            <p:grpSpPr>
              <a:xfrm>
                <a:off x="-1003300" y="1122363"/>
                <a:ext cx="165100" cy="2128837"/>
                <a:chOff x="-1003300" y="1122363"/>
                <a:chExt cx="165100" cy="2128837"/>
              </a:xfrm>
              <a:grpFill/>
            </p:grpSpPr>
            <p:sp>
              <p:nvSpPr>
                <p:cNvPr id="30" name="Rectangle 29">
                  <a:extLst>
                    <a:ext uri="{FF2B5EF4-FFF2-40B4-BE49-F238E27FC236}">
                      <a16:creationId xmlns:a16="http://schemas.microsoft.com/office/drawing/2014/main" id="{E6DE35C7-CD6C-5952-1048-B4E5E4EF2FC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1" name="Rectangle 30">
                  <a:extLst>
                    <a:ext uri="{FF2B5EF4-FFF2-40B4-BE49-F238E27FC236}">
                      <a16:creationId xmlns:a16="http://schemas.microsoft.com/office/drawing/2014/main" id="{30C85168-1A40-488C-59A4-7F1E2FD9399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7" name="Group 26">
                <a:extLst>
                  <a:ext uri="{FF2B5EF4-FFF2-40B4-BE49-F238E27FC236}">
                    <a16:creationId xmlns:a16="http://schemas.microsoft.com/office/drawing/2014/main" id="{ED7D0AA6-A78D-1F3B-1AA2-577EA965E2D4}"/>
                  </a:ext>
                </a:extLst>
              </p:cNvPr>
              <p:cNvGrpSpPr/>
              <p:nvPr userDrawn="1"/>
            </p:nvGrpSpPr>
            <p:grpSpPr>
              <a:xfrm rot="5400000">
                <a:off x="-1003300" y="1122362"/>
                <a:ext cx="165100" cy="2128837"/>
                <a:chOff x="-1003300" y="1122363"/>
                <a:chExt cx="165100" cy="2128837"/>
              </a:xfrm>
              <a:grpFill/>
            </p:grpSpPr>
            <p:sp>
              <p:nvSpPr>
                <p:cNvPr id="28" name="Rectangle 27">
                  <a:extLst>
                    <a:ext uri="{FF2B5EF4-FFF2-40B4-BE49-F238E27FC236}">
                      <a16:creationId xmlns:a16="http://schemas.microsoft.com/office/drawing/2014/main" id="{F504FBEA-25B4-D22C-8FFA-B2F13DC2EA2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9" name="Rectangle 28">
                  <a:extLst>
                    <a:ext uri="{FF2B5EF4-FFF2-40B4-BE49-F238E27FC236}">
                      <a16:creationId xmlns:a16="http://schemas.microsoft.com/office/drawing/2014/main" id="{852DB1CE-F8B6-BFE0-8996-AFF1B10F469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8" name="Group 37">
            <a:extLst>
              <a:ext uri="{FF2B5EF4-FFF2-40B4-BE49-F238E27FC236}">
                <a16:creationId xmlns:a16="http://schemas.microsoft.com/office/drawing/2014/main" id="{CED9C42D-AF2D-364E-34FE-02731D10C7F1}"/>
              </a:ext>
            </a:extLst>
          </p:cNvPr>
          <p:cNvGrpSpPr/>
          <p:nvPr userDrawn="1"/>
        </p:nvGrpSpPr>
        <p:grpSpPr>
          <a:xfrm>
            <a:off x="5596237" y="66129"/>
            <a:ext cx="410863" cy="410863"/>
            <a:chOff x="-1460500" y="1196189"/>
            <a:chExt cx="634206" cy="634206"/>
          </a:xfrm>
          <a:solidFill>
            <a:schemeClr val="bg2"/>
          </a:solidFill>
        </p:grpSpPr>
        <p:grpSp>
          <p:nvGrpSpPr>
            <p:cNvPr id="39" name="Group 38">
              <a:extLst>
                <a:ext uri="{FF2B5EF4-FFF2-40B4-BE49-F238E27FC236}">
                  <a16:creationId xmlns:a16="http://schemas.microsoft.com/office/drawing/2014/main" id="{C752506A-C20B-36B6-511B-3312C2B1E4A6}"/>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F2CF3BD1-4272-C7B5-8DC3-3157DFE6A9A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5578CB8-E1FD-16C3-F14B-FAAE7FAFEBD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9378828-3821-3D30-4FB7-9CA61B4EA0B9}"/>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5C7790B6-5B8E-4F9C-1BAD-2526E39E0E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F0483C4-2B0A-D690-D59E-6651EF733FA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624167CC-72A0-F881-D457-98F63BAE8EFB}"/>
              </a:ext>
            </a:extLst>
          </p:cNvPr>
          <p:cNvGrpSpPr/>
          <p:nvPr userDrawn="1"/>
        </p:nvGrpSpPr>
        <p:grpSpPr>
          <a:xfrm>
            <a:off x="5306784" y="426874"/>
            <a:ext cx="410863" cy="410863"/>
            <a:chOff x="-1460500" y="1196189"/>
            <a:chExt cx="634206" cy="634206"/>
          </a:xfrm>
          <a:solidFill>
            <a:schemeClr val="bg2"/>
          </a:solidFill>
        </p:grpSpPr>
        <p:grpSp>
          <p:nvGrpSpPr>
            <p:cNvPr id="46" name="Group 45">
              <a:extLst>
                <a:ext uri="{FF2B5EF4-FFF2-40B4-BE49-F238E27FC236}">
                  <a16:creationId xmlns:a16="http://schemas.microsoft.com/office/drawing/2014/main" id="{18BCB557-B9CC-2A51-DB32-A84A27737A0F}"/>
                </a:ext>
              </a:extLst>
            </p:cNvPr>
            <p:cNvGrpSpPr/>
            <p:nvPr userDrawn="1"/>
          </p:nvGrpSpPr>
          <p:grpSpPr>
            <a:xfrm>
              <a:off x="-1460500" y="1483536"/>
              <a:ext cx="634206" cy="59514"/>
              <a:chOff x="-1460500" y="1483536"/>
              <a:chExt cx="634206" cy="59514"/>
            </a:xfrm>
            <a:grpFill/>
          </p:grpSpPr>
          <p:sp>
            <p:nvSpPr>
              <p:cNvPr id="50" name="Rectangle 49">
                <a:extLst>
                  <a:ext uri="{FF2B5EF4-FFF2-40B4-BE49-F238E27FC236}">
                    <a16:creationId xmlns:a16="http://schemas.microsoft.com/office/drawing/2014/main" id="{E8B17B2C-6EAE-5AF5-5313-E316A8A4AAF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69A000EB-A400-2D45-E261-432A28BB89A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ABCB4684-0ECB-61D4-B3A6-5236793919F6}"/>
                </a:ext>
              </a:extLst>
            </p:cNvPr>
            <p:cNvGrpSpPr/>
            <p:nvPr userDrawn="1"/>
          </p:nvGrpSpPr>
          <p:grpSpPr>
            <a:xfrm rot="5400000">
              <a:off x="-1460500" y="1483535"/>
              <a:ext cx="634206" cy="59514"/>
              <a:chOff x="-1460500" y="1483536"/>
              <a:chExt cx="634206" cy="59514"/>
            </a:xfrm>
            <a:grpFill/>
          </p:grpSpPr>
          <p:sp>
            <p:nvSpPr>
              <p:cNvPr id="48" name="Rectangle 47">
                <a:extLst>
                  <a:ext uri="{FF2B5EF4-FFF2-40B4-BE49-F238E27FC236}">
                    <a16:creationId xmlns:a16="http://schemas.microsoft.com/office/drawing/2014/main" id="{14D21899-7BB2-F7FA-E620-525F1CB0C59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3B7261F-D785-DF46-CE96-CBC9618D0F3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F0758AD4-3656-2A4C-1637-401F40B6278F}"/>
              </a:ext>
            </a:extLst>
          </p:cNvPr>
          <p:cNvGrpSpPr/>
          <p:nvPr userDrawn="1"/>
        </p:nvGrpSpPr>
        <p:grpSpPr>
          <a:xfrm>
            <a:off x="74478" y="5448770"/>
            <a:ext cx="410863" cy="410863"/>
            <a:chOff x="-1460500" y="1196189"/>
            <a:chExt cx="634206" cy="634206"/>
          </a:xfrm>
          <a:solidFill>
            <a:schemeClr val="accent5"/>
          </a:solidFill>
        </p:grpSpPr>
        <p:grpSp>
          <p:nvGrpSpPr>
            <p:cNvPr id="53" name="Group 52">
              <a:extLst>
                <a:ext uri="{FF2B5EF4-FFF2-40B4-BE49-F238E27FC236}">
                  <a16:creationId xmlns:a16="http://schemas.microsoft.com/office/drawing/2014/main" id="{D5B27E54-BF86-ECFA-ECF3-73AC2B45CEBD}"/>
                </a:ext>
              </a:extLst>
            </p:cNvPr>
            <p:cNvGrpSpPr/>
            <p:nvPr userDrawn="1"/>
          </p:nvGrpSpPr>
          <p:grpSpPr>
            <a:xfrm>
              <a:off x="-1460500" y="1483536"/>
              <a:ext cx="634206" cy="59514"/>
              <a:chOff x="-1460500" y="1483536"/>
              <a:chExt cx="634206" cy="59514"/>
            </a:xfrm>
            <a:grpFill/>
          </p:grpSpPr>
          <p:sp>
            <p:nvSpPr>
              <p:cNvPr id="57" name="Rectangle 56">
                <a:extLst>
                  <a:ext uri="{FF2B5EF4-FFF2-40B4-BE49-F238E27FC236}">
                    <a16:creationId xmlns:a16="http://schemas.microsoft.com/office/drawing/2014/main" id="{62990FEB-863D-D044-F882-EED86BB0ED9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F411770-8FF7-0E20-C59C-1212492C53B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0D106419-2500-1037-8B9A-8B15694C9FFC}"/>
                </a:ext>
              </a:extLst>
            </p:cNvPr>
            <p:cNvGrpSpPr/>
            <p:nvPr userDrawn="1"/>
          </p:nvGrpSpPr>
          <p:grpSpPr>
            <a:xfrm rot="5400000">
              <a:off x="-1460500" y="1483535"/>
              <a:ext cx="634206" cy="59514"/>
              <a:chOff x="-1460500" y="1483536"/>
              <a:chExt cx="634206" cy="59514"/>
            </a:xfrm>
            <a:grpFill/>
          </p:grpSpPr>
          <p:sp>
            <p:nvSpPr>
              <p:cNvPr id="55" name="Rectangle 54">
                <a:extLst>
                  <a:ext uri="{FF2B5EF4-FFF2-40B4-BE49-F238E27FC236}">
                    <a16:creationId xmlns:a16="http://schemas.microsoft.com/office/drawing/2014/main" id="{46137134-7CEE-2B9A-6F1A-36730A4C9EB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72A0296C-2588-E441-1378-B29A5E52675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E03D732A-8C1E-6B6E-947E-C2FE4C53B3FF}"/>
              </a:ext>
            </a:extLst>
          </p:cNvPr>
          <p:cNvGrpSpPr/>
          <p:nvPr userDrawn="1"/>
        </p:nvGrpSpPr>
        <p:grpSpPr>
          <a:xfrm>
            <a:off x="406531" y="5809515"/>
            <a:ext cx="410863" cy="410863"/>
            <a:chOff x="-1460500" y="1196189"/>
            <a:chExt cx="634206" cy="634206"/>
          </a:xfrm>
          <a:solidFill>
            <a:schemeClr val="accent5"/>
          </a:solidFill>
        </p:grpSpPr>
        <p:grpSp>
          <p:nvGrpSpPr>
            <p:cNvPr id="60" name="Group 59">
              <a:extLst>
                <a:ext uri="{FF2B5EF4-FFF2-40B4-BE49-F238E27FC236}">
                  <a16:creationId xmlns:a16="http://schemas.microsoft.com/office/drawing/2014/main" id="{99209F88-C707-E922-A0EC-049A96610697}"/>
                </a:ext>
              </a:extLst>
            </p:cNvPr>
            <p:cNvGrpSpPr/>
            <p:nvPr userDrawn="1"/>
          </p:nvGrpSpPr>
          <p:grpSpPr>
            <a:xfrm>
              <a:off x="-1460500" y="1483536"/>
              <a:ext cx="634206" cy="59514"/>
              <a:chOff x="-1460500" y="1483536"/>
              <a:chExt cx="634206" cy="59514"/>
            </a:xfrm>
            <a:grpFill/>
          </p:grpSpPr>
          <p:sp>
            <p:nvSpPr>
              <p:cNvPr id="64" name="Rectangle 63">
                <a:extLst>
                  <a:ext uri="{FF2B5EF4-FFF2-40B4-BE49-F238E27FC236}">
                    <a16:creationId xmlns:a16="http://schemas.microsoft.com/office/drawing/2014/main" id="{CAAE4273-5D50-E7DD-A0C5-7B5EFEF75BD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1A29D26-3DDB-35F7-EE19-2F83BEA715C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B066D654-F0E2-302E-36B6-575EC02328AD}"/>
                </a:ext>
              </a:extLst>
            </p:cNvPr>
            <p:cNvGrpSpPr/>
            <p:nvPr userDrawn="1"/>
          </p:nvGrpSpPr>
          <p:grpSpPr>
            <a:xfrm rot="5400000">
              <a:off x="-1460500" y="1483535"/>
              <a:ext cx="634206" cy="59514"/>
              <a:chOff x="-1460500" y="1483536"/>
              <a:chExt cx="634206" cy="59514"/>
            </a:xfrm>
            <a:grpFill/>
          </p:grpSpPr>
          <p:sp>
            <p:nvSpPr>
              <p:cNvPr id="62" name="Rectangle 61">
                <a:extLst>
                  <a:ext uri="{FF2B5EF4-FFF2-40B4-BE49-F238E27FC236}">
                    <a16:creationId xmlns:a16="http://schemas.microsoft.com/office/drawing/2014/main" id="{80589248-BAB9-4FF2-6647-EFE0AC81D38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C4F7E5A-664A-7169-7B41-DF7ADA54052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a:extLst>
              <a:ext uri="{FF2B5EF4-FFF2-40B4-BE49-F238E27FC236}">
                <a16:creationId xmlns:a16="http://schemas.microsoft.com/office/drawing/2014/main" id="{08E68C8A-BE76-5917-C9E9-D1CA89326027}"/>
              </a:ext>
            </a:extLst>
          </p:cNvPr>
          <p:cNvGrpSpPr/>
          <p:nvPr userDrawn="1"/>
        </p:nvGrpSpPr>
        <p:grpSpPr>
          <a:xfrm>
            <a:off x="55200" y="6126270"/>
            <a:ext cx="410863" cy="410863"/>
            <a:chOff x="-1460500" y="1196189"/>
            <a:chExt cx="634206" cy="634206"/>
          </a:xfrm>
          <a:solidFill>
            <a:schemeClr val="accent5"/>
          </a:solidFill>
        </p:grpSpPr>
        <p:grpSp>
          <p:nvGrpSpPr>
            <p:cNvPr id="67" name="Group 66">
              <a:extLst>
                <a:ext uri="{FF2B5EF4-FFF2-40B4-BE49-F238E27FC236}">
                  <a16:creationId xmlns:a16="http://schemas.microsoft.com/office/drawing/2014/main" id="{A78A875E-E4CA-AE1B-D718-2F552B478662}"/>
                </a:ext>
              </a:extLst>
            </p:cNvPr>
            <p:cNvGrpSpPr/>
            <p:nvPr userDrawn="1"/>
          </p:nvGrpSpPr>
          <p:grpSpPr>
            <a:xfrm>
              <a:off x="-1460500" y="1483536"/>
              <a:ext cx="634206" cy="59514"/>
              <a:chOff x="-1460500" y="1483536"/>
              <a:chExt cx="634206" cy="59514"/>
            </a:xfrm>
            <a:grpFill/>
          </p:grpSpPr>
          <p:sp>
            <p:nvSpPr>
              <p:cNvPr id="71" name="Rectangle 70">
                <a:extLst>
                  <a:ext uri="{FF2B5EF4-FFF2-40B4-BE49-F238E27FC236}">
                    <a16:creationId xmlns:a16="http://schemas.microsoft.com/office/drawing/2014/main" id="{1D6CC1FC-B470-EA2B-4A9E-F219676F1E8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B6E5A809-70CA-21F5-77B8-05E83F18FE4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F5EB87BC-DF17-10D6-D1E2-6FF93D8A92F7}"/>
                </a:ext>
              </a:extLst>
            </p:cNvPr>
            <p:cNvGrpSpPr/>
            <p:nvPr userDrawn="1"/>
          </p:nvGrpSpPr>
          <p:grpSpPr>
            <a:xfrm rot="5400000">
              <a:off x="-1460500" y="1483535"/>
              <a:ext cx="634206" cy="59514"/>
              <a:chOff x="-1460500" y="1483536"/>
              <a:chExt cx="634206" cy="59514"/>
            </a:xfrm>
            <a:grpFill/>
          </p:grpSpPr>
          <p:sp>
            <p:nvSpPr>
              <p:cNvPr id="69" name="Rectangle 68">
                <a:extLst>
                  <a:ext uri="{FF2B5EF4-FFF2-40B4-BE49-F238E27FC236}">
                    <a16:creationId xmlns:a16="http://schemas.microsoft.com/office/drawing/2014/main" id="{536E5883-359A-D6BB-D2ED-B66FAA4D2C5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21D5F032-3280-300F-DACB-CA6D9FA615D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3" name="Group 72">
            <a:extLst>
              <a:ext uri="{FF2B5EF4-FFF2-40B4-BE49-F238E27FC236}">
                <a16:creationId xmlns:a16="http://schemas.microsoft.com/office/drawing/2014/main" id="{6686BC98-90F3-EE2B-8201-24D019799950}"/>
              </a:ext>
            </a:extLst>
          </p:cNvPr>
          <p:cNvGrpSpPr/>
          <p:nvPr userDrawn="1"/>
        </p:nvGrpSpPr>
        <p:grpSpPr>
          <a:xfrm>
            <a:off x="387253" y="6487015"/>
            <a:ext cx="410863" cy="410863"/>
            <a:chOff x="-1460500" y="1196189"/>
            <a:chExt cx="634206" cy="634206"/>
          </a:xfrm>
          <a:solidFill>
            <a:schemeClr val="accent5"/>
          </a:solidFill>
        </p:grpSpPr>
        <p:grpSp>
          <p:nvGrpSpPr>
            <p:cNvPr id="74" name="Group 73">
              <a:extLst>
                <a:ext uri="{FF2B5EF4-FFF2-40B4-BE49-F238E27FC236}">
                  <a16:creationId xmlns:a16="http://schemas.microsoft.com/office/drawing/2014/main" id="{5E691008-330F-8EFF-40F0-F18EE844841A}"/>
                </a:ext>
              </a:extLst>
            </p:cNvPr>
            <p:cNvGrpSpPr/>
            <p:nvPr userDrawn="1"/>
          </p:nvGrpSpPr>
          <p:grpSpPr>
            <a:xfrm>
              <a:off x="-1460500" y="1483536"/>
              <a:ext cx="634206" cy="59514"/>
              <a:chOff x="-1460500" y="1483536"/>
              <a:chExt cx="634206" cy="59514"/>
            </a:xfrm>
            <a:grpFill/>
          </p:grpSpPr>
          <p:sp>
            <p:nvSpPr>
              <p:cNvPr id="78" name="Rectangle 77">
                <a:extLst>
                  <a:ext uri="{FF2B5EF4-FFF2-40B4-BE49-F238E27FC236}">
                    <a16:creationId xmlns:a16="http://schemas.microsoft.com/office/drawing/2014/main" id="{E3DCEB28-FB15-DF04-653C-4E4D2787657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C10AFDEF-F84B-C025-CF0B-520975095B8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5" name="Group 74">
              <a:extLst>
                <a:ext uri="{FF2B5EF4-FFF2-40B4-BE49-F238E27FC236}">
                  <a16:creationId xmlns:a16="http://schemas.microsoft.com/office/drawing/2014/main" id="{938C680F-660C-C780-4D48-D51D04A61280}"/>
                </a:ext>
              </a:extLst>
            </p:cNvPr>
            <p:cNvGrpSpPr/>
            <p:nvPr userDrawn="1"/>
          </p:nvGrpSpPr>
          <p:grpSpPr>
            <a:xfrm rot="5400000">
              <a:off x="-1460500" y="1483535"/>
              <a:ext cx="634206" cy="59514"/>
              <a:chOff x="-1460500" y="1483536"/>
              <a:chExt cx="634206" cy="59514"/>
            </a:xfrm>
            <a:grpFill/>
          </p:grpSpPr>
          <p:sp>
            <p:nvSpPr>
              <p:cNvPr id="76" name="Rectangle 75">
                <a:extLst>
                  <a:ext uri="{FF2B5EF4-FFF2-40B4-BE49-F238E27FC236}">
                    <a16:creationId xmlns:a16="http://schemas.microsoft.com/office/drawing/2014/main" id="{F0904650-84E8-C7EB-6613-6542F1539B4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817CC57-3EB4-A422-C97D-CFCAF6BBF3A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96E655C1-379C-2371-1F06-B864C7C42667}"/>
              </a:ext>
            </a:extLst>
          </p:cNvPr>
          <p:cNvSpPr>
            <a:spLocks noGrp="1"/>
          </p:cNvSpPr>
          <p:nvPr>
            <p:ph type="title"/>
          </p:nvPr>
        </p:nvSpPr>
        <p:spPr>
          <a:xfrm>
            <a:off x="592685" y="3129195"/>
            <a:ext cx="3890415" cy="599609"/>
          </a:xfrm>
        </p:spPr>
        <p:txBody>
          <a:bodyPr anchor="ctr"/>
          <a:lstStyle/>
          <a:p>
            <a:r>
              <a:rPr lang="en-US"/>
              <a:t>Click to edit Master title style</a:t>
            </a:r>
          </a:p>
        </p:txBody>
      </p:sp>
    </p:spTree>
    <p:extLst>
      <p:ext uri="{BB962C8B-B14F-4D97-AF65-F5344CB8AC3E}">
        <p14:creationId xmlns:p14="http://schemas.microsoft.com/office/powerpoint/2010/main" val="23514454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lide Multiple Quiz Options 2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6558-4DED-3FD1-EAAD-107C60222C5A}"/>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A5A78C2D-86E7-0B18-91D6-62A6F5E54F5C}"/>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523D165F-7431-77E3-13FA-27599558A314}"/>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328EAB10-3B00-B19E-0426-89ACA42F6F2F}"/>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3101E08D-BA89-8CF5-B63A-6520E1247E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13A07F8-1A4A-324A-0FF5-51C52A77D53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AA60B465-FCCD-E3BB-2DC9-DE072BA011B9}"/>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0D2723C5-1AEE-9B97-3679-35276CDBE49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B79988-6FA3-92C8-29ED-9AE0FDAA3ED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105410AD-0086-F38A-4BF1-FE1F00F44A69}"/>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87D32E71-4E17-B718-D432-D0D4825B93CE}"/>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8D429F7B-AD5F-E220-062E-D283BD6131D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6BD8D08-DEA5-763A-B780-C9048EB8F5F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7E807524-5436-B1A1-3388-B746CE12D812}"/>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8A534816-CF59-7033-68C8-5460123C2B2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15C9DF-D083-0B47-DE43-538F452DB63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15AB97A6-0354-EED1-0F0D-CB2D811C2766}"/>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B5C4FA99-623C-6577-04A4-B41126BFF075}"/>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AA43569-A5B8-A93C-652E-08A61621A3C7}"/>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560B40FF-C513-3D2D-3D1F-C61DCFC9541F}"/>
              </a:ext>
            </a:extLst>
          </p:cNvPr>
          <p:cNvSpPr/>
          <p:nvPr userDrawn="1"/>
        </p:nvSpPr>
        <p:spPr>
          <a:xfrm>
            <a:off x="996950"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6A457059-A4CE-8608-7A95-0E185276BAA1}"/>
              </a:ext>
            </a:extLst>
          </p:cNvPr>
          <p:cNvSpPr>
            <a:spLocks noGrp="1"/>
          </p:cNvSpPr>
          <p:nvPr>
            <p:ph type="body" sz="quarter" idx="15"/>
          </p:nvPr>
        </p:nvSpPr>
        <p:spPr>
          <a:xfrm>
            <a:off x="112395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92B75CF0-4225-AFD0-401F-875280023C5E}"/>
              </a:ext>
            </a:extLst>
          </p:cNvPr>
          <p:cNvSpPr>
            <a:spLocks noGrp="1"/>
          </p:cNvSpPr>
          <p:nvPr>
            <p:ph type="body" sz="quarter" idx="16"/>
          </p:nvPr>
        </p:nvSpPr>
        <p:spPr>
          <a:xfrm>
            <a:off x="199390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F6BF6246-32C8-55E2-6241-EEDBC16698C2}"/>
              </a:ext>
            </a:extLst>
          </p:cNvPr>
          <p:cNvSpPr/>
          <p:nvPr userDrawn="1"/>
        </p:nvSpPr>
        <p:spPr>
          <a:xfrm>
            <a:off x="62103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A6CD836A-0DAF-398C-D028-AAE4EE929F83}"/>
              </a:ext>
            </a:extLst>
          </p:cNvPr>
          <p:cNvSpPr>
            <a:spLocks noGrp="1"/>
          </p:cNvSpPr>
          <p:nvPr>
            <p:ph type="body" sz="quarter" idx="17"/>
          </p:nvPr>
        </p:nvSpPr>
        <p:spPr>
          <a:xfrm>
            <a:off x="63373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83854B7F-BE4B-89C5-01CA-DE793F365638}"/>
              </a:ext>
            </a:extLst>
          </p:cNvPr>
          <p:cNvSpPr>
            <a:spLocks noGrp="1"/>
          </p:cNvSpPr>
          <p:nvPr>
            <p:ph type="body" sz="quarter" idx="18"/>
          </p:nvPr>
        </p:nvSpPr>
        <p:spPr>
          <a:xfrm>
            <a:off x="72072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034848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lide Multiple Quiz Options 2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522D4-8C89-4AAD-5D85-5A2EC371FC16}"/>
              </a:ext>
            </a:extLst>
          </p:cNvPr>
          <p:cNvSpPr>
            <a:spLocks noGrp="1"/>
          </p:cNvSpPr>
          <p:nvPr>
            <p:ph type="title"/>
          </p:nvPr>
        </p:nvSpPr>
        <p:spPr>
          <a:xfrm>
            <a:off x="926835" y="3156602"/>
            <a:ext cx="3638550"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E2E301CC-F1CA-4627-5387-A6CD92CEFA5F}"/>
              </a:ext>
            </a:extLst>
          </p:cNvPr>
          <p:cNvSpPr/>
          <p:nvPr userDrawn="1"/>
        </p:nvSpPr>
        <p:spPr>
          <a:xfrm>
            <a:off x="53657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4">
            <a:extLst>
              <a:ext uri="{FF2B5EF4-FFF2-40B4-BE49-F238E27FC236}">
                <a16:creationId xmlns:a16="http://schemas.microsoft.com/office/drawing/2014/main" id="{CEC7B6DA-7310-C834-BB8B-47FA319F6ECE}"/>
              </a:ext>
            </a:extLst>
          </p:cNvPr>
          <p:cNvSpPr txBox="1">
            <a:spLocks/>
          </p:cNvSpPr>
          <p:nvPr userDrawn="1"/>
        </p:nvSpPr>
        <p:spPr>
          <a:xfrm>
            <a:off x="87630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
        <p:nvSpPr>
          <p:cNvPr id="8" name="Rectangle: Diagonal Corners Snipped 7">
            <a:extLst>
              <a:ext uri="{FF2B5EF4-FFF2-40B4-BE49-F238E27FC236}">
                <a16:creationId xmlns:a16="http://schemas.microsoft.com/office/drawing/2014/main" id="{437FC729-9773-52B1-468C-7BB54DA2A91A}"/>
              </a:ext>
            </a:extLst>
          </p:cNvPr>
          <p:cNvSpPr/>
          <p:nvPr userDrawn="1"/>
        </p:nvSpPr>
        <p:spPr>
          <a:xfrm>
            <a:off x="6966481" y="2056152"/>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7F1A4F1A-0FC4-5D53-B4E0-D61503B3AFE7}"/>
              </a:ext>
            </a:extLst>
          </p:cNvPr>
          <p:cNvSpPr>
            <a:spLocks noGrp="1"/>
          </p:cNvSpPr>
          <p:nvPr>
            <p:ph type="body" sz="quarter" idx="15"/>
          </p:nvPr>
        </p:nvSpPr>
        <p:spPr>
          <a:xfrm>
            <a:off x="7093481" y="2281140"/>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B8E00B0B-051D-2DF2-5839-C53BFE22D2C9}"/>
              </a:ext>
            </a:extLst>
          </p:cNvPr>
          <p:cNvSpPr>
            <a:spLocks noGrp="1"/>
          </p:cNvSpPr>
          <p:nvPr>
            <p:ph type="body" sz="quarter" idx="16"/>
          </p:nvPr>
        </p:nvSpPr>
        <p:spPr>
          <a:xfrm>
            <a:off x="7899931" y="2191572"/>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Diagonal Corners Snipped 10">
            <a:extLst>
              <a:ext uri="{FF2B5EF4-FFF2-40B4-BE49-F238E27FC236}">
                <a16:creationId xmlns:a16="http://schemas.microsoft.com/office/drawing/2014/main" id="{2D4EF5BC-CDE1-E7E8-1CFE-AFAC6195FD38}"/>
              </a:ext>
            </a:extLst>
          </p:cNvPr>
          <p:cNvSpPr/>
          <p:nvPr userDrawn="1"/>
        </p:nvSpPr>
        <p:spPr>
          <a:xfrm>
            <a:off x="6966481" y="408950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59" descr="Subtitle">
            <a:extLst>
              <a:ext uri="{FF2B5EF4-FFF2-40B4-BE49-F238E27FC236}">
                <a16:creationId xmlns:a16="http://schemas.microsoft.com/office/drawing/2014/main" id="{33AA73DA-1455-4CEB-5099-AB0CE1BACD8A}"/>
              </a:ext>
            </a:extLst>
          </p:cNvPr>
          <p:cNvSpPr>
            <a:spLocks noGrp="1"/>
          </p:cNvSpPr>
          <p:nvPr>
            <p:ph type="body" sz="quarter" idx="17"/>
          </p:nvPr>
        </p:nvSpPr>
        <p:spPr>
          <a:xfrm>
            <a:off x="7093481" y="431449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B5E3E688-DCEC-9EF7-DED9-44083C7001A7}"/>
              </a:ext>
            </a:extLst>
          </p:cNvPr>
          <p:cNvSpPr>
            <a:spLocks noGrp="1"/>
          </p:cNvSpPr>
          <p:nvPr>
            <p:ph type="body" sz="quarter" idx="18"/>
          </p:nvPr>
        </p:nvSpPr>
        <p:spPr>
          <a:xfrm>
            <a:off x="7899931" y="422492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7" name="Group 16">
            <a:extLst>
              <a:ext uri="{FF2B5EF4-FFF2-40B4-BE49-F238E27FC236}">
                <a16:creationId xmlns:a16="http://schemas.microsoft.com/office/drawing/2014/main" id="{F1BB68A0-319B-24F3-DB5B-0BA4AD0B2E2A}"/>
              </a:ext>
            </a:extLst>
          </p:cNvPr>
          <p:cNvGrpSpPr/>
          <p:nvPr userDrawn="1"/>
        </p:nvGrpSpPr>
        <p:grpSpPr>
          <a:xfrm>
            <a:off x="4635500" y="5916029"/>
            <a:ext cx="1498600" cy="1498600"/>
            <a:chOff x="-2343150" y="1566863"/>
            <a:chExt cx="1498600" cy="1498600"/>
          </a:xfrm>
        </p:grpSpPr>
        <p:sp>
          <p:nvSpPr>
            <p:cNvPr id="18" name="Oval 17">
              <a:extLst>
                <a:ext uri="{FF2B5EF4-FFF2-40B4-BE49-F238E27FC236}">
                  <a16:creationId xmlns:a16="http://schemas.microsoft.com/office/drawing/2014/main" id="{998D1263-7237-92A7-99E3-E374A85D2839}"/>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4E10E148-5C59-A3FC-299F-4B3E9D3ECF80}"/>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D38BF2F0-F9F9-D637-1B25-2729C54F2986}"/>
              </a:ext>
            </a:extLst>
          </p:cNvPr>
          <p:cNvGrpSpPr/>
          <p:nvPr userDrawn="1"/>
        </p:nvGrpSpPr>
        <p:grpSpPr>
          <a:xfrm>
            <a:off x="11036300" y="-343810"/>
            <a:ext cx="1670957" cy="1670959"/>
            <a:chOff x="-1985169" y="1122360"/>
            <a:chExt cx="2128837" cy="2128840"/>
          </a:xfrm>
          <a:solidFill>
            <a:schemeClr val="accent5"/>
          </a:solidFill>
        </p:grpSpPr>
        <p:grpSp>
          <p:nvGrpSpPr>
            <p:cNvPr id="21" name="Group 20">
              <a:extLst>
                <a:ext uri="{FF2B5EF4-FFF2-40B4-BE49-F238E27FC236}">
                  <a16:creationId xmlns:a16="http://schemas.microsoft.com/office/drawing/2014/main" id="{13B97294-60D8-2026-DA37-6DDF77FA0313}"/>
                </a:ext>
              </a:extLst>
            </p:cNvPr>
            <p:cNvGrpSpPr/>
            <p:nvPr userDrawn="1"/>
          </p:nvGrpSpPr>
          <p:grpSpPr>
            <a:xfrm>
              <a:off x="-1985169" y="1122363"/>
              <a:ext cx="2128837" cy="2128837"/>
              <a:chOff x="-1985169" y="1122363"/>
              <a:chExt cx="2128837" cy="2128837"/>
            </a:xfrm>
            <a:grpFill/>
          </p:grpSpPr>
          <p:grpSp>
            <p:nvGrpSpPr>
              <p:cNvPr id="29" name="Group 28">
                <a:extLst>
                  <a:ext uri="{FF2B5EF4-FFF2-40B4-BE49-F238E27FC236}">
                    <a16:creationId xmlns:a16="http://schemas.microsoft.com/office/drawing/2014/main" id="{D4B75E13-AA9D-146E-CD87-F8678B2BF6CC}"/>
                  </a:ext>
                </a:extLst>
              </p:cNvPr>
              <p:cNvGrpSpPr/>
              <p:nvPr userDrawn="1"/>
            </p:nvGrpSpPr>
            <p:grpSpPr>
              <a:xfrm>
                <a:off x="-1003300" y="1122363"/>
                <a:ext cx="165100" cy="2128837"/>
                <a:chOff x="-1003300" y="1122363"/>
                <a:chExt cx="165100" cy="2128837"/>
              </a:xfrm>
              <a:grpFill/>
            </p:grpSpPr>
            <p:sp>
              <p:nvSpPr>
                <p:cNvPr id="33" name="Rectangle 32">
                  <a:extLst>
                    <a:ext uri="{FF2B5EF4-FFF2-40B4-BE49-F238E27FC236}">
                      <a16:creationId xmlns:a16="http://schemas.microsoft.com/office/drawing/2014/main" id="{0FD3D095-2FEA-8FA4-93CD-CEF402E8205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a:extLst>
                    <a:ext uri="{FF2B5EF4-FFF2-40B4-BE49-F238E27FC236}">
                      <a16:creationId xmlns:a16="http://schemas.microsoft.com/office/drawing/2014/main" id="{CE23FC3E-0D07-A83C-4203-2EADCC7095D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0" name="Group 29">
                <a:extLst>
                  <a:ext uri="{FF2B5EF4-FFF2-40B4-BE49-F238E27FC236}">
                    <a16:creationId xmlns:a16="http://schemas.microsoft.com/office/drawing/2014/main" id="{BB00E393-D303-F208-89C4-313D3E2DA6D8}"/>
                  </a:ext>
                </a:extLst>
              </p:cNvPr>
              <p:cNvGrpSpPr/>
              <p:nvPr userDrawn="1"/>
            </p:nvGrpSpPr>
            <p:grpSpPr>
              <a:xfrm rot="5400000">
                <a:off x="-1003300" y="1122362"/>
                <a:ext cx="165100" cy="2128837"/>
                <a:chOff x="-1003300" y="1122363"/>
                <a:chExt cx="165100" cy="2128837"/>
              </a:xfrm>
              <a:grpFill/>
            </p:grpSpPr>
            <p:sp>
              <p:nvSpPr>
                <p:cNvPr id="31" name="Rectangle 30">
                  <a:extLst>
                    <a:ext uri="{FF2B5EF4-FFF2-40B4-BE49-F238E27FC236}">
                      <a16:creationId xmlns:a16="http://schemas.microsoft.com/office/drawing/2014/main" id="{EDE7A0A5-D830-55FF-2E22-5B6E66E555B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2" name="Rectangle 31">
                  <a:extLst>
                    <a:ext uri="{FF2B5EF4-FFF2-40B4-BE49-F238E27FC236}">
                      <a16:creationId xmlns:a16="http://schemas.microsoft.com/office/drawing/2014/main" id="{A47EC035-B044-04AA-E9DA-30CC8D9DCC8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2" name="Group 21">
              <a:extLst>
                <a:ext uri="{FF2B5EF4-FFF2-40B4-BE49-F238E27FC236}">
                  <a16:creationId xmlns:a16="http://schemas.microsoft.com/office/drawing/2014/main" id="{9AC1F621-4459-F482-36D1-E280F50669D4}"/>
                </a:ext>
              </a:extLst>
            </p:cNvPr>
            <p:cNvGrpSpPr/>
            <p:nvPr userDrawn="1"/>
          </p:nvGrpSpPr>
          <p:grpSpPr>
            <a:xfrm rot="2700000">
              <a:off x="-1985169" y="1122360"/>
              <a:ext cx="2128837" cy="2128837"/>
              <a:chOff x="-1985169" y="1122363"/>
              <a:chExt cx="2128837" cy="2128837"/>
            </a:xfrm>
            <a:grpFill/>
          </p:grpSpPr>
          <p:grpSp>
            <p:nvGrpSpPr>
              <p:cNvPr id="23" name="Group 22">
                <a:extLst>
                  <a:ext uri="{FF2B5EF4-FFF2-40B4-BE49-F238E27FC236}">
                    <a16:creationId xmlns:a16="http://schemas.microsoft.com/office/drawing/2014/main" id="{E719A2B9-CC6E-4C82-271A-EAEC52571CE8}"/>
                  </a:ext>
                </a:extLst>
              </p:cNvPr>
              <p:cNvGrpSpPr/>
              <p:nvPr userDrawn="1"/>
            </p:nvGrpSpPr>
            <p:grpSpPr>
              <a:xfrm>
                <a:off x="-1003300" y="1122363"/>
                <a:ext cx="165100" cy="2128837"/>
                <a:chOff x="-1003300" y="1122363"/>
                <a:chExt cx="165100" cy="2128837"/>
              </a:xfrm>
              <a:grpFill/>
            </p:grpSpPr>
            <p:sp>
              <p:nvSpPr>
                <p:cNvPr id="27" name="Rectangle 26">
                  <a:extLst>
                    <a:ext uri="{FF2B5EF4-FFF2-40B4-BE49-F238E27FC236}">
                      <a16:creationId xmlns:a16="http://schemas.microsoft.com/office/drawing/2014/main" id="{1B86CD82-A8E4-9D01-620F-3DD30323BD8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2EBEA46C-51FA-022D-1E91-302660C1916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4" name="Group 23">
                <a:extLst>
                  <a:ext uri="{FF2B5EF4-FFF2-40B4-BE49-F238E27FC236}">
                    <a16:creationId xmlns:a16="http://schemas.microsoft.com/office/drawing/2014/main" id="{4DE0BCE8-F00F-39AC-06A8-22F675734E53}"/>
                  </a:ext>
                </a:extLst>
              </p:cNvPr>
              <p:cNvGrpSpPr/>
              <p:nvPr userDrawn="1"/>
            </p:nvGrpSpPr>
            <p:grpSpPr>
              <a:xfrm rot="5400000">
                <a:off x="-1003300" y="1122362"/>
                <a:ext cx="165100" cy="2128837"/>
                <a:chOff x="-1003300" y="1122363"/>
                <a:chExt cx="165100" cy="2128837"/>
              </a:xfrm>
              <a:grpFill/>
            </p:grpSpPr>
            <p:sp>
              <p:nvSpPr>
                <p:cNvPr id="25" name="Rectangle 24">
                  <a:extLst>
                    <a:ext uri="{FF2B5EF4-FFF2-40B4-BE49-F238E27FC236}">
                      <a16:creationId xmlns:a16="http://schemas.microsoft.com/office/drawing/2014/main" id="{54419D38-3D46-621E-5D16-08FC57EBECC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a:extLst>
                    <a:ext uri="{FF2B5EF4-FFF2-40B4-BE49-F238E27FC236}">
                      <a16:creationId xmlns:a16="http://schemas.microsoft.com/office/drawing/2014/main" id="{51E3BC7E-DBF2-855F-7520-CAC44060F52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5" name="Group 34">
            <a:extLst>
              <a:ext uri="{FF2B5EF4-FFF2-40B4-BE49-F238E27FC236}">
                <a16:creationId xmlns:a16="http://schemas.microsoft.com/office/drawing/2014/main" id="{0FCCF13F-F746-B7E5-C698-0B1807B00023}"/>
              </a:ext>
            </a:extLst>
          </p:cNvPr>
          <p:cNvGrpSpPr/>
          <p:nvPr userDrawn="1"/>
        </p:nvGrpSpPr>
        <p:grpSpPr>
          <a:xfrm>
            <a:off x="5748637" y="66129"/>
            <a:ext cx="410863" cy="410863"/>
            <a:chOff x="-1460500" y="1196189"/>
            <a:chExt cx="634206" cy="634206"/>
          </a:xfrm>
          <a:solidFill>
            <a:schemeClr val="bg2"/>
          </a:solidFill>
        </p:grpSpPr>
        <p:grpSp>
          <p:nvGrpSpPr>
            <p:cNvPr id="36" name="Group 35">
              <a:extLst>
                <a:ext uri="{FF2B5EF4-FFF2-40B4-BE49-F238E27FC236}">
                  <a16:creationId xmlns:a16="http://schemas.microsoft.com/office/drawing/2014/main" id="{C0818D8F-7327-2DE6-9B6C-1405DB75E023}"/>
                </a:ext>
              </a:extLst>
            </p:cNvPr>
            <p:cNvGrpSpPr/>
            <p:nvPr userDrawn="1"/>
          </p:nvGrpSpPr>
          <p:grpSpPr>
            <a:xfrm>
              <a:off x="-1460500" y="1483536"/>
              <a:ext cx="634206" cy="59514"/>
              <a:chOff x="-1460500" y="1483536"/>
              <a:chExt cx="634206" cy="59514"/>
            </a:xfrm>
            <a:grpFill/>
          </p:grpSpPr>
          <p:sp>
            <p:nvSpPr>
              <p:cNvPr id="40" name="Rectangle 39">
                <a:extLst>
                  <a:ext uri="{FF2B5EF4-FFF2-40B4-BE49-F238E27FC236}">
                    <a16:creationId xmlns:a16="http://schemas.microsoft.com/office/drawing/2014/main" id="{953E8997-3810-8EF0-0854-9A884F4822A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915231F-8876-0732-4987-3028DE90C78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54966CD3-70B8-3F52-92A5-D64525C66EEA}"/>
                </a:ext>
              </a:extLst>
            </p:cNvPr>
            <p:cNvGrpSpPr/>
            <p:nvPr userDrawn="1"/>
          </p:nvGrpSpPr>
          <p:grpSpPr>
            <a:xfrm rot="5400000">
              <a:off x="-1460500" y="1483535"/>
              <a:ext cx="634206" cy="59514"/>
              <a:chOff x="-1460500" y="1483536"/>
              <a:chExt cx="634206" cy="59514"/>
            </a:xfrm>
            <a:grpFill/>
          </p:grpSpPr>
          <p:sp>
            <p:nvSpPr>
              <p:cNvPr id="38" name="Rectangle 37">
                <a:extLst>
                  <a:ext uri="{FF2B5EF4-FFF2-40B4-BE49-F238E27FC236}">
                    <a16:creationId xmlns:a16="http://schemas.microsoft.com/office/drawing/2014/main" id="{29BB9D27-A36C-6DD9-3A9A-01F7171EAB6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2CEB3D37-76A3-E2B6-45C0-9EF461EDAB2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211BDF3B-F21D-E3E7-D0B1-F8A3D45EF471}"/>
              </a:ext>
            </a:extLst>
          </p:cNvPr>
          <p:cNvGrpSpPr/>
          <p:nvPr userDrawn="1"/>
        </p:nvGrpSpPr>
        <p:grpSpPr>
          <a:xfrm>
            <a:off x="5459184" y="426874"/>
            <a:ext cx="410863" cy="410863"/>
            <a:chOff x="-1460500" y="1196189"/>
            <a:chExt cx="634206" cy="634206"/>
          </a:xfrm>
          <a:solidFill>
            <a:schemeClr val="bg2"/>
          </a:solidFill>
        </p:grpSpPr>
        <p:grpSp>
          <p:nvGrpSpPr>
            <p:cNvPr id="43" name="Group 42">
              <a:extLst>
                <a:ext uri="{FF2B5EF4-FFF2-40B4-BE49-F238E27FC236}">
                  <a16:creationId xmlns:a16="http://schemas.microsoft.com/office/drawing/2014/main" id="{A655590F-ECC6-2650-DE3F-6663AD434B3C}"/>
                </a:ext>
              </a:extLst>
            </p:cNvPr>
            <p:cNvGrpSpPr/>
            <p:nvPr userDrawn="1"/>
          </p:nvGrpSpPr>
          <p:grpSpPr>
            <a:xfrm>
              <a:off x="-1460500" y="1483536"/>
              <a:ext cx="634206" cy="59514"/>
              <a:chOff x="-1460500" y="1483536"/>
              <a:chExt cx="634206" cy="59514"/>
            </a:xfrm>
            <a:grpFill/>
          </p:grpSpPr>
          <p:sp>
            <p:nvSpPr>
              <p:cNvPr id="47" name="Rectangle 46">
                <a:extLst>
                  <a:ext uri="{FF2B5EF4-FFF2-40B4-BE49-F238E27FC236}">
                    <a16:creationId xmlns:a16="http://schemas.microsoft.com/office/drawing/2014/main" id="{3A545613-02EC-0E47-25DB-E9DC7930BB7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14B2F0EC-229E-136B-714B-1B5CBE63546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31514731-1E5E-6898-DB0C-AE33602A3B96}"/>
                </a:ext>
              </a:extLst>
            </p:cNvPr>
            <p:cNvGrpSpPr/>
            <p:nvPr userDrawn="1"/>
          </p:nvGrpSpPr>
          <p:grpSpPr>
            <a:xfrm rot="5400000">
              <a:off x="-1460500" y="1483535"/>
              <a:ext cx="634206" cy="59514"/>
              <a:chOff x="-1460500" y="1483536"/>
              <a:chExt cx="634206" cy="59514"/>
            </a:xfrm>
            <a:grpFill/>
          </p:grpSpPr>
          <p:sp>
            <p:nvSpPr>
              <p:cNvPr id="45" name="Rectangle 44">
                <a:extLst>
                  <a:ext uri="{FF2B5EF4-FFF2-40B4-BE49-F238E27FC236}">
                    <a16:creationId xmlns:a16="http://schemas.microsoft.com/office/drawing/2014/main" id="{F5568FA5-8662-988E-EBAD-DF2347BB1D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B93C5550-4FBD-9345-ACD4-9B3EA6C8154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Slide Number Placeholder 4">
            <a:extLst>
              <a:ext uri="{FF2B5EF4-FFF2-40B4-BE49-F238E27FC236}">
                <a16:creationId xmlns:a16="http://schemas.microsoft.com/office/drawing/2014/main" id="{24259DAF-0501-2FFE-304F-27CB07711303}"/>
              </a:ext>
            </a:extLst>
          </p:cNvPr>
          <p:cNvSpPr txBox="1">
            <a:spLocks/>
          </p:cNvSpPr>
          <p:nvPr userDrawn="1"/>
        </p:nvSpPr>
        <p:spPr>
          <a:xfrm>
            <a:off x="87630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grpSp>
        <p:nvGrpSpPr>
          <p:cNvPr id="50" name="Group 49">
            <a:extLst>
              <a:ext uri="{FF2B5EF4-FFF2-40B4-BE49-F238E27FC236}">
                <a16:creationId xmlns:a16="http://schemas.microsoft.com/office/drawing/2014/main" id="{8D7608B0-EF48-7E06-A790-3E308510DA51}"/>
              </a:ext>
            </a:extLst>
          </p:cNvPr>
          <p:cNvGrpSpPr/>
          <p:nvPr userDrawn="1"/>
        </p:nvGrpSpPr>
        <p:grpSpPr>
          <a:xfrm>
            <a:off x="74478" y="5448770"/>
            <a:ext cx="410863" cy="410863"/>
            <a:chOff x="-1460500" y="1196189"/>
            <a:chExt cx="634206" cy="634206"/>
          </a:xfrm>
          <a:solidFill>
            <a:schemeClr val="accent5"/>
          </a:solidFill>
        </p:grpSpPr>
        <p:grpSp>
          <p:nvGrpSpPr>
            <p:cNvPr id="51" name="Group 50">
              <a:extLst>
                <a:ext uri="{FF2B5EF4-FFF2-40B4-BE49-F238E27FC236}">
                  <a16:creationId xmlns:a16="http://schemas.microsoft.com/office/drawing/2014/main" id="{1A1787FE-2055-1720-E21F-56A9A8CE73EF}"/>
                </a:ext>
              </a:extLst>
            </p:cNvPr>
            <p:cNvGrpSpPr/>
            <p:nvPr userDrawn="1"/>
          </p:nvGrpSpPr>
          <p:grpSpPr>
            <a:xfrm>
              <a:off x="-1460500" y="1483536"/>
              <a:ext cx="634206" cy="59514"/>
              <a:chOff x="-1460500" y="1483536"/>
              <a:chExt cx="634206" cy="59514"/>
            </a:xfrm>
            <a:grpFill/>
          </p:grpSpPr>
          <p:sp>
            <p:nvSpPr>
              <p:cNvPr id="55" name="Rectangle 54">
                <a:extLst>
                  <a:ext uri="{FF2B5EF4-FFF2-40B4-BE49-F238E27FC236}">
                    <a16:creationId xmlns:a16="http://schemas.microsoft.com/office/drawing/2014/main" id="{4E6FCF08-B1FF-0739-9E6F-BC1008846AF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D6F8066-7565-A9E2-9200-2B8B870287F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BB10C481-5C4F-ED5E-188C-6CAE69F3028B}"/>
                </a:ext>
              </a:extLst>
            </p:cNvPr>
            <p:cNvGrpSpPr/>
            <p:nvPr userDrawn="1"/>
          </p:nvGrpSpPr>
          <p:grpSpPr>
            <a:xfrm rot="5400000">
              <a:off x="-1460500" y="1483535"/>
              <a:ext cx="634206" cy="59514"/>
              <a:chOff x="-1460500" y="1483536"/>
              <a:chExt cx="634206" cy="59514"/>
            </a:xfrm>
            <a:grpFill/>
          </p:grpSpPr>
          <p:sp>
            <p:nvSpPr>
              <p:cNvPr id="53" name="Rectangle 52">
                <a:extLst>
                  <a:ext uri="{FF2B5EF4-FFF2-40B4-BE49-F238E27FC236}">
                    <a16:creationId xmlns:a16="http://schemas.microsoft.com/office/drawing/2014/main" id="{3619DE26-356D-E466-00DA-422A65F3072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23A1AB5-C03A-703F-A8E3-7B9B3C87F1B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7" name="Group 56">
            <a:extLst>
              <a:ext uri="{FF2B5EF4-FFF2-40B4-BE49-F238E27FC236}">
                <a16:creationId xmlns:a16="http://schemas.microsoft.com/office/drawing/2014/main" id="{C6879ED9-64C0-75CE-1457-214593E5D1AC}"/>
              </a:ext>
            </a:extLst>
          </p:cNvPr>
          <p:cNvGrpSpPr/>
          <p:nvPr userDrawn="1"/>
        </p:nvGrpSpPr>
        <p:grpSpPr>
          <a:xfrm>
            <a:off x="406531" y="5809515"/>
            <a:ext cx="410863" cy="410863"/>
            <a:chOff x="-1460500" y="1196189"/>
            <a:chExt cx="634206" cy="634206"/>
          </a:xfrm>
          <a:solidFill>
            <a:schemeClr val="accent5"/>
          </a:solidFill>
        </p:grpSpPr>
        <p:grpSp>
          <p:nvGrpSpPr>
            <p:cNvPr id="58" name="Group 57">
              <a:extLst>
                <a:ext uri="{FF2B5EF4-FFF2-40B4-BE49-F238E27FC236}">
                  <a16:creationId xmlns:a16="http://schemas.microsoft.com/office/drawing/2014/main" id="{418A340F-79A2-579B-52CC-C4AB529450F1}"/>
                </a:ext>
              </a:extLst>
            </p:cNvPr>
            <p:cNvGrpSpPr/>
            <p:nvPr userDrawn="1"/>
          </p:nvGrpSpPr>
          <p:grpSpPr>
            <a:xfrm>
              <a:off x="-1460500" y="1483536"/>
              <a:ext cx="634206" cy="59514"/>
              <a:chOff x="-1460500" y="1483536"/>
              <a:chExt cx="634206" cy="59514"/>
            </a:xfrm>
            <a:grpFill/>
          </p:grpSpPr>
          <p:sp>
            <p:nvSpPr>
              <p:cNvPr id="62" name="Rectangle 61">
                <a:extLst>
                  <a:ext uri="{FF2B5EF4-FFF2-40B4-BE49-F238E27FC236}">
                    <a16:creationId xmlns:a16="http://schemas.microsoft.com/office/drawing/2014/main" id="{275F51ED-B84E-A681-A3A5-6F2A7F9C045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5BFD897C-A592-7D0F-B3E2-4F52622A20F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9" name="Group 58">
              <a:extLst>
                <a:ext uri="{FF2B5EF4-FFF2-40B4-BE49-F238E27FC236}">
                  <a16:creationId xmlns:a16="http://schemas.microsoft.com/office/drawing/2014/main" id="{E597F823-84C4-9782-0F2E-FE7B5A609F2A}"/>
                </a:ext>
              </a:extLst>
            </p:cNvPr>
            <p:cNvGrpSpPr/>
            <p:nvPr userDrawn="1"/>
          </p:nvGrpSpPr>
          <p:grpSpPr>
            <a:xfrm rot="5400000">
              <a:off x="-1460500" y="1483535"/>
              <a:ext cx="634206" cy="59514"/>
              <a:chOff x="-1460500" y="1483536"/>
              <a:chExt cx="634206" cy="59514"/>
            </a:xfrm>
            <a:grpFill/>
          </p:grpSpPr>
          <p:sp>
            <p:nvSpPr>
              <p:cNvPr id="60" name="Rectangle 59">
                <a:extLst>
                  <a:ext uri="{FF2B5EF4-FFF2-40B4-BE49-F238E27FC236}">
                    <a16:creationId xmlns:a16="http://schemas.microsoft.com/office/drawing/2014/main" id="{911B9A77-806A-0E83-BA24-8B976008CFB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37A15C33-0529-A91C-AE89-35A7216EE05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4" name="Group 63">
            <a:extLst>
              <a:ext uri="{FF2B5EF4-FFF2-40B4-BE49-F238E27FC236}">
                <a16:creationId xmlns:a16="http://schemas.microsoft.com/office/drawing/2014/main" id="{1233DCA0-564F-E902-6CC8-519F7A199A44}"/>
              </a:ext>
            </a:extLst>
          </p:cNvPr>
          <p:cNvGrpSpPr/>
          <p:nvPr userDrawn="1"/>
        </p:nvGrpSpPr>
        <p:grpSpPr>
          <a:xfrm>
            <a:off x="55200" y="6126270"/>
            <a:ext cx="410863" cy="410863"/>
            <a:chOff x="-1460500" y="1196189"/>
            <a:chExt cx="634206" cy="634206"/>
          </a:xfrm>
          <a:solidFill>
            <a:schemeClr val="accent5"/>
          </a:solidFill>
        </p:grpSpPr>
        <p:grpSp>
          <p:nvGrpSpPr>
            <p:cNvPr id="65" name="Group 64">
              <a:extLst>
                <a:ext uri="{FF2B5EF4-FFF2-40B4-BE49-F238E27FC236}">
                  <a16:creationId xmlns:a16="http://schemas.microsoft.com/office/drawing/2014/main" id="{79878438-100F-B3CC-3FA8-8B24DE4ACD84}"/>
                </a:ext>
              </a:extLst>
            </p:cNvPr>
            <p:cNvGrpSpPr/>
            <p:nvPr userDrawn="1"/>
          </p:nvGrpSpPr>
          <p:grpSpPr>
            <a:xfrm>
              <a:off x="-1460500" y="1483536"/>
              <a:ext cx="634206" cy="59514"/>
              <a:chOff x="-1460500" y="1483536"/>
              <a:chExt cx="634206" cy="59514"/>
            </a:xfrm>
            <a:grpFill/>
          </p:grpSpPr>
          <p:sp>
            <p:nvSpPr>
              <p:cNvPr id="69" name="Rectangle 68">
                <a:extLst>
                  <a:ext uri="{FF2B5EF4-FFF2-40B4-BE49-F238E27FC236}">
                    <a16:creationId xmlns:a16="http://schemas.microsoft.com/office/drawing/2014/main" id="{D4BE12A4-2173-9BFE-1264-86958AC28B6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30A7DD65-99E2-05AB-3EB9-E4409B1571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6" name="Group 65">
              <a:extLst>
                <a:ext uri="{FF2B5EF4-FFF2-40B4-BE49-F238E27FC236}">
                  <a16:creationId xmlns:a16="http://schemas.microsoft.com/office/drawing/2014/main" id="{DE2903D5-6612-C1BF-A389-5CAFD8F886D9}"/>
                </a:ext>
              </a:extLst>
            </p:cNvPr>
            <p:cNvGrpSpPr/>
            <p:nvPr userDrawn="1"/>
          </p:nvGrpSpPr>
          <p:grpSpPr>
            <a:xfrm rot="5400000">
              <a:off x="-1460500" y="1483535"/>
              <a:ext cx="634206" cy="59514"/>
              <a:chOff x="-1460500" y="1483536"/>
              <a:chExt cx="634206" cy="59514"/>
            </a:xfrm>
            <a:grpFill/>
          </p:grpSpPr>
          <p:sp>
            <p:nvSpPr>
              <p:cNvPr id="67" name="Rectangle 66">
                <a:extLst>
                  <a:ext uri="{FF2B5EF4-FFF2-40B4-BE49-F238E27FC236}">
                    <a16:creationId xmlns:a16="http://schemas.microsoft.com/office/drawing/2014/main" id="{FC456FCB-6360-555E-1077-8095D51CA01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13D64595-44CF-8B86-3B1E-720B6D24A72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1" name="Group 70">
            <a:extLst>
              <a:ext uri="{FF2B5EF4-FFF2-40B4-BE49-F238E27FC236}">
                <a16:creationId xmlns:a16="http://schemas.microsoft.com/office/drawing/2014/main" id="{7DF31531-4D7D-5F75-8029-66F978D628CA}"/>
              </a:ext>
            </a:extLst>
          </p:cNvPr>
          <p:cNvGrpSpPr/>
          <p:nvPr userDrawn="1"/>
        </p:nvGrpSpPr>
        <p:grpSpPr>
          <a:xfrm>
            <a:off x="387253" y="6487015"/>
            <a:ext cx="410863" cy="410863"/>
            <a:chOff x="-1460500" y="1196189"/>
            <a:chExt cx="634206" cy="634206"/>
          </a:xfrm>
          <a:solidFill>
            <a:schemeClr val="accent5"/>
          </a:solidFill>
        </p:grpSpPr>
        <p:grpSp>
          <p:nvGrpSpPr>
            <p:cNvPr id="72" name="Group 71">
              <a:extLst>
                <a:ext uri="{FF2B5EF4-FFF2-40B4-BE49-F238E27FC236}">
                  <a16:creationId xmlns:a16="http://schemas.microsoft.com/office/drawing/2014/main" id="{49F43CBA-B011-D401-4603-3D45D42425D3}"/>
                </a:ext>
              </a:extLst>
            </p:cNvPr>
            <p:cNvGrpSpPr/>
            <p:nvPr userDrawn="1"/>
          </p:nvGrpSpPr>
          <p:grpSpPr>
            <a:xfrm>
              <a:off x="-1460500" y="1483536"/>
              <a:ext cx="634206" cy="59514"/>
              <a:chOff x="-1460500" y="1483536"/>
              <a:chExt cx="634206" cy="59514"/>
            </a:xfrm>
            <a:grpFill/>
          </p:grpSpPr>
          <p:sp>
            <p:nvSpPr>
              <p:cNvPr id="76" name="Rectangle 75">
                <a:extLst>
                  <a:ext uri="{FF2B5EF4-FFF2-40B4-BE49-F238E27FC236}">
                    <a16:creationId xmlns:a16="http://schemas.microsoft.com/office/drawing/2014/main" id="{627C4DC4-898D-E1B5-C092-30FF59CDE2C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55B01EF-919F-6D23-0900-B39D948D2D7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a:extLst>
                <a:ext uri="{FF2B5EF4-FFF2-40B4-BE49-F238E27FC236}">
                  <a16:creationId xmlns:a16="http://schemas.microsoft.com/office/drawing/2014/main" id="{B7F4B887-2714-73DF-F901-BC29F1F9E1C6}"/>
                </a:ext>
              </a:extLst>
            </p:cNvPr>
            <p:cNvGrpSpPr/>
            <p:nvPr userDrawn="1"/>
          </p:nvGrpSpPr>
          <p:grpSpPr>
            <a:xfrm rot="5400000">
              <a:off x="-1460500" y="1483535"/>
              <a:ext cx="634206" cy="59514"/>
              <a:chOff x="-1460500" y="1483536"/>
              <a:chExt cx="634206" cy="59514"/>
            </a:xfrm>
            <a:grpFill/>
          </p:grpSpPr>
          <p:sp>
            <p:nvSpPr>
              <p:cNvPr id="74" name="Rectangle 73">
                <a:extLst>
                  <a:ext uri="{FF2B5EF4-FFF2-40B4-BE49-F238E27FC236}">
                    <a16:creationId xmlns:a16="http://schemas.microsoft.com/office/drawing/2014/main" id="{98EC3801-908B-7CF6-B7D5-CA89C5CB0A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925E479-8FD7-20B0-489E-2675EA3D64E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24733304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lide Single Quiz Options 4 v1">
    <p:spTree>
      <p:nvGrpSpPr>
        <p:cNvPr id="1" name=""/>
        <p:cNvGrpSpPr/>
        <p:nvPr/>
      </p:nvGrpSpPr>
      <p:grpSpPr>
        <a:xfrm>
          <a:off x="0" y="0"/>
          <a:ext cx="0" cy="0"/>
          <a:chOff x="0" y="0"/>
          <a:chExt cx="0" cy="0"/>
        </a:xfrm>
      </p:grpSpPr>
      <p:sp>
        <p:nvSpPr>
          <p:cNvPr id="35" name="Rectangle: Single Corner Snipped 34">
            <a:extLst>
              <a:ext uri="{FF2B5EF4-FFF2-40B4-BE49-F238E27FC236}">
                <a16:creationId xmlns:a16="http://schemas.microsoft.com/office/drawing/2014/main" id="{520F728D-D304-3ECE-CE84-46857639B6FA}"/>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5D35A5-A379-EC78-44B7-2F0F8CCDB2F2}"/>
              </a:ext>
            </a:extLst>
          </p:cNvPr>
          <p:cNvSpPr>
            <a:spLocks noGrp="1"/>
          </p:cNvSpPr>
          <p:nvPr>
            <p:ph type="title"/>
          </p:nvPr>
        </p:nvSpPr>
        <p:spPr/>
        <p:txBody>
          <a:bodyPr/>
          <a:lstStyle/>
          <a:p>
            <a:r>
              <a:rPr lang="en-US"/>
              <a:t>Click to edit Master title style</a:t>
            </a:r>
          </a:p>
        </p:txBody>
      </p:sp>
      <p:grpSp>
        <p:nvGrpSpPr>
          <p:cNvPr id="6" name="Group 5">
            <a:extLst>
              <a:ext uri="{FF2B5EF4-FFF2-40B4-BE49-F238E27FC236}">
                <a16:creationId xmlns:a16="http://schemas.microsoft.com/office/drawing/2014/main" id="{AE7FD147-5526-A192-8BE6-9644D297C5C9}"/>
              </a:ext>
            </a:extLst>
          </p:cNvPr>
          <p:cNvGrpSpPr/>
          <p:nvPr userDrawn="1"/>
        </p:nvGrpSpPr>
        <p:grpSpPr>
          <a:xfrm>
            <a:off x="11195050" y="-76915"/>
            <a:ext cx="497080" cy="497080"/>
            <a:chOff x="-1460500" y="1196189"/>
            <a:chExt cx="634206" cy="634206"/>
          </a:xfrm>
          <a:solidFill>
            <a:schemeClr val="bg1"/>
          </a:solidFill>
        </p:grpSpPr>
        <p:grpSp>
          <p:nvGrpSpPr>
            <p:cNvPr id="7" name="Group 6">
              <a:extLst>
                <a:ext uri="{FF2B5EF4-FFF2-40B4-BE49-F238E27FC236}">
                  <a16:creationId xmlns:a16="http://schemas.microsoft.com/office/drawing/2014/main" id="{453E0021-BED8-14DE-1D56-5126AD9E3A9F}"/>
                </a:ext>
              </a:extLst>
            </p:cNvPr>
            <p:cNvGrpSpPr/>
            <p:nvPr userDrawn="1"/>
          </p:nvGrpSpPr>
          <p:grpSpPr>
            <a:xfrm>
              <a:off x="-1460500" y="1483536"/>
              <a:ext cx="634206" cy="59514"/>
              <a:chOff x="-1460500" y="1483536"/>
              <a:chExt cx="634206" cy="59514"/>
            </a:xfrm>
            <a:grpFill/>
          </p:grpSpPr>
          <p:sp>
            <p:nvSpPr>
              <p:cNvPr id="11" name="Rectangle 10">
                <a:extLst>
                  <a:ext uri="{FF2B5EF4-FFF2-40B4-BE49-F238E27FC236}">
                    <a16:creationId xmlns:a16="http://schemas.microsoft.com/office/drawing/2014/main" id="{47470944-28D0-839D-ACA2-2720C4EEE07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C6F1BB-0DDD-1AB3-4920-5A489672134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23000360-0DFB-1926-EEA2-5A9D341661B7}"/>
                </a:ext>
              </a:extLst>
            </p:cNvPr>
            <p:cNvGrpSpPr/>
            <p:nvPr userDrawn="1"/>
          </p:nvGrpSpPr>
          <p:grpSpPr>
            <a:xfrm rot="5400000">
              <a:off x="-1460500" y="1483535"/>
              <a:ext cx="634206" cy="59514"/>
              <a:chOff x="-1460500" y="1483536"/>
              <a:chExt cx="634206" cy="59514"/>
            </a:xfrm>
            <a:grpFill/>
          </p:grpSpPr>
          <p:sp>
            <p:nvSpPr>
              <p:cNvPr id="9" name="Rectangle 8">
                <a:extLst>
                  <a:ext uri="{FF2B5EF4-FFF2-40B4-BE49-F238E27FC236}">
                    <a16:creationId xmlns:a16="http://schemas.microsoft.com/office/drawing/2014/main" id="{72A01F90-9650-4854-519B-BBBC0D2C370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C8FCD54-C6C5-3661-FFD7-03917D07B6E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A53D63F8-758E-60A0-3607-B382D4BCE27E}"/>
              </a:ext>
            </a:extLst>
          </p:cNvPr>
          <p:cNvGrpSpPr/>
          <p:nvPr userDrawn="1"/>
        </p:nvGrpSpPr>
        <p:grpSpPr>
          <a:xfrm>
            <a:off x="11815482" y="-76915"/>
            <a:ext cx="497080" cy="497080"/>
            <a:chOff x="-1460500" y="1196189"/>
            <a:chExt cx="634206" cy="634206"/>
          </a:xfrm>
          <a:solidFill>
            <a:schemeClr val="bg1"/>
          </a:solidFill>
        </p:grpSpPr>
        <p:grpSp>
          <p:nvGrpSpPr>
            <p:cNvPr id="14" name="Group 13">
              <a:extLst>
                <a:ext uri="{FF2B5EF4-FFF2-40B4-BE49-F238E27FC236}">
                  <a16:creationId xmlns:a16="http://schemas.microsoft.com/office/drawing/2014/main" id="{18C267C7-517D-555B-932B-8C6C13EF7386}"/>
                </a:ext>
              </a:extLst>
            </p:cNvPr>
            <p:cNvGrpSpPr/>
            <p:nvPr userDrawn="1"/>
          </p:nvGrpSpPr>
          <p:grpSpPr>
            <a:xfrm>
              <a:off x="-1460500" y="1483536"/>
              <a:ext cx="634206" cy="59514"/>
              <a:chOff x="-1460500" y="1483536"/>
              <a:chExt cx="634206" cy="59514"/>
            </a:xfrm>
            <a:grpFill/>
          </p:grpSpPr>
          <p:sp>
            <p:nvSpPr>
              <p:cNvPr id="18" name="Rectangle 17">
                <a:extLst>
                  <a:ext uri="{FF2B5EF4-FFF2-40B4-BE49-F238E27FC236}">
                    <a16:creationId xmlns:a16="http://schemas.microsoft.com/office/drawing/2014/main" id="{BD346D7C-4C17-344C-23C4-CE18CFABC05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B4B7817F-2BFE-8BEC-1CD9-07C67EC168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71096460-3548-0AE6-4E02-689FF65C1810}"/>
                </a:ext>
              </a:extLst>
            </p:cNvPr>
            <p:cNvGrpSpPr/>
            <p:nvPr userDrawn="1"/>
          </p:nvGrpSpPr>
          <p:grpSpPr>
            <a:xfrm rot="5400000">
              <a:off x="-1460500" y="1483535"/>
              <a:ext cx="634206" cy="59514"/>
              <a:chOff x="-1460500" y="1483536"/>
              <a:chExt cx="634206" cy="59514"/>
            </a:xfrm>
            <a:grpFill/>
          </p:grpSpPr>
          <p:sp>
            <p:nvSpPr>
              <p:cNvPr id="16" name="Rectangle 15">
                <a:extLst>
                  <a:ext uri="{FF2B5EF4-FFF2-40B4-BE49-F238E27FC236}">
                    <a16:creationId xmlns:a16="http://schemas.microsoft.com/office/drawing/2014/main" id="{E154870C-16A1-FB89-E3D3-25CD921B32C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9DB182-ABE7-588B-ADFB-ACB5C0E0CC8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0" name="Rectangle: Diagonal Corners Snipped 19">
            <a:extLst>
              <a:ext uri="{FF2B5EF4-FFF2-40B4-BE49-F238E27FC236}">
                <a16:creationId xmlns:a16="http://schemas.microsoft.com/office/drawing/2014/main" id="{15264792-6A13-886C-7E48-1DA11053A743}"/>
              </a:ext>
            </a:extLst>
          </p:cNvPr>
          <p:cNvSpPr/>
          <p:nvPr userDrawn="1"/>
        </p:nvSpPr>
        <p:spPr>
          <a:xfrm>
            <a:off x="996950" y="2133600"/>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59" descr="Subtitle">
            <a:extLst>
              <a:ext uri="{FF2B5EF4-FFF2-40B4-BE49-F238E27FC236}">
                <a16:creationId xmlns:a16="http://schemas.microsoft.com/office/drawing/2014/main" id="{5B3B0B25-7479-829F-BF6E-EFE3DF9EAFAA}"/>
              </a:ext>
            </a:extLst>
          </p:cNvPr>
          <p:cNvSpPr>
            <a:spLocks noGrp="1"/>
          </p:cNvSpPr>
          <p:nvPr>
            <p:ph type="body" sz="quarter" idx="15"/>
          </p:nvPr>
        </p:nvSpPr>
        <p:spPr>
          <a:xfrm>
            <a:off x="1123950" y="23585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Text Placeholder 10">
            <a:extLst>
              <a:ext uri="{FF2B5EF4-FFF2-40B4-BE49-F238E27FC236}">
                <a16:creationId xmlns:a16="http://schemas.microsoft.com/office/drawing/2014/main" id="{592DCB63-4DF5-8554-D2BD-9C83FBEAC0D2}"/>
              </a:ext>
            </a:extLst>
          </p:cNvPr>
          <p:cNvSpPr>
            <a:spLocks noGrp="1"/>
          </p:cNvSpPr>
          <p:nvPr>
            <p:ph type="body" sz="quarter" idx="16"/>
          </p:nvPr>
        </p:nvSpPr>
        <p:spPr>
          <a:xfrm>
            <a:off x="1993900" y="226902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Rectangle: Diagonal Corners Snipped 22">
            <a:extLst>
              <a:ext uri="{FF2B5EF4-FFF2-40B4-BE49-F238E27FC236}">
                <a16:creationId xmlns:a16="http://schemas.microsoft.com/office/drawing/2014/main" id="{C95AA646-4383-3E77-777E-C97678B643EC}"/>
              </a:ext>
            </a:extLst>
          </p:cNvPr>
          <p:cNvSpPr/>
          <p:nvPr userDrawn="1"/>
        </p:nvSpPr>
        <p:spPr>
          <a:xfrm>
            <a:off x="7207250" y="2131530"/>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59" descr="Subtitle">
            <a:extLst>
              <a:ext uri="{FF2B5EF4-FFF2-40B4-BE49-F238E27FC236}">
                <a16:creationId xmlns:a16="http://schemas.microsoft.com/office/drawing/2014/main" id="{84EE03DA-AACA-15D7-5469-8B326CB0D9A5}"/>
              </a:ext>
            </a:extLst>
          </p:cNvPr>
          <p:cNvSpPr>
            <a:spLocks noGrp="1"/>
          </p:cNvSpPr>
          <p:nvPr>
            <p:ph type="body" sz="quarter" idx="17"/>
          </p:nvPr>
        </p:nvSpPr>
        <p:spPr>
          <a:xfrm>
            <a:off x="7334250" y="235651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Text Placeholder 10">
            <a:extLst>
              <a:ext uri="{FF2B5EF4-FFF2-40B4-BE49-F238E27FC236}">
                <a16:creationId xmlns:a16="http://schemas.microsoft.com/office/drawing/2014/main" id="{CD35B31F-9B54-769E-F6E5-4916A9194221}"/>
              </a:ext>
            </a:extLst>
          </p:cNvPr>
          <p:cNvSpPr>
            <a:spLocks noGrp="1"/>
          </p:cNvSpPr>
          <p:nvPr>
            <p:ph type="body" sz="quarter" idx="18"/>
          </p:nvPr>
        </p:nvSpPr>
        <p:spPr>
          <a:xfrm>
            <a:off x="8204200" y="2266950"/>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Rectangle: Diagonal Corners Snipped 25">
            <a:extLst>
              <a:ext uri="{FF2B5EF4-FFF2-40B4-BE49-F238E27FC236}">
                <a16:creationId xmlns:a16="http://schemas.microsoft.com/office/drawing/2014/main" id="{1384DF1A-0CCB-8A4B-CDC2-447107B42716}"/>
              </a:ext>
            </a:extLst>
          </p:cNvPr>
          <p:cNvSpPr/>
          <p:nvPr userDrawn="1"/>
        </p:nvSpPr>
        <p:spPr>
          <a:xfrm>
            <a:off x="996950" y="4456601"/>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59" descr="Subtitle">
            <a:extLst>
              <a:ext uri="{FF2B5EF4-FFF2-40B4-BE49-F238E27FC236}">
                <a16:creationId xmlns:a16="http://schemas.microsoft.com/office/drawing/2014/main" id="{106E188B-30E1-70E4-B8B4-B072BE6BAE6A}"/>
              </a:ext>
            </a:extLst>
          </p:cNvPr>
          <p:cNvSpPr>
            <a:spLocks noGrp="1"/>
          </p:cNvSpPr>
          <p:nvPr>
            <p:ph type="body" sz="quarter" idx="19"/>
          </p:nvPr>
        </p:nvSpPr>
        <p:spPr>
          <a:xfrm>
            <a:off x="1123950" y="468158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0">
            <a:extLst>
              <a:ext uri="{FF2B5EF4-FFF2-40B4-BE49-F238E27FC236}">
                <a16:creationId xmlns:a16="http://schemas.microsoft.com/office/drawing/2014/main" id="{C4A13C52-90F1-D44C-9E9D-05B924705B77}"/>
              </a:ext>
            </a:extLst>
          </p:cNvPr>
          <p:cNvSpPr>
            <a:spLocks noGrp="1"/>
          </p:cNvSpPr>
          <p:nvPr>
            <p:ph type="body" sz="quarter" idx="20"/>
          </p:nvPr>
        </p:nvSpPr>
        <p:spPr>
          <a:xfrm>
            <a:off x="1993900" y="459202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Rectangle: Diagonal Corners Snipped 28">
            <a:extLst>
              <a:ext uri="{FF2B5EF4-FFF2-40B4-BE49-F238E27FC236}">
                <a16:creationId xmlns:a16="http://schemas.microsoft.com/office/drawing/2014/main" id="{B9D71ADA-11DD-AB0F-A046-1C1EBF46A875}"/>
              </a:ext>
            </a:extLst>
          </p:cNvPr>
          <p:cNvSpPr/>
          <p:nvPr userDrawn="1"/>
        </p:nvSpPr>
        <p:spPr>
          <a:xfrm>
            <a:off x="7207250" y="4454531"/>
            <a:ext cx="75565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59" descr="Subtitle">
            <a:extLst>
              <a:ext uri="{FF2B5EF4-FFF2-40B4-BE49-F238E27FC236}">
                <a16:creationId xmlns:a16="http://schemas.microsoft.com/office/drawing/2014/main" id="{DF0024E2-2BF9-AAF9-E17A-6818B8E890B0}"/>
              </a:ext>
            </a:extLst>
          </p:cNvPr>
          <p:cNvSpPr>
            <a:spLocks noGrp="1"/>
          </p:cNvSpPr>
          <p:nvPr>
            <p:ph type="body" sz="quarter" idx="21"/>
          </p:nvPr>
        </p:nvSpPr>
        <p:spPr>
          <a:xfrm>
            <a:off x="7334250" y="4679519"/>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10">
            <a:extLst>
              <a:ext uri="{FF2B5EF4-FFF2-40B4-BE49-F238E27FC236}">
                <a16:creationId xmlns:a16="http://schemas.microsoft.com/office/drawing/2014/main" id="{801C5CC8-2B58-05C5-AA88-09771D5D4735}"/>
              </a:ext>
            </a:extLst>
          </p:cNvPr>
          <p:cNvSpPr>
            <a:spLocks noGrp="1"/>
          </p:cNvSpPr>
          <p:nvPr>
            <p:ph type="body" sz="quarter" idx="22"/>
          </p:nvPr>
        </p:nvSpPr>
        <p:spPr>
          <a:xfrm>
            <a:off x="8204200" y="4589951"/>
            <a:ext cx="2990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32" name="Group 31">
            <a:extLst>
              <a:ext uri="{FF2B5EF4-FFF2-40B4-BE49-F238E27FC236}">
                <a16:creationId xmlns:a16="http://schemas.microsoft.com/office/drawing/2014/main" id="{AFA149E1-0106-9BB3-6419-8C0146503B0F}"/>
              </a:ext>
            </a:extLst>
          </p:cNvPr>
          <p:cNvGrpSpPr/>
          <p:nvPr userDrawn="1"/>
        </p:nvGrpSpPr>
        <p:grpSpPr>
          <a:xfrm>
            <a:off x="-730250" y="5972175"/>
            <a:ext cx="1498600" cy="1498600"/>
            <a:chOff x="-2343150" y="1566863"/>
            <a:chExt cx="1498600" cy="1498600"/>
          </a:xfrm>
        </p:grpSpPr>
        <p:sp>
          <p:nvSpPr>
            <p:cNvPr id="33" name="Oval 32">
              <a:extLst>
                <a:ext uri="{FF2B5EF4-FFF2-40B4-BE49-F238E27FC236}">
                  <a16:creationId xmlns:a16="http://schemas.microsoft.com/office/drawing/2014/main" id="{593324CC-D5EA-5C7A-1726-2FD925D3FD3F}"/>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3B93BD9D-5222-EDBB-FA10-D3DD18DCD7B9}"/>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450330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lide Single Quiz Options 4 v2">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F522E435-9C49-49F2-877B-ED22B50B2A9F}"/>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Diagonal Corners Snipped 78">
            <a:extLst>
              <a:ext uri="{FF2B5EF4-FFF2-40B4-BE49-F238E27FC236}">
                <a16:creationId xmlns:a16="http://schemas.microsoft.com/office/drawing/2014/main" id="{218EF68D-A83C-3AF3-970A-4A6AB7FF2C64}"/>
              </a:ext>
            </a:extLst>
          </p:cNvPr>
          <p:cNvSpPr/>
          <p:nvPr userDrawn="1"/>
        </p:nvSpPr>
        <p:spPr>
          <a:xfrm>
            <a:off x="6814081" y="977900"/>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 Placeholder 59" descr="Subtitle">
            <a:extLst>
              <a:ext uri="{FF2B5EF4-FFF2-40B4-BE49-F238E27FC236}">
                <a16:creationId xmlns:a16="http://schemas.microsoft.com/office/drawing/2014/main" id="{3F5BBB6D-9982-0063-F239-E1791A3CA8C1}"/>
              </a:ext>
            </a:extLst>
          </p:cNvPr>
          <p:cNvSpPr>
            <a:spLocks noGrp="1"/>
          </p:cNvSpPr>
          <p:nvPr>
            <p:ph type="body" sz="quarter" idx="15"/>
          </p:nvPr>
        </p:nvSpPr>
        <p:spPr>
          <a:xfrm>
            <a:off x="6941081" y="120288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1" name="Text Placeholder 10">
            <a:extLst>
              <a:ext uri="{FF2B5EF4-FFF2-40B4-BE49-F238E27FC236}">
                <a16:creationId xmlns:a16="http://schemas.microsoft.com/office/drawing/2014/main" id="{9DCB3FF8-9BFE-0291-3ADB-F3843B4C36A3}"/>
              </a:ext>
            </a:extLst>
          </p:cNvPr>
          <p:cNvSpPr>
            <a:spLocks noGrp="1"/>
          </p:cNvSpPr>
          <p:nvPr>
            <p:ph type="body" sz="quarter" idx="16"/>
          </p:nvPr>
        </p:nvSpPr>
        <p:spPr>
          <a:xfrm>
            <a:off x="7747531" y="111332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2" name="Rectangle: Diagonal Corners Snipped 81">
            <a:extLst>
              <a:ext uri="{FF2B5EF4-FFF2-40B4-BE49-F238E27FC236}">
                <a16:creationId xmlns:a16="http://schemas.microsoft.com/office/drawing/2014/main" id="{E31ADED6-5566-8332-3EC6-E91B8229F8E2}"/>
              </a:ext>
            </a:extLst>
          </p:cNvPr>
          <p:cNvSpPr/>
          <p:nvPr userDrawn="1"/>
        </p:nvSpPr>
        <p:spPr>
          <a:xfrm>
            <a:off x="6814081" y="233362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 Placeholder 59" descr="Subtitle">
            <a:extLst>
              <a:ext uri="{FF2B5EF4-FFF2-40B4-BE49-F238E27FC236}">
                <a16:creationId xmlns:a16="http://schemas.microsoft.com/office/drawing/2014/main" id="{562619BE-5657-A6A2-1B0E-756088409CE6}"/>
              </a:ext>
            </a:extLst>
          </p:cNvPr>
          <p:cNvSpPr>
            <a:spLocks noGrp="1"/>
          </p:cNvSpPr>
          <p:nvPr>
            <p:ph type="body" sz="quarter" idx="17"/>
          </p:nvPr>
        </p:nvSpPr>
        <p:spPr>
          <a:xfrm>
            <a:off x="6941081" y="255861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4" name="Text Placeholder 10">
            <a:extLst>
              <a:ext uri="{FF2B5EF4-FFF2-40B4-BE49-F238E27FC236}">
                <a16:creationId xmlns:a16="http://schemas.microsoft.com/office/drawing/2014/main" id="{E2483488-01BF-D759-560A-B6899591E72E}"/>
              </a:ext>
            </a:extLst>
          </p:cNvPr>
          <p:cNvSpPr>
            <a:spLocks noGrp="1"/>
          </p:cNvSpPr>
          <p:nvPr>
            <p:ph type="body" sz="quarter" idx="18"/>
          </p:nvPr>
        </p:nvSpPr>
        <p:spPr>
          <a:xfrm>
            <a:off x="7747531" y="246904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5" name="Rectangle: Diagonal Corners Snipped 84">
            <a:extLst>
              <a:ext uri="{FF2B5EF4-FFF2-40B4-BE49-F238E27FC236}">
                <a16:creationId xmlns:a16="http://schemas.microsoft.com/office/drawing/2014/main" id="{5B03D8CA-DED0-88D9-7705-62CB5AC3A52F}"/>
              </a:ext>
            </a:extLst>
          </p:cNvPr>
          <p:cNvSpPr/>
          <p:nvPr userDrawn="1"/>
        </p:nvSpPr>
        <p:spPr>
          <a:xfrm>
            <a:off x="6814081" y="3689350"/>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 Placeholder 59" descr="Subtitle">
            <a:extLst>
              <a:ext uri="{FF2B5EF4-FFF2-40B4-BE49-F238E27FC236}">
                <a16:creationId xmlns:a16="http://schemas.microsoft.com/office/drawing/2014/main" id="{A8E0DA8F-83F2-1A1E-05F0-07EB7AB3C5DE}"/>
              </a:ext>
            </a:extLst>
          </p:cNvPr>
          <p:cNvSpPr>
            <a:spLocks noGrp="1"/>
          </p:cNvSpPr>
          <p:nvPr>
            <p:ph type="body" sz="quarter" idx="19"/>
          </p:nvPr>
        </p:nvSpPr>
        <p:spPr>
          <a:xfrm>
            <a:off x="6941081" y="3914338"/>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7" name="Text Placeholder 10">
            <a:extLst>
              <a:ext uri="{FF2B5EF4-FFF2-40B4-BE49-F238E27FC236}">
                <a16:creationId xmlns:a16="http://schemas.microsoft.com/office/drawing/2014/main" id="{26138C4F-DED8-0772-5053-E6BFEEF98D25}"/>
              </a:ext>
            </a:extLst>
          </p:cNvPr>
          <p:cNvSpPr>
            <a:spLocks noGrp="1"/>
          </p:cNvSpPr>
          <p:nvPr>
            <p:ph type="body" sz="quarter" idx="20"/>
          </p:nvPr>
        </p:nvSpPr>
        <p:spPr>
          <a:xfrm>
            <a:off x="7747531" y="3824770"/>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8" name="Rectangle: Diagonal Corners Snipped 87">
            <a:extLst>
              <a:ext uri="{FF2B5EF4-FFF2-40B4-BE49-F238E27FC236}">
                <a16:creationId xmlns:a16="http://schemas.microsoft.com/office/drawing/2014/main" id="{B17F8073-9FA4-3C21-A2A7-93A8BC725F1F}"/>
              </a:ext>
            </a:extLst>
          </p:cNvPr>
          <p:cNvSpPr/>
          <p:nvPr userDrawn="1"/>
        </p:nvSpPr>
        <p:spPr>
          <a:xfrm>
            <a:off x="6814081" y="5045075"/>
            <a:ext cx="3644900" cy="755650"/>
          </a:xfrm>
          <a:prstGeom prst="snip2Diag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 Placeholder 59" descr="Subtitle">
            <a:extLst>
              <a:ext uri="{FF2B5EF4-FFF2-40B4-BE49-F238E27FC236}">
                <a16:creationId xmlns:a16="http://schemas.microsoft.com/office/drawing/2014/main" id="{CC8A7C75-27C4-1834-37AE-694C481804A8}"/>
              </a:ext>
            </a:extLst>
          </p:cNvPr>
          <p:cNvSpPr>
            <a:spLocks noGrp="1"/>
          </p:cNvSpPr>
          <p:nvPr>
            <p:ph type="body" sz="quarter" idx="21"/>
          </p:nvPr>
        </p:nvSpPr>
        <p:spPr>
          <a:xfrm>
            <a:off x="6941081" y="52700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0" name="Text Placeholder 10">
            <a:extLst>
              <a:ext uri="{FF2B5EF4-FFF2-40B4-BE49-F238E27FC236}">
                <a16:creationId xmlns:a16="http://schemas.microsoft.com/office/drawing/2014/main" id="{105044A1-A2A8-01F2-A0DC-57D43503D3C9}"/>
              </a:ext>
            </a:extLst>
          </p:cNvPr>
          <p:cNvSpPr>
            <a:spLocks noGrp="1"/>
          </p:cNvSpPr>
          <p:nvPr>
            <p:ph type="body" sz="quarter" idx="22"/>
          </p:nvPr>
        </p:nvSpPr>
        <p:spPr>
          <a:xfrm>
            <a:off x="7747531" y="518049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91" name="Group 90">
            <a:extLst>
              <a:ext uri="{FF2B5EF4-FFF2-40B4-BE49-F238E27FC236}">
                <a16:creationId xmlns:a16="http://schemas.microsoft.com/office/drawing/2014/main" id="{D30F74B8-152D-59D9-565F-C79E252C0FF0}"/>
              </a:ext>
            </a:extLst>
          </p:cNvPr>
          <p:cNvGrpSpPr/>
          <p:nvPr userDrawn="1"/>
        </p:nvGrpSpPr>
        <p:grpSpPr>
          <a:xfrm>
            <a:off x="4483100" y="5916029"/>
            <a:ext cx="1498600" cy="1498600"/>
            <a:chOff x="-2343150" y="1566863"/>
            <a:chExt cx="1498600" cy="1498600"/>
          </a:xfrm>
        </p:grpSpPr>
        <p:sp>
          <p:nvSpPr>
            <p:cNvPr id="92" name="Oval 91">
              <a:extLst>
                <a:ext uri="{FF2B5EF4-FFF2-40B4-BE49-F238E27FC236}">
                  <a16:creationId xmlns:a16="http://schemas.microsoft.com/office/drawing/2014/main" id="{373C02B4-F0DE-8B08-977F-E7C152E024A6}"/>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334E88D7-49B3-800D-AD88-BD071E987BB9}"/>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4" name="Group 93">
            <a:extLst>
              <a:ext uri="{FF2B5EF4-FFF2-40B4-BE49-F238E27FC236}">
                <a16:creationId xmlns:a16="http://schemas.microsoft.com/office/drawing/2014/main" id="{ED499694-AB2F-5DFC-5D05-D2C5BAC8FA45}"/>
              </a:ext>
            </a:extLst>
          </p:cNvPr>
          <p:cNvGrpSpPr/>
          <p:nvPr userDrawn="1"/>
        </p:nvGrpSpPr>
        <p:grpSpPr>
          <a:xfrm>
            <a:off x="10883900" y="-343810"/>
            <a:ext cx="1670957" cy="1670959"/>
            <a:chOff x="-1985169" y="1122360"/>
            <a:chExt cx="2128837" cy="2128840"/>
          </a:xfrm>
          <a:solidFill>
            <a:schemeClr val="accent5"/>
          </a:solidFill>
        </p:grpSpPr>
        <p:grpSp>
          <p:nvGrpSpPr>
            <p:cNvPr id="95" name="Group 94">
              <a:extLst>
                <a:ext uri="{FF2B5EF4-FFF2-40B4-BE49-F238E27FC236}">
                  <a16:creationId xmlns:a16="http://schemas.microsoft.com/office/drawing/2014/main" id="{6857205B-447E-AA7A-BC06-155843C7672D}"/>
                </a:ext>
              </a:extLst>
            </p:cNvPr>
            <p:cNvGrpSpPr/>
            <p:nvPr userDrawn="1"/>
          </p:nvGrpSpPr>
          <p:grpSpPr>
            <a:xfrm>
              <a:off x="-1985169" y="1122363"/>
              <a:ext cx="2128837" cy="2128837"/>
              <a:chOff x="-1985169" y="1122363"/>
              <a:chExt cx="2128837" cy="2128837"/>
            </a:xfrm>
            <a:grpFill/>
          </p:grpSpPr>
          <p:grpSp>
            <p:nvGrpSpPr>
              <p:cNvPr id="103" name="Group 102">
                <a:extLst>
                  <a:ext uri="{FF2B5EF4-FFF2-40B4-BE49-F238E27FC236}">
                    <a16:creationId xmlns:a16="http://schemas.microsoft.com/office/drawing/2014/main" id="{E41E7195-D077-BF65-3558-1B3B48FFF683}"/>
                  </a:ext>
                </a:extLst>
              </p:cNvPr>
              <p:cNvGrpSpPr/>
              <p:nvPr userDrawn="1"/>
            </p:nvGrpSpPr>
            <p:grpSpPr>
              <a:xfrm>
                <a:off x="-1003300" y="1122363"/>
                <a:ext cx="165100" cy="2128837"/>
                <a:chOff x="-1003300" y="1122363"/>
                <a:chExt cx="165100" cy="2128837"/>
              </a:xfrm>
              <a:grpFill/>
            </p:grpSpPr>
            <p:sp>
              <p:nvSpPr>
                <p:cNvPr id="107" name="Rectangle 106">
                  <a:extLst>
                    <a:ext uri="{FF2B5EF4-FFF2-40B4-BE49-F238E27FC236}">
                      <a16:creationId xmlns:a16="http://schemas.microsoft.com/office/drawing/2014/main" id="{8BBF7F90-C193-9EA5-4547-3EED894C479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8" name="Rectangle 107">
                  <a:extLst>
                    <a:ext uri="{FF2B5EF4-FFF2-40B4-BE49-F238E27FC236}">
                      <a16:creationId xmlns:a16="http://schemas.microsoft.com/office/drawing/2014/main" id="{87267FF1-D890-E21C-D413-3433165D63E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04" name="Group 103">
                <a:extLst>
                  <a:ext uri="{FF2B5EF4-FFF2-40B4-BE49-F238E27FC236}">
                    <a16:creationId xmlns:a16="http://schemas.microsoft.com/office/drawing/2014/main" id="{2CB98EB0-13DC-F418-DA8B-138E4D49F1BA}"/>
                  </a:ext>
                </a:extLst>
              </p:cNvPr>
              <p:cNvGrpSpPr/>
              <p:nvPr userDrawn="1"/>
            </p:nvGrpSpPr>
            <p:grpSpPr>
              <a:xfrm rot="5400000">
                <a:off x="-1003300" y="1122362"/>
                <a:ext cx="165100" cy="2128837"/>
                <a:chOff x="-1003300" y="1122363"/>
                <a:chExt cx="165100" cy="2128837"/>
              </a:xfrm>
              <a:grpFill/>
            </p:grpSpPr>
            <p:sp>
              <p:nvSpPr>
                <p:cNvPr id="105" name="Rectangle 104">
                  <a:extLst>
                    <a:ext uri="{FF2B5EF4-FFF2-40B4-BE49-F238E27FC236}">
                      <a16:creationId xmlns:a16="http://schemas.microsoft.com/office/drawing/2014/main" id="{C04609D4-0827-4111-6BF7-E52E44EDD7D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6" name="Rectangle 105">
                  <a:extLst>
                    <a:ext uri="{FF2B5EF4-FFF2-40B4-BE49-F238E27FC236}">
                      <a16:creationId xmlns:a16="http://schemas.microsoft.com/office/drawing/2014/main" id="{4B1BB120-D72E-A2A5-BC4D-18E1EECDB53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6" name="Group 95">
              <a:extLst>
                <a:ext uri="{FF2B5EF4-FFF2-40B4-BE49-F238E27FC236}">
                  <a16:creationId xmlns:a16="http://schemas.microsoft.com/office/drawing/2014/main" id="{97A2AF3D-0AD1-FBD5-E8F2-485AB3E778EA}"/>
                </a:ext>
              </a:extLst>
            </p:cNvPr>
            <p:cNvGrpSpPr/>
            <p:nvPr userDrawn="1"/>
          </p:nvGrpSpPr>
          <p:grpSpPr>
            <a:xfrm rot="2700000">
              <a:off x="-1985169" y="1122360"/>
              <a:ext cx="2128837" cy="2128837"/>
              <a:chOff x="-1985169" y="1122363"/>
              <a:chExt cx="2128837" cy="2128837"/>
            </a:xfrm>
            <a:grpFill/>
          </p:grpSpPr>
          <p:grpSp>
            <p:nvGrpSpPr>
              <p:cNvPr id="97" name="Group 96">
                <a:extLst>
                  <a:ext uri="{FF2B5EF4-FFF2-40B4-BE49-F238E27FC236}">
                    <a16:creationId xmlns:a16="http://schemas.microsoft.com/office/drawing/2014/main" id="{0186E9F4-DCCF-FEED-8938-BE0365D979D6}"/>
                  </a:ext>
                </a:extLst>
              </p:cNvPr>
              <p:cNvGrpSpPr/>
              <p:nvPr userDrawn="1"/>
            </p:nvGrpSpPr>
            <p:grpSpPr>
              <a:xfrm>
                <a:off x="-1003300" y="1122363"/>
                <a:ext cx="165100" cy="2128837"/>
                <a:chOff x="-1003300" y="1122363"/>
                <a:chExt cx="165100" cy="2128837"/>
              </a:xfrm>
              <a:grpFill/>
            </p:grpSpPr>
            <p:sp>
              <p:nvSpPr>
                <p:cNvPr id="101" name="Rectangle 100">
                  <a:extLst>
                    <a:ext uri="{FF2B5EF4-FFF2-40B4-BE49-F238E27FC236}">
                      <a16:creationId xmlns:a16="http://schemas.microsoft.com/office/drawing/2014/main" id="{CDF34DEC-859E-BC96-999B-473EE2EF187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2" name="Rectangle 101">
                  <a:extLst>
                    <a:ext uri="{FF2B5EF4-FFF2-40B4-BE49-F238E27FC236}">
                      <a16:creationId xmlns:a16="http://schemas.microsoft.com/office/drawing/2014/main" id="{E4E6345B-0E8B-84C6-ADE6-471BD9A3D459}"/>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98" name="Group 97">
                <a:extLst>
                  <a:ext uri="{FF2B5EF4-FFF2-40B4-BE49-F238E27FC236}">
                    <a16:creationId xmlns:a16="http://schemas.microsoft.com/office/drawing/2014/main" id="{5F40CC01-1D21-E132-D179-5639CA412ABE}"/>
                  </a:ext>
                </a:extLst>
              </p:cNvPr>
              <p:cNvGrpSpPr/>
              <p:nvPr userDrawn="1"/>
            </p:nvGrpSpPr>
            <p:grpSpPr>
              <a:xfrm rot="5400000">
                <a:off x="-1003300" y="1122362"/>
                <a:ext cx="165100" cy="2128837"/>
                <a:chOff x="-1003300" y="1122363"/>
                <a:chExt cx="165100" cy="2128837"/>
              </a:xfrm>
              <a:grpFill/>
            </p:grpSpPr>
            <p:sp>
              <p:nvSpPr>
                <p:cNvPr id="99" name="Rectangle 98">
                  <a:extLst>
                    <a:ext uri="{FF2B5EF4-FFF2-40B4-BE49-F238E27FC236}">
                      <a16:creationId xmlns:a16="http://schemas.microsoft.com/office/drawing/2014/main" id="{5FF4A4CD-0E5F-5E85-E638-6752F09A430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00" name="Rectangle 99">
                  <a:extLst>
                    <a:ext uri="{FF2B5EF4-FFF2-40B4-BE49-F238E27FC236}">
                      <a16:creationId xmlns:a16="http://schemas.microsoft.com/office/drawing/2014/main" id="{C04D4CC4-A989-AD84-74E3-E0CF45781C1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109" name="Group 108">
            <a:extLst>
              <a:ext uri="{FF2B5EF4-FFF2-40B4-BE49-F238E27FC236}">
                <a16:creationId xmlns:a16="http://schemas.microsoft.com/office/drawing/2014/main" id="{C7736A5A-089D-FD4B-D74C-B6DFB0CF6315}"/>
              </a:ext>
            </a:extLst>
          </p:cNvPr>
          <p:cNvGrpSpPr/>
          <p:nvPr userDrawn="1"/>
        </p:nvGrpSpPr>
        <p:grpSpPr>
          <a:xfrm>
            <a:off x="5596237" y="66129"/>
            <a:ext cx="410863" cy="410863"/>
            <a:chOff x="-1460500" y="1196189"/>
            <a:chExt cx="634206" cy="634206"/>
          </a:xfrm>
          <a:solidFill>
            <a:schemeClr val="bg2"/>
          </a:solidFill>
        </p:grpSpPr>
        <p:grpSp>
          <p:nvGrpSpPr>
            <p:cNvPr id="110" name="Group 109">
              <a:extLst>
                <a:ext uri="{FF2B5EF4-FFF2-40B4-BE49-F238E27FC236}">
                  <a16:creationId xmlns:a16="http://schemas.microsoft.com/office/drawing/2014/main" id="{7A4E04E6-D9FF-64A2-F728-51B4E1C579AD}"/>
                </a:ext>
              </a:extLst>
            </p:cNvPr>
            <p:cNvGrpSpPr/>
            <p:nvPr userDrawn="1"/>
          </p:nvGrpSpPr>
          <p:grpSpPr>
            <a:xfrm>
              <a:off x="-1460500" y="1483536"/>
              <a:ext cx="634206" cy="59514"/>
              <a:chOff x="-1460500" y="1483536"/>
              <a:chExt cx="634206" cy="59514"/>
            </a:xfrm>
            <a:grpFill/>
          </p:grpSpPr>
          <p:sp>
            <p:nvSpPr>
              <p:cNvPr id="114" name="Rectangle 113">
                <a:extLst>
                  <a:ext uri="{FF2B5EF4-FFF2-40B4-BE49-F238E27FC236}">
                    <a16:creationId xmlns:a16="http://schemas.microsoft.com/office/drawing/2014/main" id="{59A63D55-31A2-E1F8-40BD-74C161EF266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B0687785-2C8C-AA32-E1E2-E5400A1296C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1" name="Group 110">
              <a:extLst>
                <a:ext uri="{FF2B5EF4-FFF2-40B4-BE49-F238E27FC236}">
                  <a16:creationId xmlns:a16="http://schemas.microsoft.com/office/drawing/2014/main" id="{B9E6C963-45B2-18D1-D48D-8E9B52D45B03}"/>
                </a:ext>
              </a:extLst>
            </p:cNvPr>
            <p:cNvGrpSpPr/>
            <p:nvPr userDrawn="1"/>
          </p:nvGrpSpPr>
          <p:grpSpPr>
            <a:xfrm rot="5400000">
              <a:off x="-1460500" y="1483535"/>
              <a:ext cx="634206" cy="59514"/>
              <a:chOff x="-1460500" y="1483536"/>
              <a:chExt cx="634206" cy="59514"/>
            </a:xfrm>
            <a:grpFill/>
          </p:grpSpPr>
          <p:sp>
            <p:nvSpPr>
              <p:cNvPr id="112" name="Rectangle 111">
                <a:extLst>
                  <a:ext uri="{FF2B5EF4-FFF2-40B4-BE49-F238E27FC236}">
                    <a16:creationId xmlns:a16="http://schemas.microsoft.com/office/drawing/2014/main" id="{870D4572-B117-4916-6E16-83B16C110B9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93D57F9-B1A8-B4E8-8EFB-A69DF7F8E98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6" name="Group 115">
            <a:extLst>
              <a:ext uri="{FF2B5EF4-FFF2-40B4-BE49-F238E27FC236}">
                <a16:creationId xmlns:a16="http://schemas.microsoft.com/office/drawing/2014/main" id="{12FC24A5-1477-423A-345D-DE36A6F75EC4}"/>
              </a:ext>
            </a:extLst>
          </p:cNvPr>
          <p:cNvGrpSpPr/>
          <p:nvPr userDrawn="1"/>
        </p:nvGrpSpPr>
        <p:grpSpPr>
          <a:xfrm>
            <a:off x="5306784" y="426874"/>
            <a:ext cx="410863" cy="410863"/>
            <a:chOff x="-1460500" y="1196189"/>
            <a:chExt cx="634206" cy="634206"/>
          </a:xfrm>
          <a:solidFill>
            <a:schemeClr val="bg2"/>
          </a:solidFill>
        </p:grpSpPr>
        <p:grpSp>
          <p:nvGrpSpPr>
            <p:cNvPr id="117" name="Group 116">
              <a:extLst>
                <a:ext uri="{FF2B5EF4-FFF2-40B4-BE49-F238E27FC236}">
                  <a16:creationId xmlns:a16="http://schemas.microsoft.com/office/drawing/2014/main" id="{2B92F7EC-D85D-EB2E-A44B-22F61554A37D}"/>
                </a:ext>
              </a:extLst>
            </p:cNvPr>
            <p:cNvGrpSpPr/>
            <p:nvPr userDrawn="1"/>
          </p:nvGrpSpPr>
          <p:grpSpPr>
            <a:xfrm>
              <a:off x="-1460500" y="1483536"/>
              <a:ext cx="634206" cy="59514"/>
              <a:chOff x="-1460500" y="1483536"/>
              <a:chExt cx="634206" cy="59514"/>
            </a:xfrm>
            <a:grpFill/>
          </p:grpSpPr>
          <p:sp>
            <p:nvSpPr>
              <p:cNvPr id="121" name="Rectangle 120">
                <a:extLst>
                  <a:ext uri="{FF2B5EF4-FFF2-40B4-BE49-F238E27FC236}">
                    <a16:creationId xmlns:a16="http://schemas.microsoft.com/office/drawing/2014/main" id="{6A3E0ECE-997C-F65B-88A9-D46B99A4ED6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E74F4A2E-E615-9ACE-687C-1F9FDDEBE17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8" name="Group 117">
              <a:extLst>
                <a:ext uri="{FF2B5EF4-FFF2-40B4-BE49-F238E27FC236}">
                  <a16:creationId xmlns:a16="http://schemas.microsoft.com/office/drawing/2014/main" id="{B724CE92-96A9-1899-1FFE-A64356A325DB}"/>
                </a:ext>
              </a:extLst>
            </p:cNvPr>
            <p:cNvGrpSpPr/>
            <p:nvPr userDrawn="1"/>
          </p:nvGrpSpPr>
          <p:grpSpPr>
            <a:xfrm rot="5400000">
              <a:off x="-1460500" y="1483535"/>
              <a:ext cx="634206" cy="59514"/>
              <a:chOff x="-1460500" y="1483536"/>
              <a:chExt cx="634206" cy="59514"/>
            </a:xfrm>
            <a:grpFill/>
          </p:grpSpPr>
          <p:sp>
            <p:nvSpPr>
              <p:cNvPr id="119" name="Rectangle 118">
                <a:extLst>
                  <a:ext uri="{FF2B5EF4-FFF2-40B4-BE49-F238E27FC236}">
                    <a16:creationId xmlns:a16="http://schemas.microsoft.com/office/drawing/2014/main" id="{772CE0DF-3106-1830-3F00-AF866FAB7E0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6BF4DDE5-9330-79D7-A11A-940852070AD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23" name="Group 122">
            <a:extLst>
              <a:ext uri="{FF2B5EF4-FFF2-40B4-BE49-F238E27FC236}">
                <a16:creationId xmlns:a16="http://schemas.microsoft.com/office/drawing/2014/main" id="{A1EE7DF5-5007-064C-04C3-C11B34D0025D}"/>
              </a:ext>
            </a:extLst>
          </p:cNvPr>
          <p:cNvGrpSpPr/>
          <p:nvPr userDrawn="1"/>
        </p:nvGrpSpPr>
        <p:grpSpPr>
          <a:xfrm>
            <a:off x="74478" y="5448770"/>
            <a:ext cx="410863" cy="410863"/>
            <a:chOff x="-1460500" y="1196189"/>
            <a:chExt cx="634206" cy="634206"/>
          </a:xfrm>
          <a:solidFill>
            <a:schemeClr val="accent5"/>
          </a:solidFill>
        </p:grpSpPr>
        <p:grpSp>
          <p:nvGrpSpPr>
            <p:cNvPr id="124" name="Group 123">
              <a:extLst>
                <a:ext uri="{FF2B5EF4-FFF2-40B4-BE49-F238E27FC236}">
                  <a16:creationId xmlns:a16="http://schemas.microsoft.com/office/drawing/2014/main" id="{65784471-0797-A9E3-4A9E-F5FFBC4EA6E3}"/>
                </a:ext>
              </a:extLst>
            </p:cNvPr>
            <p:cNvGrpSpPr/>
            <p:nvPr userDrawn="1"/>
          </p:nvGrpSpPr>
          <p:grpSpPr>
            <a:xfrm>
              <a:off x="-1460500" y="1483536"/>
              <a:ext cx="634206" cy="59514"/>
              <a:chOff x="-1460500" y="1483536"/>
              <a:chExt cx="634206" cy="59514"/>
            </a:xfrm>
            <a:grpFill/>
          </p:grpSpPr>
          <p:sp>
            <p:nvSpPr>
              <p:cNvPr id="128" name="Rectangle 127">
                <a:extLst>
                  <a:ext uri="{FF2B5EF4-FFF2-40B4-BE49-F238E27FC236}">
                    <a16:creationId xmlns:a16="http://schemas.microsoft.com/office/drawing/2014/main" id="{E8640662-B073-E4E0-BCA5-8709D394D7D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26CB82C6-9580-F01E-E147-CEDFD977B45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5" name="Group 124">
              <a:extLst>
                <a:ext uri="{FF2B5EF4-FFF2-40B4-BE49-F238E27FC236}">
                  <a16:creationId xmlns:a16="http://schemas.microsoft.com/office/drawing/2014/main" id="{4B0E1839-41CB-D06F-B0A4-D09B6C74CD7A}"/>
                </a:ext>
              </a:extLst>
            </p:cNvPr>
            <p:cNvGrpSpPr/>
            <p:nvPr userDrawn="1"/>
          </p:nvGrpSpPr>
          <p:grpSpPr>
            <a:xfrm rot="5400000">
              <a:off x="-1460500" y="1483535"/>
              <a:ext cx="634206" cy="59514"/>
              <a:chOff x="-1460500" y="1483536"/>
              <a:chExt cx="634206" cy="59514"/>
            </a:xfrm>
            <a:grpFill/>
          </p:grpSpPr>
          <p:sp>
            <p:nvSpPr>
              <p:cNvPr id="126" name="Rectangle 125">
                <a:extLst>
                  <a:ext uri="{FF2B5EF4-FFF2-40B4-BE49-F238E27FC236}">
                    <a16:creationId xmlns:a16="http://schemas.microsoft.com/office/drawing/2014/main" id="{6E94103A-5734-3A4C-23E5-864B6B1A464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a:extLst>
                  <a:ext uri="{FF2B5EF4-FFF2-40B4-BE49-F238E27FC236}">
                    <a16:creationId xmlns:a16="http://schemas.microsoft.com/office/drawing/2014/main" id="{EF642443-0FB2-9B66-5A46-74F350E2603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0" name="Group 129">
            <a:extLst>
              <a:ext uri="{FF2B5EF4-FFF2-40B4-BE49-F238E27FC236}">
                <a16:creationId xmlns:a16="http://schemas.microsoft.com/office/drawing/2014/main" id="{3C812575-B947-D5A0-002F-5FC1EB3B55E1}"/>
              </a:ext>
            </a:extLst>
          </p:cNvPr>
          <p:cNvGrpSpPr/>
          <p:nvPr userDrawn="1"/>
        </p:nvGrpSpPr>
        <p:grpSpPr>
          <a:xfrm>
            <a:off x="406531" y="5809515"/>
            <a:ext cx="410863" cy="410863"/>
            <a:chOff x="-1460500" y="1196189"/>
            <a:chExt cx="634206" cy="634206"/>
          </a:xfrm>
          <a:solidFill>
            <a:schemeClr val="accent5"/>
          </a:solidFill>
        </p:grpSpPr>
        <p:grpSp>
          <p:nvGrpSpPr>
            <p:cNvPr id="131" name="Group 130">
              <a:extLst>
                <a:ext uri="{FF2B5EF4-FFF2-40B4-BE49-F238E27FC236}">
                  <a16:creationId xmlns:a16="http://schemas.microsoft.com/office/drawing/2014/main" id="{7CEDA415-3E88-86CD-9DA5-7C3D76700F6A}"/>
                </a:ext>
              </a:extLst>
            </p:cNvPr>
            <p:cNvGrpSpPr/>
            <p:nvPr userDrawn="1"/>
          </p:nvGrpSpPr>
          <p:grpSpPr>
            <a:xfrm>
              <a:off x="-1460500" y="1483536"/>
              <a:ext cx="634206" cy="59514"/>
              <a:chOff x="-1460500" y="1483536"/>
              <a:chExt cx="634206" cy="59514"/>
            </a:xfrm>
            <a:grpFill/>
          </p:grpSpPr>
          <p:sp>
            <p:nvSpPr>
              <p:cNvPr id="135" name="Rectangle 134">
                <a:extLst>
                  <a:ext uri="{FF2B5EF4-FFF2-40B4-BE49-F238E27FC236}">
                    <a16:creationId xmlns:a16="http://schemas.microsoft.com/office/drawing/2014/main" id="{78814923-3B7E-0D68-8EA8-5F56FC6646A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3A05F7A6-E6BF-C582-1956-C40B614D3E5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A965E11F-B7CC-488E-6047-C734E04C3C9E}"/>
                </a:ext>
              </a:extLst>
            </p:cNvPr>
            <p:cNvGrpSpPr/>
            <p:nvPr userDrawn="1"/>
          </p:nvGrpSpPr>
          <p:grpSpPr>
            <a:xfrm rot="5400000">
              <a:off x="-1460500" y="1483535"/>
              <a:ext cx="634206" cy="59514"/>
              <a:chOff x="-1460500" y="1483536"/>
              <a:chExt cx="634206" cy="59514"/>
            </a:xfrm>
            <a:grpFill/>
          </p:grpSpPr>
          <p:sp>
            <p:nvSpPr>
              <p:cNvPr id="133" name="Rectangle 132">
                <a:extLst>
                  <a:ext uri="{FF2B5EF4-FFF2-40B4-BE49-F238E27FC236}">
                    <a16:creationId xmlns:a16="http://schemas.microsoft.com/office/drawing/2014/main" id="{0E76C6D5-58C1-E23D-4F31-C3D4740090E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F217995A-EC95-EE2F-10B7-AD6453E89CD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7" name="Group 136">
            <a:extLst>
              <a:ext uri="{FF2B5EF4-FFF2-40B4-BE49-F238E27FC236}">
                <a16:creationId xmlns:a16="http://schemas.microsoft.com/office/drawing/2014/main" id="{4BEC691A-8387-1126-0CD7-E8427001C3A4}"/>
              </a:ext>
            </a:extLst>
          </p:cNvPr>
          <p:cNvGrpSpPr/>
          <p:nvPr userDrawn="1"/>
        </p:nvGrpSpPr>
        <p:grpSpPr>
          <a:xfrm>
            <a:off x="55200" y="6126270"/>
            <a:ext cx="410863" cy="410863"/>
            <a:chOff x="-1460500" y="1196189"/>
            <a:chExt cx="634206" cy="634206"/>
          </a:xfrm>
          <a:solidFill>
            <a:schemeClr val="accent5"/>
          </a:solidFill>
        </p:grpSpPr>
        <p:grpSp>
          <p:nvGrpSpPr>
            <p:cNvPr id="138" name="Group 137">
              <a:extLst>
                <a:ext uri="{FF2B5EF4-FFF2-40B4-BE49-F238E27FC236}">
                  <a16:creationId xmlns:a16="http://schemas.microsoft.com/office/drawing/2014/main" id="{D9CB3ACB-9D29-86FF-CDC4-CA3E5D6D4D85}"/>
                </a:ext>
              </a:extLst>
            </p:cNvPr>
            <p:cNvGrpSpPr/>
            <p:nvPr userDrawn="1"/>
          </p:nvGrpSpPr>
          <p:grpSpPr>
            <a:xfrm>
              <a:off x="-1460500" y="1483536"/>
              <a:ext cx="634206" cy="59514"/>
              <a:chOff x="-1460500" y="1483536"/>
              <a:chExt cx="634206" cy="59514"/>
            </a:xfrm>
            <a:grpFill/>
          </p:grpSpPr>
          <p:sp>
            <p:nvSpPr>
              <p:cNvPr id="142" name="Rectangle 141">
                <a:extLst>
                  <a:ext uri="{FF2B5EF4-FFF2-40B4-BE49-F238E27FC236}">
                    <a16:creationId xmlns:a16="http://schemas.microsoft.com/office/drawing/2014/main" id="{EFB6E893-49FA-DEBA-42A1-B7B33788B3E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3BA334F6-647B-D1D6-216E-491D1D3330F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9" name="Group 138">
              <a:extLst>
                <a:ext uri="{FF2B5EF4-FFF2-40B4-BE49-F238E27FC236}">
                  <a16:creationId xmlns:a16="http://schemas.microsoft.com/office/drawing/2014/main" id="{A6DBC481-AE1F-C231-262B-60251AE3BFE6}"/>
                </a:ext>
              </a:extLst>
            </p:cNvPr>
            <p:cNvGrpSpPr/>
            <p:nvPr userDrawn="1"/>
          </p:nvGrpSpPr>
          <p:grpSpPr>
            <a:xfrm rot="5400000">
              <a:off x="-1460500" y="1483535"/>
              <a:ext cx="634206" cy="59514"/>
              <a:chOff x="-1460500" y="1483536"/>
              <a:chExt cx="634206" cy="59514"/>
            </a:xfrm>
            <a:grpFill/>
          </p:grpSpPr>
          <p:sp>
            <p:nvSpPr>
              <p:cNvPr id="140" name="Rectangle 139">
                <a:extLst>
                  <a:ext uri="{FF2B5EF4-FFF2-40B4-BE49-F238E27FC236}">
                    <a16:creationId xmlns:a16="http://schemas.microsoft.com/office/drawing/2014/main" id="{E5289ADD-D045-4E10-E242-0C9F3DF89AE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BF95D58A-4EC9-75DC-0303-35F27CB3D07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4" name="Group 143">
            <a:extLst>
              <a:ext uri="{FF2B5EF4-FFF2-40B4-BE49-F238E27FC236}">
                <a16:creationId xmlns:a16="http://schemas.microsoft.com/office/drawing/2014/main" id="{41D81B18-43B0-E2E4-5730-C5AA2E11A5F1}"/>
              </a:ext>
            </a:extLst>
          </p:cNvPr>
          <p:cNvGrpSpPr/>
          <p:nvPr userDrawn="1"/>
        </p:nvGrpSpPr>
        <p:grpSpPr>
          <a:xfrm>
            <a:off x="387253" y="6487015"/>
            <a:ext cx="410863" cy="410863"/>
            <a:chOff x="-1460500" y="1196189"/>
            <a:chExt cx="634206" cy="634206"/>
          </a:xfrm>
          <a:solidFill>
            <a:schemeClr val="accent5"/>
          </a:solidFill>
        </p:grpSpPr>
        <p:grpSp>
          <p:nvGrpSpPr>
            <p:cNvPr id="145" name="Group 144">
              <a:extLst>
                <a:ext uri="{FF2B5EF4-FFF2-40B4-BE49-F238E27FC236}">
                  <a16:creationId xmlns:a16="http://schemas.microsoft.com/office/drawing/2014/main" id="{CCA8BE34-79E1-386B-0642-6C6B25DD09AF}"/>
                </a:ext>
              </a:extLst>
            </p:cNvPr>
            <p:cNvGrpSpPr/>
            <p:nvPr userDrawn="1"/>
          </p:nvGrpSpPr>
          <p:grpSpPr>
            <a:xfrm>
              <a:off x="-1460500" y="1483536"/>
              <a:ext cx="634206" cy="59514"/>
              <a:chOff x="-1460500" y="1483536"/>
              <a:chExt cx="634206" cy="59514"/>
            </a:xfrm>
            <a:grpFill/>
          </p:grpSpPr>
          <p:sp>
            <p:nvSpPr>
              <p:cNvPr id="149" name="Rectangle 148">
                <a:extLst>
                  <a:ext uri="{FF2B5EF4-FFF2-40B4-BE49-F238E27FC236}">
                    <a16:creationId xmlns:a16="http://schemas.microsoft.com/office/drawing/2014/main" id="{C24AF6A4-3A8A-03B2-9E0C-01CF2009066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EA7FF408-61E5-9903-429D-13C01CF53DC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6" name="Group 145">
              <a:extLst>
                <a:ext uri="{FF2B5EF4-FFF2-40B4-BE49-F238E27FC236}">
                  <a16:creationId xmlns:a16="http://schemas.microsoft.com/office/drawing/2014/main" id="{1436017E-DF73-7D69-117B-3BA8D4EE9E7E}"/>
                </a:ext>
              </a:extLst>
            </p:cNvPr>
            <p:cNvGrpSpPr/>
            <p:nvPr userDrawn="1"/>
          </p:nvGrpSpPr>
          <p:grpSpPr>
            <a:xfrm rot="5400000">
              <a:off x="-1460500" y="1483535"/>
              <a:ext cx="634206" cy="59514"/>
              <a:chOff x="-1460500" y="1483536"/>
              <a:chExt cx="634206" cy="59514"/>
            </a:xfrm>
            <a:grpFill/>
          </p:grpSpPr>
          <p:sp>
            <p:nvSpPr>
              <p:cNvPr id="147" name="Rectangle 146">
                <a:extLst>
                  <a:ext uri="{FF2B5EF4-FFF2-40B4-BE49-F238E27FC236}">
                    <a16:creationId xmlns:a16="http://schemas.microsoft.com/office/drawing/2014/main" id="{3070D12A-27E0-AA95-09F6-CC4952E8A22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533E6B50-B353-AAC3-787B-F2A618E3427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F4B34444-2C3F-6727-F5A0-9AC1D511C645}"/>
              </a:ext>
            </a:extLst>
          </p:cNvPr>
          <p:cNvSpPr>
            <a:spLocks noGrp="1"/>
          </p:cNvSpPr>
          <p:nvPr>
            <p:ph type="title"/>
          </p:nvPr>
        </p:nvSpPr>
        <p:spPr>
          <a:xfrm>
            <a:off x="785194" y="3118729"/>
            <a:ext cx="3676650" cy="599609"/>
          </a:xfrm>
        </p:spPr>
        <p:txBody>
          <a:bodyPr anchor="ctr"/>
          <a:lstStyle/>
          <a:p>
            <a:r>
              <a:rPr lang="en-US"/>
              <a:t>Click to edit Master title style</a:t>
            </a:r>
          </a:p>
        </p:txBody>
      </p:sp>
    </p:spTree>
    <p:extLst>
      <p:ext uri="{BB962C8B-B14F-4D97-AF65-F5344CB8AC3E}">
        <p14:creationId xmlns:p14="http://schemas.microsoft.com/office/powerpoint/2010/main" val="17241721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lide Single Quiz Options 3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75AC4-1A94-A274-C787-1D9DF5A35BC4}"/>
              </a:ext>
            </a:extLst>
          </p:cNvPr>
          <p:cNvSpPr>
            <a:spLocks noGrp="1"/>
          </p:cNvSpPr>
          <p:nvPr>
            <p:ph type="title"/>
          </p:nvPr>
        </p:nvSpPr>
        <p:spPr>
          <a:xfrm>
            <a:off x="619125" y="365125"/>
            <a:ext cx="10575925" cy="599609"/>
          </a:xfrm>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B94EB033-42D7-15A8-94CF-218C99AD3151}"/>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D0EE6C19-F9E4-118D-67F3-894481BADEF6}"/>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671BE6B3-1BC8-15A0-550D-B42E5A8B9FEB}"/>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0E7CB0D7-9DC2-230C-A1CA-15A5F85D2F4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1BF811C-07BE-4B52-E309-9564D7DBB4F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340C4D40-377C-5006-368F-DE75E92B5DAA}"/>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ACB198C2-1002-CDE7-34C2-D3822FD5916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1A1687C-2B59-4B99-776F-E2DA6492376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CE6F083F-594C-2BFF-7C69-F73ACD4DF645}"/>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1FA0C301-F2BB-D963-621E-B5E939EDC077}"/>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CD0F2AFC-922A-E3DE-60F7-EB9F79519C0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5348BB0-4052-C16C-5A7D-19231502237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6E40D786-3BFF-8430-3AE7-E0D64B13312B}"/>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B62E99B7-443E-ADB8-C8F2-05D246FD7D8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7300EC3-1C24-9700-5CB3-F63237BB2CD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19919E4B-584E-3587-25C5-09992CA912C6}"/>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79E9F9E7-7ECF-5526-3B82-D47D99CA81B0}"/>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1A5D21B-F1FF-B756-CA2C-5F45253924A5}"/>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9639E28E-712B-9C38-51BA-4186FCC8EF0B}"/>
              </a:ext>
            </a:extLst>
          </p:cNvPr>
          <p:cNvSpPr/>
          <p:nvPr userDrawn="1"/>
        </p:nvSpPr>
        <p:spPr>
          <a:xfrm>
            <a:off x="619125"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FB763D86-C534-3228-6672-6CCC05BB7A3C}"/>
              </a:ext>
            </a:extLst>
          </p:cNvPr>
          <p:cNvSpPr>
            <a:spLocks noGrp="1"/>
          </p:cNvSpPr>
          <p:nvPr>
            <p:ph type="body" sz="quarter" idx="15"/>
          </p:nvPr>
        </p:nvSpPr>
        <p:spPr>
          <a:xfrm>
            <a:off x="7461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E9E4912E-3B64-F23D-C225-A8EE4699ECB5}"/>
              </a:ext>
            </a:extLst>
          </p:cNvPr>
          <p:cNvSpPr>
            <a:spLocks noGrp="1"/>
          </p:cNvSpPr>
          <p:nvPr>
            <p:ph type="body" sz="quarter" idx="16"/>
          </p:nvPr>
        </p:nvSpPr>
        <p:spPr>
          <a:xfrm>
            <a:off x="16160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FF8057A8-9010-3968-EED2-62C9654732C4}"/>
              </a:ext>
            </a:extLst>
          </p:cNvPr>
          <p:cNvSpPr/>
          <p:nvPr userDrawn="1"/>
        </p:nvSpPr>
        <p:spPr>
          <a:xfrm>
            <a:off x="44577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A0F6C3F1-31CB-57A6-88D4-3B1DEB48526A}"/>
              </a:ext>
            </a:extLst>
          </p:cNvPr>
          <p:cNvSpPr>
            <a:spLocks noGrp="1"/>
          </p:cNvSpPr>
          <p:nvPr>
            <p:ph type="body" sz="quarter" idx="17"/>
          </p:nvPr>
        </p:nvSpPr>
        <p:spPr>
          <a:xfrm>
            <a:off x="45847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E7CFF745-D72A-A043-0BA1-A69FCC0DF0DD}"/>
              </a:ext>
            </a:extLst>
          </p:cNvPr>
          <p:cNvSpPr>
            <a:spLocks noGrp="1"/>
          </p:cNvSpPr>
          <p:nvPr>
            <p:ph type="body" sz="quarter" idx="18"/>
          </p:nvPr>
        </p:nvSpPr>
        <p:spPr>
          <a:xfrm>
            <a:off x="54546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Rectangle: Diagonal Corners Snipped 29">
            <a:extLst>
              <a:ext uri="{FF2B5EF4-FFF2-40B4-BE49-F238E27FC236}">
                <a16:creationId xmlns:a16="http://schemas.microsoft.com/office/drawing/2014/main" id="{503C0C86-C8B0-F05A-2B60-B637DE000030}"/>
              </a:ext>
            </a:extLst>
          </p:cNvPr>
          <p:cNvSpPr/>
          <p:nvPr userDrawn="1"/>
        </p:nvSpPr>
        <p:spPr>
          <a:xfrm>
            <a:off x="8328025" y="3051175"/>
            <a:ext cx="75565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 Placeholder 59" descr="Subtitle">
            <a:extLst>
              <a:ext uri="{FF2B5EF4-FFF2-40B4-BE49-F238E27FC236}">
                <a16:creationId xmlns:a16="http://schemas.microsoft.com/office/drawing/2014/main" id="{EBF3A240-9188-2B58-796A-5A2A1AEA546E}"/>
              </a:ext>
            </a:extLst>
          </p:cNvPr>
          <p:cNvSpPr>
            <a:spLocks noGrp="1"/>
          </p:cNvSpPr>
          <p:nvPr>
            <p:ph type="body" sz="quarter" idx="19"/>
          </p:nvPr>
        </p:nvSpPr>
        <p:spPr>
          <a:xfrm>
            <a:off x="8455025"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9D3A250D-C930-5645-388D-884817B65E29}"/>
              </a:ext>
            </a:extLst>
          </p:cNvPr>
          <p:cNvSpPr>
            <a:spLocks noGrp="1"/>
          </p:cNvSpPr>
          <p:nvPr>
            <p:ph type="body" sz="quarter" idx="20"/>
          </p:nvPr>
        </p:nvSpPr>
        <p:spPr>
          <a:xfrm>
            <a:off x="9324975"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3639721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lide Single Quiz Options 3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A5FD-5869-3728-482F-94143E239449}"/>
              </a:ext>
            </a:extLst>
          </p:cNvPr>
          <p:cNvSpPr>
            <a:spLocks noGrp="1"/>
          </p:cNvSpPr>
          <p:nvPr>
            <p:ph type="title"/>
          </p:nvPr>
        </p:nvSpPr>
        <p:spPr>
          <a:xfrm>
            <a:off x="798116" y="3157335"/>
            <a:ext cx="3875484"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B8D121EB-6D9B-4A65-6E80-8075612A3111}"/>
              </a:ext>
            </a:extLst>
          </p:cNvPr>
          <p:cNvSpPr/>
          <p:nvPr userDrawn="1"/>
        </p:nvSpPr>
        <p:spPr>
          <a:xfrm>
            <a:off x="52133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4">
            <a:extLst>
              <a:ext uri="{FF2B5EF4-FFF2-40B4-BE49-F238E27FC236}">
                <a16:creationId xmlns:a16="http://schemas.microsoft.com/office/drawing/2014/main" id="{9CC3D19B-8E64-B7BC-4992-9249C6307195}"/>
              </a:ext>
            </a:extLst>
          </p:cNvPr>
          <p:cNvSpPr txBox="1">
            <a:spLocks/>
          </p:cNvSpPr>
          <p:nvPr userDrawn="1"/>
        </p:nvSpPr>
        <p:spPr>
          <a:xfrm>
            <a:off x="86106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
        <p:nvSpPr>
          <p:cNvPr id="8" name="Rectangle: Diagonal Corners Snipped 7">
            <a:extLst>
              <a:ext uri="{FF2B5EF4-FFF2-40B4-BE49-F238E27FC236}">
                <a16:creationId xmlns:a16="http://schemas.microsoft.com/office/drawing/2014/main" id="{D6BE6C7C-1D14-849D-1F34-F44F33581923}"/>
              </a:ext>
            </a:extLst>
          </p:cNvPr>
          <p:cNvSpPr/>
          <p:nvPr userDrawn="1"/>
        </p:nvSpPr>
        <p:spPr>
          <a:xfrm>
            <a:off x="6814081" y="1722858"/>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 Placeholder 59" descr="Subtitle">
            <a:extLst>
              <a:ext uri="{FF2B5EF4-FFF2-40B4-BE49-F238E27FC236}">
                <a16:creationId xmlns:a16="http://schemas.microsoft.com/office/drawing/2014/main" id="{077D97A8-89A0-F280-2BCD-FD6CD7BAAEE6}"/>
              </a:ext>
            </a:extLst>
          </p:cNvPr>
          <p:cNvSpPr>
            <a:spLocks noGrp="1"/>
          </p:cNvSpPr>
          <p:nvPr>
            <p:ph type="body" sz="quarter" idx="15"/>
          </p:nvPr>
        </p:nvSpPr>
        <p:spPr>
          <a:xfrm>
            <a:off x="6941081" y="194784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0">
            <a:extLst>
              <a:ext uri="{FF2B5EF4-FFF2-40B4-BE49-F238E27FC236}">
                <a16:creationId xmlns:a16="http://schemas.microsoft.com/office/drawing/2014/main" id="{62956F78-08F1-2D43-BB37-8641D37312CA}"/>
              </a:ext>
            </a:extLst>
          </p:cNvPr>
          <p:cNvSpPr>
            <a:spLocks noGrp="1"/>
          </p:cNvSpPr>
          <p:nvPr>
            <p:ph type="body" sz="quarter" idx="16"/>
          </p:nvPr>
        </p:nvSpPr>
        <p:spPr>
          <a:xfrm>
            <a:off x="7747531" y="185827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Diagonal Corners Snipped 10">
            <a:extLst>
              <a:ext uri="{FF2B5EF4-FFF2-40B4-BE49-F238E27FC236}">
                <a16:creationId xmlns:a16="http://schemas.microsoft.com/office/drawing/2014/main" id="{88D76E51-7EA1-81DF-C242-BC9C545CAE0A}"/>
              </a:ext>
            </a:extLst>
          </p:cNvPr>
          <p:cNvSpPr/>
          <p:nvPr userDrawn="1"/>
        </p:nvSpPr>
        <p:spPr>
          <a:xfrm>
            <a:off x="6814081" y="3078583"/>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59" descr="Subtitle">
            <a:extLst>
              <a:ext uri="{FF2B5EF4-FFF2-40B4-BE49-F238E27FC236}">
                <a16:creationId xmlns:a16="http://schemas.microsoft.com/office/drawing/2014/main" id="{AEA5582C-4A73-6F6E-D71D-2270BDAED400}"/>
              </a:ext>
            </a:extLst>
          </p:cNvPr>
          <p:cNvSpPr>
            <a:spLocks noGrp="1"/>
          </p:cNvSpPr>
          <p:nvPr>
            <p:ph type="body" sz="quarter" idx="17"/>
          </p:nvPr>
        </p:nvSpPr>
        <p:spPr>
          <a:xfrm>
            <a:off x="6941081" y="3303571"/>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0">
            <a:extLst>
              <a:ext uri="{FF2B5EF4-FFF2-40B4-BE49-F238E27FC236}">
                <a16:creationId xmlns:a16="http://schemas.microsoft.com/office/drawing/2014/main" id="{A41C1D22-D269-CF3C-AE62-193361FA3292}"/>
              </a:ext>
            </a:extLst>
          </p:cNvPr>
          <p:cNvSpPr>
            <a:spLocks noGrp="1"/>
          </p:cNvSpPr>
          <p:nvPr>
            <p:ph type="body" sz="quarter" idx="18"/>
          </p:nvPr>
        </p:nvSpPr>
        <p:spPr>
          <a:xfrm>
            <a:off x="7747531" y="3214003"/>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Diagonal Corners Snipped 13">
            <a:extLst>
              <a:ext uri="{FF2B5EF4-FFF2-40B4-BE49-F238E27FC236}">
                <a16:creationId xmlns:a16="http://schemas.microsoft.com/office/drawing/2014/main" id="{6B61DAC7-73EC-81B6-A508-5E6739B0EEC9}"/>
              </a:ext>
            </a:extLst>
          </p:cNvPr>
          <p:cNvSpPr/>
          <p:nvPr userDrawn="1"/>
        </p:nvSpPr>
        <p:spPr>
          <a:xfrm>
            <a:off x="6814081" y="4434308"/>
            <a:ext cx="3644900" cy="755650"/>
          </a:xfrm>
          <a:prstGeom prst="snip2Diag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59" descr="Subtitle">
            <a:extLst>
              <a:ext uri="{FF2B5EF4-FFF2-40B4-BE49-F238E27FC236}">
                <a16:creationId xmlns:a16="http://schemas.microsoft.com/office/drawing/2014/main" id="{75EE67EC-AA3A-0CA9-F9CC-E2EDEE93261E}"/>
              </a:ext>
            </a:extLst>
          </p:cNvPr>
          <p:cNvSpPr>
            <a:spLocks noGrp="1"/>
          </p:cNvSpPr>
          <p:nvPr>
            <p:ph type="body" sz="quarter" idx="19"/>
          </p:nvPr>
        </p:nvSpPr>
        <p:spPr>
          <a:xfrm>
            <a:off x="6941081" y="4659296"/>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10">
            <a:extLst>
              <a:ext uri="{FF2B5EF4-FFF2-40B4-BE49-F238E27FC236}">
                <a16:creationId xmlns:a16="http://schemas.microsoft.com/office/drawing/2014/main" id="{31206963-4332-2C2F-2C62-BCC1AC84F6A9}"/>
              </a:ext>
            </a:extLst>
          </p:cNvPr>
          <p:cNvSpPr>
            <a:spLocks noGrp="1"/>
          </p:cNvSpPr>
          <p:nvPr>
            <p:ph type="body" sz="quarter" idx="20"/>
          </p:nvPr>
        </p:nvSpPr>
        <p:spPr>
          <a:xfrm>
            <a:off x="7747531" y="4569728"/>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7" name="Group 16">
            <a:extLst>
              <a:ext uri="{FF2B5EF4-FFF2-40B4-BE49-F238E27FC236}">
                <a16:creationId xmlns:a16="http://schemas.microsoft.com/office/drawing/2014/main" id="{FA08E488-1F75-BE39-13FC-EBF9D26EC697}"/>
              </a:ext>
            </a:extLst>
          </p:cNvPr>
          <p:cNvGrpSpPr/>
          <p:nvPr userDrawn="1"/>
        </p:nvGrpSpPr>
        <p:grpSpPr>
          <a:xfrm>
            <a:off x="4483100" y="5916029"/>
            <a:ext cx="1498600" cy="1498600"/>
            <a:chOff x="-2343150" y="1566863"/>
            <a:chExt cx="1498600" cy="1498600"/>
          </a:xfrm>
        </p:grpSpPr>
        <p:sp>
          <p:nvSpPr>
            <p:cNvPr id="18" name="Oval 17">
              <a:extLst>
                <a:ext uri="{FF2B5EF4-FFF2-40B4-BE49-F238E27FC236}">
                  <a16:creationId xmlns:a16="http://schemas.microsoft.com/office/drawing/2014/main" id="{3AD008A2-8468-C9F7-EDE1-F84D1ECADE58}"/>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7511A87C-A943-B609-E76A-3018F19950E8}"/>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a:extLst>
              <a:ext uri="{FF2B5EF4-FFF2-40B4-BE49-F238E27FC236}">
                <a16:creationId xmlns:a16="http://schemas.microsoft.com/office/drawing/2014/main" id="{9E5D1F13-2E6D-9D16-813E-28845DBBCC61}"/>
              </a:ext>
            </a:extLst>
          </p:cNvPr>
          <p:cNvGrpSpPr/>
          <p:nvPr userDrawn="1"/>
        </p:nvGrpSpPr>
        <p:grpSpPr>
          <a:xfrm>
            <a:off x="10883900" y="-343810"/>
            <a:ext cx="1670957" cy="1670959"/>
            <a:chOff x="-1985169" y="1122360"/>
            <a:chExt cx="2128837" cy="2128840"/>
          </a:xfrm>
          <a:solidFill>
            <a:schemeClr val="accent5"/>
          </a:solidFill>
        </p:grpSpPr>
        <p:grpSp>
          <p:nvGrpSpPr>
            <p:cNvPr id="21" name="Group 20">
              <a:extLst>
                <a:ext uri="{FF2B5EF4-FFF2-40B4-BE49-F238E27FC236}">
                  <a16:creationId xmlns:a16="http://schemas.microsoft.com/office/drawing/2014/main" id="{4313C0AD-5B33-05A4-BE5B-1A89BD01D8ED}"/>
                </a:ext>
              </a:extLst>
            </p:cNvPr>
            <p:cNvGrpSpPr/>
            <p:nvPr userDrawn="1"/>
          </p:nvGrpSpPr>
          <p:grpSpPr>
            <a:xfrm>
              <a:off x="-1985169" y="1122363"/>
              <a:ext cx="2128837" cy="2128837"/>
              <a:chOff x="-1985169" y="1122363"/>
              <a:chExt cx="2128837" cy="2128837"/>
            </a:xfrm>
            <a:grpFill/>
          </p:grpSpPr>
          <p:grpSp>
            <p:nvGrpSpPr>
              <p:cNvPr id="29" name="Group 28">
                <a:extLst>
                  <a:ext uri="{FF2B5EF4-FFF2-40B4-BE49-F238E27FC236}">
                    <a16:creationId xmlns:a16="http://schemas.microsoft.com/office/drawing/2014/main" id="{95B22D4A-6C8A-DD9D-2939-CD7BC5795E8D}"/>
                  </a:ext>
                </a:extLst>
              </p:cNvPr>
              <p:cNvGrpSpPr/>
              <p:nvPr userDrawn="1"/>
            </p:nvGrpSpPr>
            <p:grpSpPr>
              <a:xfrm>
                <a:off x="-1003300" y="1122363"/>
                <a:ext cx="165100" cy="2128837"/>
                <a:chOff x="-1003300" y="1122363"/>
                <a:chExt cx="165100" cy="2128837"/>
              </a:xfrm>
              <a:grpFill/>
            </p:grpSpPr>
            <p:sp>
              <p:nvSpPr>
                <p:cNvPr id="33" name="Rectangle 32">
                  <a:extLst>
                    <a:ext uri="{FF2B5EF4-FFF2-40B4-BE49-F238E27FC236}">
                      <a16:creationId xmlns:a16="http://schemas.microsoft.com/office/drawing/2014/main" id="{97595F82-7577-A487-D967-24CD667DFC7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4" name="Rectangle 33">
                  <a:extLst>
                    <a:ext uri="{FF2B5EF4-FFF2-40B4-BE49-F238E27FC236}">
                      <a16:creationId xmlns:a16="http://schemas.microsoft.com/office/drawing/2014/main" id="{56D2A792-D4B6-D344-88FC-477EBCA816A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0" name="Group 29">
                <a:extLst>
                  <a:ext uri="{FF2B5EF4-FFF2-40B4-BE49-F238E27FC236}">
                    <a16:creationId xmlns:a16="http://schemas.microsoft.com/office/drawing/2014/main" id="{42FB4AE9-0D68-D12E-0A27-F45CC06B1D74}"/>
                  </a:ext>
                </a:extLst>
              </p:cNvPr>
              <p:cNvGrpSpPr/>
              <p:nvPr userDrawn="1"/>
            </p:nvGrpSpPr>
            <p:grpSpPr>
              <a:xfrm rot="5400000">
                <a:off x="-1003300" y="1122362"/>
                <a:ext cx="165100" cy="2128837"/>
                <a:chOff x="-1003300" y="1122363"/>
                <a:chExt cx="165100" cy="2128837"/>
              </a:xfrm>
              <a:grpFill/>
            </p:grpSpPr>
            <p:sp>
              <p:nvSpPr>
                <p:cNvPr id="31" name="Rectangle 30">
                  <a:extLst>
                    <a:ext uri="{FF2B5EF4-FFF2-40B4-BE49-F238E27FC236}">
                      <a16:creationId xmlns:a16="http://schemas.microsoft.com/office/drawing/2014/main" id="{2A46669F-8891-9583-5E6D-45938B6F3FE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2" name="Rectangle 31">
                  <a:extLst>
                    <a:ext uri="{FF2B5EF4-FFF2-40B4-BE49-F238E27FC236}">
                      <a16:creationId xmlns:a16="http://schemas.microsoft.com/office/drawing/2014/main" id="{120EF966-7ABC-685E-1264-024DDCCB165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22" name="Group 21">
              <a:extLst>
                <a:ext uri="{FF2B5EF4-FFF2-40B4-BE49-F238E27FC236}">
                  <a16:creationId xmlns:a16="http://schemas.microsoft.com/office/drawing/2014/main" id="{BF2225ED-44EF-D7F0-D47E-01C6094963B0}"/>
                </a:ext>
              </a:extLst>
            </p:cNvPr>
            <p:cNvGrpSpPr/>
            <p:nvPr userDrawn="1"/>
          </p:nvGrpSpPr>
          <p:grpSpPr>
            <a:xfrm rot="2700000">
              <a:off x="-1985169" y="1122360"/>
              <a:ext cx="2128837" cy="2128837"/>
              <a:chOff x="-1985169" y="1122363"/>
              <a:chExt cx="2128837" cy="2128837"/>
            </a:xfrm>
            <a:grpFill/>
          </p:grpSpPr>
          <p:grpSp>
            <p:nvGrpSpPr>
              <p:cNvPr id="23" name="Group 22">
                <a:extLst>
                  <a:ext uri="{FF2B5EF4-FFF2-40B4-BE49-F238E27FC236}">
                    <a16:creationId xmlns:a16="http://schemas.microsoft.com/office/drawing/2014/main" id="{A4137AFB-6066-11E3-F3F6-7FD30EF05198}"/>
                  </a:ext>
                </a:extLst>
              </p:cNvPr>
              <p:cNvGrpSpPr/>
              <p:nvPr userDrawn="1"/>
            </p:nvGrpSpPr>
            <p:grpSpPr>
              <a:xfrm>
                <a:off x="-1003300" y="1122363"/>
                <a:ext cx="165100" cy="2128837"/>
                <a:chOff x="-1003300" y="1122363"/>
                <a:chExt cx="165100" cy="2128837"/>
              </a:xfrm>
              <a:grpFill/>
            </p:grpSpPr>
            <p:sp>
              <p:nvSpPr>
                <p:cNvPr id="27" name="Rectangle 26">
                  <a:extLst>
                    <a:ext uri="{FF2B5EF4-FFF2-40B4-BE49-F238E27FC236}">
                      <a16:creationId xmlns:a16="http://schemas.microsoft.com/office/drawing/2014/main" id="{4A346191-705C-0EC2-CD28-F532705350D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CD27CA38-6C78-634D-D703-A33C5873AE1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4" name="Group 23">
                <a:extLst>
                  <a:ext uri="{FF2B5EF4-FFF2-40B4-BE49-F238E27FC236}">
                    <a16:creationId xmlns:a16="http://schemas.microsoft.com/office/drawing/2014/main" id="{22FA0611-9DE1-CFC6-700F-6DDA398A1C1A}"/>
                  </a:ext>
                </a:extLst>
              </p:cNvPr>
              <p:cNvGrpSpPr/>
              <p:nvPr userDrawn="1"/>
            </p:nvGrpSpPr>
            <p:grpSpPr>
              <a:xfrm rot="5400000">
                <a:off x="-1003300" y="1122362"/>
                <a:ext cx="165100" cy="2128837"/>
                <a:chOff x="-1003300" y="1122363"/>
                <a:chExt cx="165100" cy="2128837"/>
              </a:xfrm>
              <a:grpFill/>
            </p:grpSpPr>
            <p:sp>
              <p:nvSpPr>
                <p:cNvPr id="25" name="Rectangle 24">
                  <a:extLst>
                    <a:ext uri="{FF2B5EF4-FFF2-40B4-BE49-F238E27FC236}">
                      <a16:creationId xmlns:a16="http://schemas.microsoft.com/office/drawing/2014/main" id="{D698EE12-EDD6-8363-B3D1-11BF9B33811B}"/>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6" name="Rectangle 25">
                  <a:extLst>
                    <a:ext uri="{FF2B5EF4-FFF2-40B4-BE49-F238E27FC236}">
                      <a16:creationId xmlns:a16="http://schemas.microsoft.com/office/drawing/2014/main" id="{9E2EC2C9-5BC9-2FA6-2203-990F1E4E4A8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5" name="Group 34">
            <a:extLst>
              <a:ext uri="{FF2B5EF4-FFF2-40B4-BE49-F238E27FC236}">
                <a16:creationId xmlns:a16="http://schemas.microsoft.com/office/drawing/2014/main" id="{DD15810A-CBA4-2190-2B52-3A6B0AF7ED20}"/>
              </a:ext>
            </a:extLst>
          </p:cNvPr>
          <p:cNvGrpSpPr/>
          <p:nvPr userDrawn="1"/>
        </p:nvGrpSpPr>
        <p:grpSpPr>
          <a:xfrm>
            <a:off x="5596237" y="66129"/>
            <a:ext cx="410863" cy="410863"/>
            <a:chOff x="-1460500" y="1196189"/>
            <a:chExt cx="634206" cy="634206"/>
          </a:xfrm>
          <a:solidFill>
            <a:schemeClr val="bg2"/>
          </a:solidFill>
        </p:grpSpPr>
        <p:grpSp>
          <p:nvGrpSpPr>
            <p:cNvPr id="36" name="Group 35">
              <a:extLst>
                <a:ext uri="{FF2B5EF4-FFF2-40B4-BE49-F238E27FC236}">
                  <a16:creationId xmlns:a16="http://schemas.microsoft.com/office/drawing/2014/main" id="{C5C8B519-13E0-3FFB-C694-E88C7ECD72A4}"/>
                </a:ext>
              </a:extLst>
            </p:cNvPr>
            <p:cNvGrpSpPr/>
            <p:nvPr userDrawn="1"/>
          </p:nvGrpSpPr>
          <p:grpSpPr>
            <a:xfrm>
              <a:off x="-1460500" y="1483536"/>
              <a:ext cx="634206" cy="59514"/>
              <a:chOff x="-1460500" y="1483536"/>
              <a:chExt cx="634206" cy="59514"/>
            </a:xfrm>
            <a:grpFill/>
          </p:grpSpPr>
          <p:sp>
            <p:nvSpPr>
              <p:cNvPr id="40" name="Rectangle 39">
                <a:extLst>
                  <a:ext uri="{FF2B5EF4-FFF2-40B4-BE49-F238E27FC236}">
                    <a16:creationId xmlns:a16="http://schemas.microsoft.com/office/drawing/2014/main" id="{F5432136-D90B-8A88-0202-CEED2A27ABE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39A281B-CD61-554D-F703-B6F670E16E0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E97F43A3-1606-EEB5-8642-4EE018EE6972}"/>
                </a:ext>
              </a:extLst>
            </p:cNvPr>
            <p:cNvGrpSpPr/>
            <p:nvPr userDrawn="1"/>
          </p:nvGrpSpPr>
          <p:grpSpPr>
            <a:xfrm rot="5400000">
              <a:off x="-1460500" y="1483535"/>
              <a:ext cx="634206" cy="59514"/>
              <a:chOff x="-1460500" y="1483536"/>
              <a:chExt cx="634206" cy="59514"/>
            </a:xfrm>
            <a:grpFill/>
          </p:grpSpPr>
          <p:sp>
            <p:nvSpPr>
              <p:cNvPr id="38" name="Rectangle 37">
                <a:extLst>
                  <a:ext uri="{FF2B5EF4-FFF2-40B4-BE49-F238E27FC236}">
                    <a16:creationId xmlns:a16="http://schemas.microsoft.com/office/drawing/2014/main" id="{139CD0E6-502E-3FD0-0792-874C4F39784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5F51F80B-489A-061F-EB6D-E9D9E0E16F4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29A92E8C-600A-E51E-1B1F-CDED063EA9C8}"/>
              </a:ext>
            </a:extLst>
          </p:cNvPr>
          <p:cNvGrpSpPr/>
          <p:nvPr userDrawn="1"/>
        </p:nvGrpSpPr>
        <p:grpSpPr>
          <a:xfrm>
            <a:off x="5306784" y="426874"/>
            <a:ext cx="410863" cy="410863"/>
            <a:chOff x="-1460500" y="1196189"/>
            <a:chExt cx="634206" cy="634206"/>
          </a:xfrm>
          <a:solidFill>
            <a:schemeClr val="bg2"/>
          </a:solidFill>
        </p:grpSpPr>
        <p:grpSp>
          <p:nvGrpSpPr>
            <p:cNvPr id="43" name="Group 42">
              <a:extLst>
                <a:ext uri="{FF2B5EF4-FFF2-40B4-BE49-F238E27FC236}">
                  <a16:creationId xmlns:a16="http://schemas.microsoft.com/office/drawing/2014/main" id="{27FC6B99-74B7-0A28-F396-1F93E3B8C659}"/>
                </a:ext>
              </a:extLst>
            </p:cNvPr>
            <p:cNvGrpSpPr/>
            <p:nvPr userDrawn="1"/>
          </p:nvGrpSpPr>
          <p:grpSpPr>
            <a:xfrm>
              <a:off x="-1460500" y="1483536"/>
              <a:ext cx="634206" cy="59514"/>
              <a:chOff x="-1460500" y="1483536"/>
              <a:chExt cx="634206" cy="59514"/>
            </a:xfrm>
            <a:grpFill/>
          </p:grpSpPr>
          <p:sp>
            <p:nvSpPr>
              <p:cNvPr id="47" name="Rectangle 46">
                <a:extLst>
                  <a:ext uri="{FF2B5EF4-FFF2-40B4-BE49-F238E27FC236}">
                    <a16:creationId xmlns:a16="http://schemas.microsoft.com/office/drawing/2014/main" id="{6ED292A0-A8C1-3641-7FA2-654BA07A190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F3A4FE0E-38EB-F453-0067-8901ED0DBAE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ABAD91B4-B00D-A1FF-5881-70100A0557E4}"/>
                </a:ext>
              </a:extLst>
            </p:cNvPr>
            <p:cNvGrpSpPr/>
            <p:nvPr userDrawn="1"/>
          </p:nvGrpSpPr>
          <p:grpSpPr>
            <a:xfrm rot="5400000">
              <a:off x="-1460500" y="1483535"/>
              <a:ext cx="634206" cy="59514"/>
              <a:chOff x="-1460500" y="1483536"/>
              <a:chExt cx="634206" cy="59514"/>
            </a:xfrm>
            <a:grpFill/>
          </p:grpSpPr>
          <p:sp>
            <p:nvSpPr>
              <p:cNvPr id="45" name="Rectangle 44">
                <a:extLst>
                  <a:ext uri="{FF2B5EF4-FFF2-40B4-BE49-F238E27FC236}">
                    <a16:creationId xmlns:a16="http://schemas.microsoft.com/office/drawing/2014/main" id="{87A4780E-1653-8F80-C3CB-710D7428B1C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22C0F4E-B5B5-3D77-4360-BDB0D66D018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F912B127-C7EA-C50A-1B20-E207A215B2F8}"/>
              </a:ext>
            </a:extLst>
          </p:cNvPr>
          <p:cNvGrpSpPr/>
          <p:nvPr userDrawn="1"/>
        </p:nvGrpSpPr>
        <p:grpSpPr>
          <a:xfrm>
            <a:off x="74478" y="5448770"/>
            <a:ext cx="410863" cy="410863"/>
            <a:chOff x="-1460500" y="1196189"/>
            <a:chExt cx="634206" cy="634206"/>
          </a:xfrm>
          <a:solidFill>
            <a:schemeClr val="accent5"/>
          </a:solidFill>
        </p:grpSpPr>
        <p:grpSp>
          <p:nvGrpSpPr>
            <p:cNvPr id="50" name="Group 49">
              <a:extLst>
                <a:ext uri="{FF2B5EF4-FFF2-40B4-BE49-F238E27FC236}">
                  <a16:creationId xmlns:a16="http://schemas.microsoft.com/office/drawing/2014/main" id="{0F231C5B-4BC8-CAF6-F2C2-F13067A9C45A}"/>
                </a:ext>
              </a:extLst>
            </p:cNvPr>
            <p:cNvGrpSpPr/>
            <p:nvPr userDrawn="1"/>
          </p:nvGrpSpPr>
          <p:grpSpPr>
            <a:xfrm>
              <a:off x="-1460500" y="1483536"/>
              <a:ext cx="634206" cy="59514"/>
              <a:chOff x="-1460500" y="1483536"/>
              <a:chExt cx="634206" cy="59514"/>
            </a:xfrm>
            <a:grpFill/>
          </p:grpSpPr>
          <p:sp>
            <p:nvSpPr>
              <p:cNvPr id="54" name="Rectangle 53">
                <a:extLst>
                  <a:ext uri="{FF2B5EF4-FFF2-40B4-BE49-F238E27FC236}">
                    <a16:creationId xmlns:a16="http://schemas.microsoft.com/office/drawing/2014/main" id="{97885E59-3D03-42E7-E0E2-6551F528763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945D499F-DF38-E8DB-BEA1-1C17A99DA85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6D5F78AC-955F-5D78-3F11-BDE0A4D0FF04}"/>
                </a:ext>
              </a:extLst>
            </p:cNvPr>
            <p:cNvGrpSpPr/>
            <p:nvPr userDrawn="1"/>
          </p:nvGrpSpPr>
          <p:grpSpPr>
            <a:xfrm rot="5400000">
              <a:off x="-1460500" y="1483535"/>
              <a:ext cx="634206" cy="59514"/>
              <a:chOff x="-1460500" y="1483536"/>
              <a:chExt cx="634206" cy="59514"/>
            </a:xfrm>
            <a:grpFill/>
          </p:grpSpPr>
          <p:sp>
            <p:nvSpPr>
              <p:cNvPr id="52" name="Rectangle 51">
                <a:extLst>
                  <a:ext uri="{FF2B5EF4-FFF2-40B4-BE49-F238E27FC236}">
                    <a16:creationId xmlns:a16="http://schemas.microsoft.com/office/drawing/2014/main" id="{44823A08-B6CD-7857-0A97-D78EF70AE84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3C4DCBD-1644-C6AC-A375-6BDEDE65041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a:extLst>
              <a:ext uri="{FF2B5EF4-FFF2-40B4-BE49-F238E27FC236}">
                <a16:creationId xmlns:a16="http://schemas.microsoft.com/office/drawing/2014/main" id="{BAA09C4D-613D-8739-FB1A-D95815C2D943}"/>
              </a:ext>
            </a:extLst>
          </p:cNvPr>
          <p:cNvGrpSpPr/>
          <p:nvPr userDrawn="1"/>
        </p:nvGrpSpPr>
        <p:grpSpPr>
          <a:xfrm>
            <a:off x="406531" y="5809515"/>
            <a:ext cx="410863" cy="410863"/>
            <a:chOff x="-1460500" y="1196189"/>
            <a:chExt cx="634206" cy="634206"/>
          </a:xfrm>
          <a:solidFill>
            <a:schemeClr val="accent5"/>
          </a:solidFill>
        </p:grpSpPr>
        <p:grpSp>
          <p:nvGrpSpPr>
            <p:cNvPr id="57" name="Group 56">
              <a:extLst>
                <a:ext uri="{FF2B5EF4-FFF2-40B4-BE49-F238E27FC236}">
                  <a16:creationId xmlns:a16="http://schemas.microsoft.com/office/drawing/2014/main" id="{CE97A537-2131-8B6D-2252-7CD867E39C24}"/>
                </a:ext>
              </a:extLst>
            </p:cNvPr>
            <p:cNvGrpSpPr/>
            <p:nvPr userDrawn="1"/>
          </p:nvGrpSpPr>
          <p:grpSpPr>
            <a:xfrm>
              <a:off x="-1460500" y="1483536"/>
              <a:ext cx="634206" cy="59514"/>
              <a:chOff x="-1460500" y="1483536"/>
              <a:chExt cx="634206" cy="59514"/>
            </a:xfrm>
            <a:grpFill/>
          </p:grpSpPr>
          <p:sp>
            <p:nvSpPr>
              <p:cNvPr id="61" name="Rectangle 60">
                <a:extLst>
                  <a:ext uri="{FF2B5EF4-FFF2-40B4-BE49-F238E27FC236}">
                    <a16:creationId xmlns:a16="http://schemas.microsoft.com/office/drawing/2014/main" id="{EBF5BFDB-75A1-5541-25EA-F4CFCBC9583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127FC409-67CA-B160-3A0E-4488469A2FF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8" name="Group 57">
              <a:extLst>
                <a:ext uri="{FF2B5EF4-FFF2-40B4-BE49-F238E27FC236}">
                  <a16:creationId xmlns:a16="http://schemas.microsoft.com/office/drawing/2014/main" id="{42481E77-721E-E38C-03FC-DDE5AE0AC70B}"/>
                </a:ext>
              </a:extLst>
            </p:cNvPr>
            <p:cNvGrpSpPr/>
            <p:nvPr userDrawn="1"/>
          </p:nvGrpSpPr>
          <p:grpSpPr>
            <a:xfrm rot="5400000">
              <a:off x="-1460500" y="1483535"/>
              <a:ext cx="634206" cy="59514"/>
              <a:chOff x="-1460500" y="1483536"/>
              <a:chExt cx="634206" cy="59514"/>
            </a:xfrm>
            <a:grpFill/>
          </p:grpSpPr>
          <p:sp>
            <p:nvSpPr>
              <p:cNvPr id="59" name="Rectangle 58">
                <a:extLst>
                  <a:ext uri="{FF2B5EF4-FFF2-40B4-BE49-F238E27FC236}">
                    <a16:creationId xmlns:a16="http://schemas.microsoft.com/office/drawing/2014/main" id="{94FA5771-103E-5059-FD81-F9CA8736ECE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C3D018B5-D753-094E-05CA-E6E6B9F4F37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3" name="Group 62">
            <a:extLst>
              <a:ext uri="{FF2B5EF4-FFF2-40B4-BE49-F238E27FC236}">
                <a16:creationId xmlns:a16="http://schemas.microsoft.com/office/drawing/2014/main" id="{EC4F2913-4056-431E-EFF3-76421E1F7855}"/>
              </a:ext>
            </a:extLst>
          </p:cNvPr>
          <p:cNvGrpSpPr/>
          <p:nvPr userDrawn="1"/>
        </p:nvGrpSpPr>
        <p:grpSpPr>
          <a:xfrm>
            <a:off x="55200" y="6126270"/>
            <a:ext cx="410863" cy="410863"/>
            <a:chOff x="-1460500" y="1196189"/>
            <a:chExt cx="634206" cy="634206"/>
          </a:xfrm>
          <a:solidFill>
            <a:schemeClr val="accent5"/>
          </a:solidFill>
        </p:grpSpPr>
        <p:grpSp>
          <p:nvGrpSpPr>
            <p:cNvPr id="64" name="Group 63">
              <a:extLst>
                <a:ext uri="{FF2B5EF4-FFF2-40B4-BE49-F238E27FC236}">
                  <a16:creationId xmlns:a16="http://schemas.microsoft.com/office/drawing/2014/main" id="{933C755F-32A6-4711-CBAB-C01CF5EBD3D2}"/>
                </a:ext>
              </a:extLst>
            </p:cNvPr>
            <p:cNvGrpSpPr/>
            <p:nvPr userDrawn="1"/>
          </p:nvGrpSpPr>
          <p:grpSpPr>
            <a:xfrm>
              <a:off x="-1460500" y="1483536"/>
              <a:ext cx="634206" cy="59514"/>
              <a:chOff x="-1460500" y="1483536"/>
              <a:chExt cx="634206" cy="59514"/>
            </a:xfrm>
            <a:grpFill/>
          </p:grpSpPr>
          <p:sp>
            <p:nvSpPr>
              <p:cNvPr id="68" name="Rectangle 67">
                <a:extLst>
                  <a:ext uri="{FF2B5EF4-FFF2-40B4-BE49-F238E27FC236}">
                    <a16:creationId xmlns:a16="http://schemas.microsoft.com/office/drawing/2014/main" id="{CC05EFC6-6641-8109-51CD-A94A8EAA531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0B944E6C-F358-C5D4-A959-3E91FDC9A0F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a:extLst>
                <a:ext uri="{FF2B5EF4-FFF2-40B4-BE49-F238E27FC236}">
                  <a16:creationId xmlns:a16="http://schemas.microsoft.com/office/drawing/2014/main" id="{4CAF0183-A303-92F9-4F84-F366D0A4AD7A}"/>
                </a:ext>
              </a:extLst>
            </p:cNvPr>
            <p:cNvGrpSpPr/>
            <p:nvPr userDrawn="1"/>
          </p:nvGrpSpPr>
          <p:grpSpPr>
            <a:xfrm rot="5400000">
              <a:off x="-1460500" y="1483535"/>
              <a:ext cx="634206" cy="59514"/>
              <a:chOff x="-1460500" y="1483536"/>
              <a:chExt cx="634206" cy="59514"/>
            </a:xfrm>
            <a:grpFill/>
          </p:grpSpPr>
          <p:sp>
            <p:nvSpPr>
              <p:cNvPr id="66" name="Rectangle 65">
                <a:extLst>
                  <a:ext uri="{FF2B5EF4-FFF2-40B4-BE49-F238E27FC236}">
                    <a16:creationId xmlns:a16="http://schemas.microsoft.com/office/drawing/2014/main" id="{E5AE6BB9-0FA0-0BEF-24B2-DD4E0294234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4FB2C9C1-2ACC-DB68-6230-8C294E3F0B3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70" name="Group 69">
            <a:extLst>
              <a:ext uri="{FF2B5EF4-FFF2-40B4-BE49-F238E27FC236}">
                <a16:creationId xmlns:a16="http://schemas.microsoft.com/office/drawing/2014/main" id="{00794BA4-A073-3479-19C0-D24A9EBC603F}"/>
              </a:ext>
            </a:extLst>
          </p:cNvPr>
          <p:cNvGrpSpPr/>
          <p:nvPr userDrawn="1"/>
        </p:nvGrpSpPr>
        <p:grpSpPr>
          <a:xfrm>
            <a:off x="387253" y="6487015"/>
            <a:ext cx="410863" cy="410863"/>
            <a:chOff x="-1460500" y="1196189"/>
            <a:chExt cx="634206" cy="634206"/>
          </a:xfrm>
          <a:solidFill>
            <a:schemeClr val="accent5"/>
          </a:solidFill>
        </p:grpSpPr>
        <p:grpSp>
          <p:nvGrpSpPr>
            <p:cNvPr id="71" name="Group 70">
              <a:extLst>
                <a:ext uri="{FF2B5EF4-FFF2-40B4-BE49-F238E27FC236}">
                  <a16:creationId xmlns:a16="http://schemas.microsoft.com/office/drawing/2014/main" id="{70C691E4-9EAB-B3F9-FB8F-CA95B8E6A63F}"/>
                </a:ext>
              </a:extLst>
            </p:cNvPr>
            <p:cNvGrpSpPr/>
            <p:nvPr userDrawn="1"/>
          </p:nvGrpSpPr>
          <p:grpSpPr>
            <a:xfrm>
              <a:off x="-1460500" y="1483536"/>
              <a:ext cx="634206" cy="59514"/>
              <a:chOff x="-1460500" y="1483536"/>
              <a:chExt cx="634206" cy="59514"/>
            </a:xfrm>
            <a:grpFill/>
          </p:grpSpPr>
          <p:sp>
            <p:nvSpPr>
              <p:cNvPr id="75" name="Rectangle 74">
                <a:extLst>
                  <a:ext uri="{FF2B5EF4-FFF2-40B4-BE49-F238E27FC236}">
                    <a16:creationId xmlns:a16="http://schemas.microsoft.com/office/drawing/2014/main" id="{ADD44497-8024-BFD6-F415-5D7581A2D27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A4B7438-0694-F878-7431-BE48179153E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2" name="Group 71">
              <a:extLst>
                <a:ext uri="{FF2B5EF4-FFF2-40B4-BE49-F238E27FC236}">
                  <a16:creationId xmlns:a16="http://schemas.microsoft.com/office/drawing/2014/main" id="{DD25F124-9A77-9DD8-CA00-D32412D41D63}"/>
                </a:ext>
              </a:extLst>
            </p:cNvPr>
            <p:cNvGrpSpPr/>
            <p:nvPr userDrawn="1"/>
          </p:nvGrpSpPr>
          <p:grpSpPr>
            <a:xfrm rot="5400000">
              <a:off x="-1460500" y="1483535"/>
              <a:ext cx="634206" cy="59514"/>
              <a:chOff x="-1460500" y="1483536"/>
              <a:chExt cx="634206" cy="59514"/>
            </a:xfrm>
            <a:grpFill/>
          </p:grpSpPr>
          <p:sp>
            <p:nvSpPr>
              <p:cNvPr id="73" name="Rectangle 72">
                <a:extLst>
                  <a:ext uri="{FF2B5EF4-FFF2-40B4-BE49-F238E27FC236}">
                    <a16:creationId xmlns:a16="http://schemas.microsoft.com/office/drawing/2014/main" id="{B3180E95-ADB5-23D3-6783-9D02B18F5E3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B57B8EE3-C6C4-2D14-F892-AA76DF79A46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7" name="Slide Number Placeholder 4">
            <a:extLst>
              <a:ext uri="{FF2B5EF4-FFF2-40B4-BE49-F238E27FC236}">
                <a16:creationId xmlns:a16="http://schemas.microsoft.com/office/drawing/2014/main" id="{FAA69766-BA24-FCFA-3304-F3C1D28D6CF4}"/>
              </a:ext>
            </a:extLst>
          </p:cNvPr>
          <p:cNvSpPr txBox="1">
            <a:spLocks/>
          </p:cNvSpPr>
          <p:nvPr userDrawn="1"/>
        </p:nvSpPr>
        <p:spPr>
          <a:xfrm>
            <a:off x="8610600" y="6356350"/>
            <a:ext cx="258445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6F9A969-E895-4E96-A18C-9A8334150F69}" type="slidenum">
              <a:rPr lang="en-US" smtClean="0"/>
              <a:pPr/>
              <a:t>‹#›</a:t>
            </a:fld>
            <a:endParaRPr lang="en-US"/>
          </a:p>
        </p:txBody>
      </p:sp>
    </p:spTree>
    <p:extLst>
      <p:ext uri="{BB962C8B-B14F-4D97-AF65-F5344CB8AC3E}">
        <p14:creationId xmlns:p14="http://schemas.microsoft.com/office/powerpoint/2010/main" val="3972527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lide with 3 paragraphs">
    <p:bg>
      <p:bgRef idx="1001">
        <a:schemeClr val="bg1"/>
      </p:bgRef>
    </p:bg>
    <p:spTree>
      <p:nvGrpSpPr>
        <p:cNvPr id="1" name=""/>
        <p:cNvGrpSpPr/>
        <p:nvPr/>
      </p:nvGrpSpPr>
      <p:grpSpPr>
        <a:xfrm>
          <a:off x="0" y="0"/>
          <a:ext cx="0" cy="0"/>
          <a:chOff x="0" y="0"/>
          <a:chExt cx="0" cy="0"/>
        </a:xfrm>
      </p:grpSpPr>
      <p:sp>
        <p:nvSpPr>
          <p:cNvPr id="6" name="Rectangle: Single Corner Snipped 5">
            <a:extLst>
              <a:ext uri="{FF2B5EF4-FFF2-40B4-BE49-F238E27FC236}">
                <a16:creationId xmlns:a16="http://schemas.microsoft.com/office/drawing/2014/main" id="{5696FEED-4AA9-5CDE-D5F6-44F8608F9B48}"/>
              </a:ext>
            </a:extLst>
          </p:cNvPr>
          <p:cNvSpPr/>
          <p:nvPr userDrawn="1"/>
        </p:nvSpPr>
        <p:spPr>
          <a:xfrm>
            <a:off x="-134806" y="5916029"/>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0FC92BD2-51A7-B158-7907-C13F4869CCEF}"/>
              </a:ext>
            </a:extLst>
          </p:cNvPr>
          <p:cNvGrpSpPr/>
          <p:nvPr userDrawn="1"/>
        </p:nvGrpSpPr>
        <p:grpSpPr>
          <a:xfrm>
            <a:off x="228600" y="5756389"/>
            <a:ext cx="497080" cy="497080"/>
            <a:chOff x="-1460500" y="1196189"/>
            <a:chExt cx="634206" cy="634206"/>
          </a:xfrm>
          <a:solidFill>
            <a:schemeClr val="tx1"/>
          </a:solidFill>
        </p:grpSpPr>
        <p:grpSp>
          <p:nvGrpSpPr>
            <p:cNvPr id="23" name="Group 22">
              <a:extLst>
                <a:ext uri="{FF2B5EF4-FFF2-40B4-BE49-F238E27FC236}">
                  <a16:creationId xmlns:a16="http://schemas.microsoft.com/office/drawing/2014/main" id="{19B1494C-920D-0AC6-24EA-F7A87B5F9D03}"/>
                </a:ext>
              </a:extLst>
            </p:cNvPr>
            <p:cNvGrpSpPr/>
            <p:nvPr userDrawn="1"/>
          </p:nvGrpSpPr>
          <p:grpSpPr>
            <a:xfrm>
              <a:off x="-1460500" y="1483536"/>
              <a:ext cx="634206" cy="59514"/>
              <a:chOff x="-1460500" y="1483536"/>
              <a:chExt cx="634206" cy="59514"/>
            </a:xfrm>
            <a:grpFill/>
          </p:grpSpPr>
          <p:sp>
            <p:nvSpPr>
              <p:cNvPr id="27" name="Rectangle 26">
                <a:extLst>
                  <a:ext uri="{FF2B5EF4-FFF2-40B4-BE49-F238E27FC236}">
                    <a16:creationId xmlns:a16="http://schemas.microsoft.com/office/drawing/2014/main" id="{E91DDD20-7C4E-2E9C-FBBE-6D67E703EED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68B35CA-8B99-0076-05C3-81BB3A2A41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9F172B73-E97D-F320-B47D-EE9CF54E74ED}"/>
                </a:ext>
              </a:extLst>
            </p:cNvPr>
            <p:cNvGrpSpPr/>
            <p:nvPr userDrawn="1"/>
          </p:nvGrpSpPr>
          <p:grpSpPr>
            <a:xfrm rot="5400000">
              <a:off x="-1460500" y="1483535"/>
              <a:ext cx="634206" cy="59514"/>
              <a:chOff x="-1460500" y="1483536"/>
              <a:chExt cx="634206" cy="59514"/>
            </a:xfrm>
            <a:grpFill/>
          </p:grpSpPr>
          <p:sp>
            <p:nvSpPr>
              <p:cNvPr id="25" name="Rectangle 24">
                <a:extLst>
                  <a:ext uri="{FF2B5EF4-FFF2-40B4-BE49-F238E27FC236}">
                    <a16:creationId xmlns:a16="http://schemas.microsoft.com/office/drawing/2014/main" id="{89B4CB8F-E232-C96F-C591-0EE7B6C9E34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5DA2B9-00CC-3549-A472-7E084E418C3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9" name="Group 28">
            <a:extLst>
              <a:ext uri="{FF2B5EF4-FFF2-40B4-BE49-F238E27FC236}">
                <a16:creationId xmlns:a16="http://schemas.microsoft.com/office/drawing/2014/main" id="{224C1C78-ED4D-E8A3-CEDA-41DBE96F52C1}"/>
              </a:ext>
            </a:extLst>
          </p:cNvPr>
          <p:cNvGrpSpPr/>
          <p:nvPr userDrawn="1"/>
        </p:nvGrpSpPr>
        <p:grpSpPr>
          <a:xfrm>
            <a:off x="1047750" y="5733067"/>
            <a:ext cx="497080" cy="497080"/>
            <a:chOff x="-1460500" y="1196189"/>
            <a:chExt cx="634206" cy="634206"/>
          </a:xfrm>
          <a:solidFill>
            <a:schemeClr val="tx1"/>
          </a:solidFill>
        </p:grpSpPr>
        <p:grpSp>
          <p:nvGrpSpPr>
            <p:cNvPr id="30" name="Group 29">
              <a:extLst>
                <a:ext uri="{FF2B5EF4-FFF2-40B4-BE49-F238E27FC236}">
                  <a16:creationId xmlns:a16="http://schemas.microsoft.com/office/drawing/2014/main" id="{A99DD07A-C157-6ED3-73CD-6BC4210CB8A9}"/>
                </a:ext>
              </a:extLst>
            </p:cNvPr>
            <p:cNvGrpSpPr/>
            <p:nvPr userDrawn="1"/>
          </p:nvGrpSpPr>
          <p:grpSpPr>
            <a:xfrm>
              <a:off x="-1460500" y="1483536"/>
              <a:ext cx="634206" cy="59514"/>
              <a:chOff x="-1460500" y="1483536"/>
              <a:chExt cx="634206" cy="59514"/>
            </a:xfrm>
            <a:grpFill/>
          </p:grpSpPr>
          <p:sp>
            <p:nvSpPr>
              <p:cNvPr id="34" name="Rectangle 33">
                <a:extLst>
                  <a:ext uri="{FF2B5EF4-FFF2-40B4-BE49-F238E27FC236}">
                    <a16:creationId xmlns:a16="http://schemas.microsoft.com/office/drawing/2014/main" id="{273CE4CA-977F-410F-0058-75BDCA9875F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FC2F100C-3E33-58B3-0128-A4FB5A0DE75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C74CCF89-2724-256C-224B-5CC649F28A74}"/>
                </a:ext>
              </a:extLst>
            </p:cNvPr>
            <p:cNvGrpSpPr/>
            <p:nvPr userDrawn="1"/>
          </p:nvGrpSpPr>
          <p:grpSpPr>
            <a:xfrm rot="5400000">
              <a:off x="-1460500" y="1483535"/>
              <a:ext cx="634206" cy="59514"/>
              <a:chOff x="-1460500" y="1483536"/>
              <a:chExt cx="634206" cy="59514"/>
            </a:xfrm>
            <a:grpFill/>
          </p:grpSpPr>
          <p:sp>
            <p:nvSpPr>
              <p:cNvPr id="32" name="Rectangle 31">
                <a:extLst>
                  <a:ext uri="{FF2B5EF4-FFF2-40B4-BE49-F238E27FC236}">
                    <a16:creationId xmlns:a16="http://schemas.microsoft.com/office/drawing/2014/main" id="{9E40A1DB-3B7B-C8AF-1BEB-957A7CBA035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8D09CA7-5800-4568-446A-EEE13C51E73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6" name="Group 35">
            <a:extLst>
              <a:ext uri="{FF2B5EF4-FFF2-40B4-BE49-F238E27FC236}">
                <a16:creationId xmlns:a16="http://schemas.microsoft.com/office/drawing/2014/main" id="{59F53C5F-2C6F-853E-9996-D23284C21506}"/>
              </a:ext>
            </a:extLst>
          </p:cNvPr>
          <p:cNvGrpSpPr/>
          <p:nvPr userDrawn="1"/>
        </p:nvGrpSpPr>
        <p:grpSpPr>
          <a:xfrm>
            <a:off x="-134806" y="6276791"/>
            <a:ext cx="497080" cy="497080"/>
            <a:chOff x="-1460500" y="1196189"/>
            <a:chExt cx="634206" cy="634206"/>
          </a:xfrm>
          <a:solidFill>
            <a:schemeClr val="tx1"/>
          </a:solidFill>
        </p:grpSpPr>
        <p:grpSp>
          <p:nvGrpSpPr>
            <p:cNvPr id="37" name="Group 36">
              <a:extLst>
                <a:ext uri="{FF2B5EF4-FFF2-40B4-BE49-F238E27FC236}">
                  <a16:creationId xmlns:a16="http://schemas.microsoft.com/office/drawing/2014/main" id="{19ACB537-8FD9-CE3C-0577-988293A7F404}"/>
                </a:ext>
              </a:extLst>
            </p:cNvPr>
            <p:cNvGrpSpPr/>
            <p:nvPr userDrawn="1"/>
          </p:nvGrpSpPr>
          <p:grpSpPr>
            <a:xfrm>
              <a:off x="-1460500" y="1483536"/>
              <a:ext cx="634206" cy="59514"/>
              <a:chOff x="-1460500" y="1483536"/>
              <a:chExt cx="634206" cy="59514"/>
            </a:xfrm>
            <a:grpFill/>
          </p:grpSpPr>
          <p:sp>
            <p:nvSpPr>
              <p:cNvPr id="41" name="Rectangle 40">
                <a:extLst>
                  <a:ext uri="{FF2B5EF4-FFF2-40B4-BE49-F238E27FC236}">
                    <a16:creationId xmlns:a16="http://schemas.microsoft.com/office/drawing/2014/main" id="{F79D7C40-7906-1C1E-4B26-07D3E6C97FD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D2E251-3042-072E-A5B6-344DD26C0A6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8" name="Group 37">
              <a:extLst>
                <a:ext uri="{FF2B5EF4-FFF2-40B4-BE49-F238E27FC236}">
                  <a16:creationId xmlns:a16="http://schemas.microsoft.com/office/drawing/2014/main" id="{B5C4EA23-1F6A-16E8-0AC7-36DE36815E36}"/>
                </a:ext>
              </a:extLst>
            </p:cNvPr>
            <p:cNvGrpSpPr/>
            <p:nvPr userDrawn="1"/>
          </p:nvGrpSpPr>
          <p:grpSpPr>
            <a:xfrm rot="5400000">
              <a:off x="-1460500" y="1483535"/>
              <a:ext cx="634206" cy="59514"/>
              <a:chOff x="-1460500" y="1483536"/>
              <a:chExt cx="634206" cy="59514"/>
            </a:xfrm>
            <a:grpFill/>
          </p:grpSpPr>
          <p:sp>
            <p:nvSpPr>
              <p:cNvPr id="39" name="Rectangle 38">
                <a:extLst>
                  <a:ext uri="{FF2B5EF4-FFF2-40B4-BE49-F238E27FC236}">
                    <a16:creationId xmlns:a16="http://schemas.microsoft.com/office/drawing/2014/main" id="{9B96D335-B43F-9AEA-1879-7C0F6773F6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7AE41050-257B-75A6-6003-6BFF6A94C88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3" name="Group 42">
            <a:extLst>
              <a:ext uri="{FF2B5EF4-FFF2-40B4-BE49-F238E27FC236}">
                <a16:creationId xmlns:a16="http://schemas.microsoft.com/office/drawing/2014/main" id="{94500BFF-B99C-9C35-EF1D-7E5998D7DEA9}"/>
              </a:ext>
            </a:extLst>
          </p:cNvPr>
          <p:cNvGrpSpPr/>
          <p:nvPr userDrawn="1"/>
        </p:nvGrpSpPr>
        <p:grpSpPr>
          <a:xfrm>
            <a:off x="684344" y="6253469"/>
            <a:ext cx="497080" cy="497080"/>
            <a:chOff x="-1460500" y="1196189"/>
            <a:chExt cx="634206" cy="634206"/>
          </a:xfrm>
          <a:solidFill>
            <a:schemeClr val="tx1"/>
          </a:solidFill>
        </p:grpSpPr>
        <p:grpSp>
          <p:nvGrpSpPr>
            <p:cNvPr id="44" name="Group 43">
              <a:extLst>
                <a:ext uri="{FF2B5EF4-FFF2-40B4-BE49-F238E27FC236}">
                  <a16:creationId xmlns:a16="http://schemas.microsoft.com/office/drawing/2014/main" id="{52E2F181-FB7C-63F3-B5D8-596846C7D440}"/>
                </a:ext>
              </a:extLst>
            </p:cNvPr>
            <p:cNvGrpSpPr/>
            <p:nvPr userDrawn="1"/>
          </p:nvGrpSpPr>
          <p:grpSpPr>
            <a:xfrm>
              <a:off x="-1460500" y="1483536"/>
              <a:ext cx="634206" cy="59514"/>
              <a:chOff x="-1460500" y="1483536"/>
              <a:chExt cx="634206" cy="59514"/>
            </a:xfrm>
            <a:grpFill/>
          </p:grpSpPr>
          <p:sp>
            <p:nvSpPr>
              <p:cNvPr id="48" name="Rectangle 47">
                <a:extLst>
                  <a:ext uri="{FF2B5EF4-FFF2-40B4-BE49-F238E27FC236}">
                    <a16:creationId xmlns:a16="http://schemas.microsoft.com/office/drawing/2014/main" id="{DB5C505A-4FFE-11CE-9AD6-95710DD1AA5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5535689A-CA54-E043-F1E4-D530C85B7DB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 name="Group 44">
              <a:extLst>
                <a:ext uri="{FF2B5EF4-FFF2-40B4-BE49-F238E27FC236}">
                  <a16:creationId xmlns:a16="http://schemas.microsoft.com/office/drawing/2014/main" id="{D85FA528-AAA7-DB8B-D427-3AC930E3A7C3}"/>
                </a:ext>
              </a:extLst>
            </p:cNvPr>
            <p:cNvGrpSpPr/>
            <p:nvPr userDrawn="1"/>
          </p:nvGrpSpPr>
          <p:grpSpPr>
            <a:xfrm rot="5400000">
              <a:off x="-1460500" y="1483535"/>
              <a:ext cx="634206" cy="59514"/>
              <a:chOff x="-1460500" y="1483536"/>
              <a:chExt cx="634206" cy="59514"/>
            </a:xfrm>
            <a:grpFill/>
          </p:grpSpPr>
          <p:sp>
            <p:nvSpPr>
              <p:cNvPr id="46" name="Rectangle 45">
                <a:extLst>
                  <a:ext uri="{FF2B5EF4-FFF2-40B4-BE49-F238E27FC236}">
                    <a16:creationId xmlns:a16="http://schemas.microsoft.com/office/drawing/2014/main" id="{B2680E17-AD36-F48A-8774-D0614702D17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3F6EFB5-EDAB-F665-F84D-47CFAC2E31B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B4B9061A-3432-FB56-3764-A2A457268B3E}"/>
              </a:ext>
            </a:extLst>
          </p:cNvPr>
          <p:cNvSpPr>
            <a:spLocks noGrp="1"/>
          </p:cNvSpPr>
          <p:nvPr>
            <p:ph type="title"/>
          </p:nvPr>
        </p:nvSpPr>
        <p:spPr/>
        <p:txBody>
          <a:bodyPr/>
          <a:lstStyle>
            <a:lvl1pPr>
              <a:defRPr>
                <a:solidFill>
                  <a:schemeClr val="accent4"/>
                </a:solidFill>
              </a:defRPr>
            </a:lvl1pPr>
          </a:lstStyle>
          <a:p>
            <a:r>
              <a:rPr lang="en-US"/>
              <a:t>Click to edit Master title style</a:t>
            </a:r>
          </a:p>
        </p:txBody>
      </p:sp>
      <p:sp>
        <p:nvSpPr>
          <p:cNvPr id="7" name="Rectangle: Single Corner Snipped 6">
            <a:extLst>
              <a:ext uri="{FF2B5EF4-FFF2-40B4-BE49-F238E27FC236}">
                <a16:creationId xmlns:a16="http://schemas.microsoft.com/office/drawing/2014/main" id="{1B7F0011-540E-D084-0DD1-9B858092C44F}"/>
              </a:ext>
            </a:extLst>
          </p:cNvPr>
          <p:cNvSpPr/>
          <p:nvPr userDrawn="1"/>
        </p:nvSpPr>
        <p:spPr>
          <a:xfrm rot="10800000">
            <a:off x="10687050" y="-622883"/>
            <a:ext cx="2357306" cy="1245765"/>
          </a:xfrm>
          <a:prstGeom prst="snip1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D3162003-6C2F-F01E-D39E-5134311556FF}"/>
              </a:ext>
            </a:extLst>
          </p:cNvPr>
          <p:cNvGrpSpPr/>
          <p:nvPr userDrawn="1"/>
        </p:nvGrpSpPr>
        <p:grpSpPr>
          <a:xfrm>
            <a:off x="11195050" y="-76915"/>
            <a:ext cx="497080" cy="497080"/>
            <a:chOff x="-1460500" y="1196189"/>
            <a:chExt cx="634206" cy="634206"/>
          </a:xfrm>
        </p:grpSpPr>
        <p:grpSp>
          <p:nvGrpSpPr>
            <p:cNvPr id="9" name="Group 8">
              <a:extLst>
                <a:ext uri="{FF2B5EF4-FFF2-40B4-BE49-F238E27FC236}">
                  <a16:creationId xmlns:a16="http://schemas.microsoft.com/office/drawing/2014/main" id="{9F37C2EC-05F3-30A5-4D9C-41E3F2DAF2E6}"/>
                </a:ext>
              </a:extLst>
            </p:cNvPr>
            <p:cNvGrpSpPr/>
            <p:nvPr userDrawn="1"/>
          </p:nvGrpSpPr>
          <p:grpSpPr>
            <a:xfrm>
              <a:off x="-1460500" y="1483536"/>
              <a:ext cx="634206" cy="59514"/>
              <a:chOff x="-1460500" y="1483536"/>
              <a:chExt cx="634206" cy="59514"/>
            </a:xfrm>
          </p:grpSpPr>
          <p:sp>
            <p:nvSpPr>
              <p:cNvPr id="13" name="Rectangle 12">
                <a:extLst>
                  <a:ext uri="{FF2B5EF4-FFF2-40B4-BE49-F238E27FC236}">
                    <a16:creationId xmlns:a16="http://schemas.microsoft.com/office/drawing/2014/main" id="{121DBCFF-47B0-F181-C312-097EBBEB512F}"/>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9FE7E6-D66B-B20D-0853-4380FBA12F40}"/>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69BF73E6-D71D-C7F2-8757-8AC20A5B6826}"/>
                </a:ext>
              </a:extLst>
            </p:cNvPr>
            <p:cNvGrpSpPr/>
            <p:nvPr userDrawn="1"/>
          </p:nvGrpSpPr>
          <p:grpSpPr>
            <a:xfrm rot="5400000">
              <a:off x="-1460500" y="1483535"/>
              <a:ext cx="634206" cy="59514"/>
              <a:chOff x="-1460500" y="1483536"/>
              <a:chExt cx="634206" cy="59514"/>
            </a:xfrm>
          </p:grpSpPr>
          <p:sp>
            <p:nvSpPr>
              <p:cNvPr id="11" name="Rectangle 10">
                <a:extLst>
                  <a:ext uri="{FF2B5EF4-FFF2-40B4-BE49-F238E27FC236}">
                    <a16:creationId xmlns:a16="http://schemas.microsoft.com/office/drawing/2014/main" id="{237AD851-5AA8-E10D-D6E1-57EE9B948646}"/>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E49743-2E50-675D-3C80-7C7B346E9AB3}"/>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5" name="Group 14">
            <a:extLst>
              <a:ext uri="{FF2B5EF4-FFF2-40B4-BE49-F238E27FC236}">
                <a16:creationId xmlns:a16="http://schemas.microsoft.com/office/drawing/2014/main" id="{5B13EE69-22B4-EBED-F7F0-11A97915BB98}"/>
              </a:ext>
            </a:extLst>
          </p:cNvPr>
          <p:cNvGrpSpPr/>
          <p:nvPr userDrawn="1"/>
        </p:nvGrpSpPr>
        <p:grpSpPr>
          <a:xfrm>
            <a:off x="11815482" y="-76915"/>
            <a:ext cx="497080" cy="497080"/>
            <a:chOff x="-1460500" y="1196189"/>
            <a:chExt cx="634206" cy="634206"/>
          </a:xfrm>
        </p:grpSpPr>
        <p:grpSp>
          <p:nvGrpSpPr>
            <p:cNvPr id="16" name="Group 15">
              <a:extLst>
                <a:ext uri="{FF2B5EF4-FFF2-40B4-BE49-F238E27FC236}">
                  <a16:creationId xmlns:a16="http://schemas.microsoft.com/office/drawing/2014/main" id="{183FA6CB-4F75-A4B3-AF21-A4DC546DC813}"/>
                </a:ext>
              </a:extLst>
            </p:cNvPr>
            <p:cNvGrpSpPr/>
            <p:nvPr userDrawn="1"/>
          </p:nvGrpSpPr>
          <p:grpSpPr>
            <a:xfrm>
              <a:off x="-1460500" y="1483536"/>
              <a:ext cx="634206" cy="59514"/>
              <a:chOff x="-1460500" y="1483536"/>
              <a:chExt cx="634206" cy="59514"/>
            </a:xfrm>
          </p:grpSpPr>
          <p:sp>
            <p:nvSpPr>
              <p:cNvPr id="20" name="Rectangle 19">
                <a:extLst>
                  <a:ext uri="{FF2B5EF4-FFF2-40B4-BE49-F238E27FC236}">
                    <a16:creationId xmlns:a16="http://schemas.microsoft.com/office/drawing/2014/main" id="{F067DDE7-D151-B4CF-1029-1B54FB1AF3A4}"/>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7C7781D-8148-25F7-11CB-DFE5A8E16CDB}"/>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A984C63C-4FB6-ECA9-0B03-763E64397AC1}"/>
                </a:ext>
              </a:extLst>
            </p:cNvPr>
            <p:cNvGrpSpPr/>
            <p:nvPr userDrawn="1"/>
          </p:nvGrpSpPr>
          <p:grpSpPr>
            <a:xfrm rot="5400000">
              <a:off x="-1460500" y="1483535"/>
              <a:ext cx="634206" cy="59514"/>
              <a:chOff x="-1460500" y="1483536"/>
              <a:chExt cx="634206" cy="59514"/>
            </a:xfrm>
          </p:grpSpPr>
          <p:sp>
            <p:nvSpPr>
              <p:cNvPr id="18" name="Rectangle 17">
                <a:extLst>
                  <a:ext uri="{FF2B5EF4-FFF2-40B4-BE49-F238E27FC236}">
                    <a16:creationId xmlns:a16="http://schemas.microsoft.com/office/drawing/2014/main" id="{8C422544-C622-7739-FD4C-EA164991B0A3}"/>
                  </a:ext>
                </a:extLst>
              </p:cNvPr>
              <p:cNvSpPr/>
              <p:nvPr userDrawn="1"/>
            </p:nvSpPr>
            <p:spPr>
              <a:xfrm>
                <a:off x="-1460500" y="1483537"/>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2D720AB-5FD3-7B97-78FC-3870B7F8DE6B}"/>
                  </a:ext>
                </a:extLst>
              </p:cNvPr>
              <p:cNvSpPr/>
              <p:nvPr userDrawn="1"/>
            </p:nvSpPr>
            <p:spPr>
              <a:xfrm>
                <a:off x="-1072356" y="1483536"/>
                <a:ext cx="246062" cy="5951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1" name="Text Placeholder 50">
            <a:extLst>
              <a:ext uri="{FF2B5EF4-FFF2-40B4-BE49-F238E27FC236}">
                <a16:creationId xmlns:a16="http://schemas.microsoft.com/office/drawing/2014/main" id="{BD171236-1758-B1DB-FA65-F787AB50215B}"/>
              </a:ext>
            </a:extLst>
          </p:cNvPr>
          <p:cNvSpPr>
            <a:spLocks noGrp="1"/>
          </p:cNvSpPr>
          <p:nvPr>
            <p:ph type="body" sz="quarter" idx="13"/>
          </p:nvPr>
        </p:nvSpPr>
        <p:spPr>
          <a:xfrm>
            <a:off x="996950" y="1549400"/>
            <a:ext cx="2990850" cy="37306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50">
            <a:extLst>
              <a:ext uri="{FF2B5EF4-FFF2-40B4-BE49-F238E27FC236}">
                <a16:creationId xmlns:a16="http://schemas.microsoft.com/office/drawing/2014/main" id="{27D6732B-C1B7-6E1A-8F99-446B73455F2F}"/>
              </a:ext>
            </a:extLst>
          </p:cNvPr>
          <p:cNvSpPr>
            <a:spLocks noGrp="1"/>
          </p:cNvSpPr>
          <p:nvPr>
            <p:ph type="body" sz="quarter" idx="14"/>
          </p:nvPr>
        </p:nvSpPr>
        <p:spPr>
          <a:xfrm>
            <a:off x="4600575" y="1549399"/>
            <a:ext cx="2990850" cy="37306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50">
            <a:extLst>
              <a:ext uri="{FF2B5EF4-FFF2-40B4-BE49-F238E27FC236}">
                <a16:creationId xmlns:a16="http://schemas.microsoft.com/office/drawing/2014/main" id="{08DAC81E-1B2F-D597-D3CE-6CE883798DA7}"/>
              </a:ext>
            </a:extLst>
          </p:cNvPr>
          <p:cNvSpPr>
            <a:spLocks noGrp="1"/>
          </p:cNvSpPr>
          <p:nvPr>
            <p:ph type="body" sz="quarter" idx="15"/>
          </p:nvPr>
        </p:nvSpPr>
        <p:spPr>
          <a:xfrm>
            <a:off x="8204200" y="1549398"/>
            <a:ext cx="2990850" cy="3730625"/>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4" name="Group 53">
            <a:extLst>
              <a:ext uri="{FF2B5EF4-FFF2-40B4-BE49-F238E27FC236}">
                <a16:creationId xmlns:a16="http://schemas.microsoft.com/office/drawing/2014/main" id="{AC33A14C-F7F2-0C2E-A0DC-7A8ED0B8A224}"/>
              </a:ext>
            </a:extLst>
          </p:cNvPr>
          <p:cNvGrpSpPr/>
          <p:nvPr userDrawn="1"/>
        </p:nvGrpSpPr>
        <p:grpSpPr>
          <a:xfrm>
            <a:off x="11125200" y="5916029"/>
            <a:ext cx="1498600" cy="1498600"/>
            <a:chOff x="-2343150" y="1566863"/>
            <a:chExt cx="1498600" cy="1498600"/>
          </a:xfrm>
        </p:grpSpPr>
        <p:sp>
          <p:nvSpPr>
            <p:cNvPr id="55" name="Oval 54">
              <a:extLst>
                <a:ext uri="{FF2B5EF4-FFF2-40B4-BE49-F238E27FC236}">
                  <a16:creationId xmlns:a16="http://schemas.microsoft.com/office/drawing/2014/main" id="{5BDCE094-4CD2-FB7D-C25B-FA195A9D16C2}"/>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21E9C5C-7286-F394-DEA6-3973EBB8AE96}"/>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11957363"/>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lide Single Quiz Options 2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A29-373D-33DD-D258-2EDE78DC173E}"/>
              </a:ext>
            </a:extLst>
          </p:cNvPr>
          <p:cNvSpPr>
            <a:spLocks noGrp="1"/>
          </p:cNvSpPr>
          <p:nvPr>
            <p:ph type="title"/>
          </p:nvPr>
        </p:nvSpPr>
        <p:spPr/>
        <p:txBody>
          <a:bodyPr/>
          <a:lstStyle/>
          <a:p>
            <a:r>
              <a:rPr lang="en-US"/>
              <a:t>Click to edit Master title style</a:t>
            </a:r>
          </a:p>
        </p:txBody>
      </p:sp>
      <p:sp>
        <p:nvSpPr>
          <p:cNvPr id="6" name="Rectangle: Single Corner Snipped 5">
            <a:extLst>
              <a:ext uri="{FF2B5EF4-FFF2-40B4-BE49-F238E27FC236}">
                <a16:creationId xmlns:a16="http://schemas.microsoft.com/office/drawing/2014/main" id="{03555967-3701-7630-15C9-62C6490C5148}"/>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C9C05E26-CA26-C5D0-93D1-CEA952110C00}"/>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A7A53A1E-3AA9-9726-7971-F20773D6E011}"/>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15221E04-75AD-5BB4-F3D1-754279C58E1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517E5C4-F8CE-CC83-05D0-38A7791FEA1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C3F6F37E-28CA-91B2-E666-13D6155DDAC3}"/>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6E578CD5-07D7-1CDC-91B7-CEB59FA9A00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9FADA08-0FDA-6F57-5FE1-A365A6A3366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8959F7B9-8D7B-AF04-61DF-638881C7DC88}"/>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A4BFBDEA-DF01-93CA-F602-B4CDA77A0EEA}"/>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CF684C13-1AA6-46DB-82C6-68BEC3EF8D6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76B0B1A-B6E2-6738-C568-ECCD89EF623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BDA0001-14DF-87D1-D323-161B36674502}"/>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5CBC175B-80DB-8CA1-8426-DFE9724D46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97C9A02-CCE9-DC74-410E-716C4755335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4888343B-DBA6-F940-CE24-EE1465BC5BB3}"/>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750D9037-9895-3EF4-81FB-1E43273A18D5}"/>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DDCCAE5-1AA4-F4B3-0BE1-733407588A4D}"/>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E1B9E4FA-DA53-C861-9A1F-6736898E6521}"/>
              </a:ext>
            </a:extLst>
          </p:cNvPr>
          <p:cNvSpPr/>
          <p:nvPr userDrawn="1"/>
        </p:nvSpPr>
        <p:spPr>
          <a:xfrm>
            <a:off x="996950" y="3051175"/>
            <a:ext cx="75565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 Placeholder 59" descr="Subtitle">
            <a:extLst>
              <a:ext uri="{FF2B5EF4-FFF2-40B4-BE49-F238E27FC236}">
                <a16:creationId xmlns:a16="http://schemas.microsoft.com/office/drawing/2014/main" id="{0C824CD8-EF7A-85DB-6E36-E1A9CEC5E50D}"/>
              </a:ext>
            </a:extLst>
          </p:cNvPr>
          <p:cNvSpPr>
            <a:spLocks noGrp="1"/>
          </p:cNvSpPr>
          <p:nvPr>
            <p:ph type="body" sz="quarter" idx="15"/>
          </p:nvPr>
        </p:nvSpPr>
        <p:spPr>
          <a:xfrm>
            <a:off x="112395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8183BF75-4433-C802-3E13-17AA08BB6E9E}"/>
              </a:ext>
            </a:extLst>
          </p:cNvPr>
          <p:cNvSpPr>
            <a:spLocks noGrp="1"/>
          </p:cNvSpPr>
          <p:nvPr>
            <p:ph type="body" sz="quarter" idx="16"/>
          </p:nvPr>
        </p:nvSpPr>
        <p:spPr>
          <a:xfrm>
            <a:off x="199390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Rectangle: Diagonal Corners Snipped 26">
            <a:extLst>
              <a:ext uri="{FF2B5EF4-FFF2-40B4-BE49-F238E27FC236}">
                <a16:creationId xmlns:a16="http://schemas.microsoft.com/office/drawing/2014/main" id="{6B4412F8-6D36-F76E-F361-41588838A09D}"/>
              </a:ext>
            </a:extLst>
          </p:cNvPr>
          <p:cNvSpPr/>
          <p:nvPr userDrawn="1"/>
        </p:nvSpPr>
        <p:spPr>
          <a:xfrm>
            <a:off x="6210300" y="3051175"/>
            <a:ext cx="75565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59" descr="Subtitle">
            <a:extLst>
              <a:ext uri="{FF2B5EF4-FFF2-40B4-BE49-F238E27FC236}">
                <a16:creationId xmlns:a16="http://schemas.microsoft.com/office/drawing/2014/main" id="{2690A240-E27D-A40C-BBBC-967B8D5C6C14}"/>
              </a:ext>
            </a:extLst>
          </p:cNvPr>
          <p:cNvSpPr>
            <a:spLocks noGrp="1"/>
          </p:cNvSpPr>
          <p:nvPr>
            <p:ph type="body" sz="quarter" idx="17"/>
          </p:nvPr>
        </p:nvSpPr>
        <p:spPr>
          <a:xfrm>
            <a:off x="6337300" y="327616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880F9E9D-29CF-7F69-F96C-D83242285D94}"/>
              </a:ext>
            </a:extLst>
          </p:cNvPr>
          <p:cNvSpPr>
            <a:spLocks noGrp="1"/>
          </p:cNvSpPr>
          <p:nvPr>
            <p:ph type="body" sz="quarter" idx="18"/>
          </p:nvPr>
        </p:nvSpPr>
        <p:spPr>
          <a:xfrm>
            <a:off x="7207250" y="3186595"/>
            <a:ext cx="222250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674683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567A5DF-6705-57DB-466C-12DB9CCA4888}"/>
              </a:ext>
            </a:extLst>
          </p:cNvPr>
          <p:cNvSpPr/>
          <p:nvPr userDrawn="1"/>
        </p:nvSpPr>
        <p:spPr>
          <a:xfrm>
            <a:off x="5365750" y="0"/>
            <a:ext cx="697865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Diagonal Corners Snipped 6">
            <a:extLst>
              <a:ext uri="{FF2B5EF4-FFF2-40B4-BE49-F238E27FC236}">
                <a16:creationId xmlns:a16="http://schemas.microsoft.com/office/drawing/2014/main" id="{FEB97982-1D0D-9259-2DEE-0FD1F4FC0A47}"/>
              </a:ext>
            </a:extLst>
          </p:cNvPr>
          <p:cNvSpPr/>
          <p:nvPr userDrawn="1"/>
        </p:nvSpPr>
        <p:spPr>
          <a:xfrm>
            <a:off x="6966481" y="2056152"/>
            <a:ext cx="3644900" cy="75565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59" descr="Subtitle">
            <a:extLst>
              <a:ext uri="{FF2B5EF4-FFF2-40B4-BE49-F238E27FC236}">
                <a16:creationId xmlns:a16="http://schemas.microsoft.com/office/drawing/2014/main" id="{6E033A0A-4A3D-F01E-D9B0-444C0B65D74F}"/>
              </a:ext>
            </a:extLst>
          </p:cNvPr>
          <p:cNvSpPr>
            <a:spLocks noGrp="1"/>
          </p:cNvSpPr>
          <p:nvPr>
            <p:ph type="body" sz="quarter" idx="15"/>
          </p:nvPr>
        </p:nvSpPr>
        <p:spPr>
          <a:xfrm>
            <a:off x="7093481" y="2281140"/>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ADB2D84D-B886-6ED4-8810-78846EB3418A}"/>
              </a:ext>
            </a:extLst>
          </p:cNvPr>
          <p:cNvSpPr>
            <a:spLocks noGrp="1"/>
          </p:cNvSpPr>
          <p:nvPr>
            <p:ph type="body" sz="quarter" idx="16"/>
          </p:nvPr>
        </p:nvSpPr>
        <p:spPr>
          <a:xfrm>
            <a:off x="7899931" y="2191572"/>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Diagonal Corners Snipped 9">
            <a:extLst>
              <a:ext uri="{FF2B5EF4-FFF2-40B4-BE49-F238E27FC236}">
                <a16:creationId xmlns:a16="http://schemas.microsoft.com/office/drawing/2014/main" id="{170A70AA-40C6-4FDD-89F4-96C313686E05}"/>
              </a:ext>
            </a:extLst>
          </p:cNvPr>
          <p:cNvSpPr/>
          <p:nvPr userDrawn="1"/>
        </p:nvSpPr>
        <p:spPr>
          <a:xfrm>
            <a:off x="6966481" y="4089505"/>
            <a:ext cx="3644900" cy="755650"/>
          </a:xfrm>
          <a:prstGeom prst="snip2Diag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 Placeholder 59" descr="Subtitle">
            <a:extLst>
              <a:ext uri="{FF2B5EF4-FFF2-40B4-BE49-F238E27FC236}">
                <a16:creationId xmlns:a16="http://schemas.microsoft.com/office/drawing/2014/main" id="{15009BFF-075B-DFA0-7468-13A2CBBCE6FC}"/>
              </a:ext>
            </a:extLst>
          </p:cNvPr>
          <p:cNvSpPr>
            <a:spLocks noGrp="1"/>
          </p:cNvSpPr>
          <p:nvPr>
            <p:ph type="body" sz="quarter" idx="17"/>
          </p:nvPr>
        </p:nvSpPr>
        <p:spPr>
          <a:xfrm>
            <a:off x="7093481" y="4314493"/>
            <a:ext cx="501650" cy="305673"/>
          </a:xfrm>
        </p:spPr>
        <p:txBody>
          <a:bodyPr anchor="ctr">
            <a:noAutofit/>
          </a:bodyPr>
          <a:lstStyle>
            <a:lvl1pPr algn="ctr">
              <a:defRPr sz="1600" b="1">
                <a:solidFill>
                  <a:schemeClr val="tx1"/>
                </a:solidFill>
              </a:defRPr>
            </a:lvl1pPr>
            <a:lvl2pPr algn="ctr">
              <a:defRPr sz="1600" b="1">
                <a:solidFill>
                  <a:schemeClr val="tx1"/>
                </a:solidFill>
              </a:defRPr>
            </a:lvl2pPr>
            <a:lvl3pPr algn="ctr">
              <a:defRPr sz="1600" b="1">
                <a:solidFill>
                  <a:schemeClr val="tx1"/>
                </a:solidFill>
              </a:defRPr>
            </a:lvl3pPr>
            <a:lvl4pPr algn="ctr">
              <a:defRPr sz="1600" b="1">
                <a:solidFill>
                  <a:schemeClr val="tx1"/>
                </a:solidFill>
              </a:defRPr>
            </a:lvl4pPr>
            <a:lvl5pPr algn="ctr">
              <a:defRPr sz="1600" b="1">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CEA91CCC-2788-7660-391D-DD288E4706C1}"/>
              </a:ext>
            </a:extLst>
          </p:cNvPr>
          <p:cNvSpPr>
            <a:spLocks noGrp="1"/>
          </p:cNvSpPr>
          <p:nvPr>
            <p:ph type="body" sz="quarter" idx="18"/>
          </p:nvPr>
        </p:nvSpPr>
        <p:spPr>
          <a:xfrm>
            <a:off x="7899931" y="4224925"/>
            <a:ext cx="2482850" cy="484810"/>
          </a:xfrm>
        </p:spPr>
        <p:txBody>
          <a:bodyPr anchor="t"/>
          <a:lstStyle>
            <a:lvl1pPr algn="l">
              <a:defRPr>
                <a:solidFill>
                  <a:schemeClr val="tx1"/>
                </a:solidFill>
              </a:defRPr>
            </a:lvl1pPr>
            <a:lvl2pPr algn="l">
              <a:defRPr>
                <a:solidFill>
                  <a:schemeClr val="tx1"/>
                </a:solidFill>
              </a:defRPr>
            </a:lvl2pPr>
            <a:lvl3pPr algn="l">
              <a:defRPr>
                <a:solidFill>
                  <a:schemeClr val="tx1"/>
                </a:solidFill>
              </a:defRPr>
            </a:lvl3pPr>
            <a:lvl4pPr algn="l">
              <a:defRPr>
                <a:solidFill>
                  <a:schemeClr val="tx1"/>
                </a:solidFill>
              </a:defRPr>
            </a:lvl4pPr>
            <a:lvl5pPr algn="l">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3" name="Group 12">
            <a:extLst>
              <a:ext uri="{FF2B5EF4-FFF2-40B4-BE49-F238E27FC236}">
                <a16:creationId xmlns:a16="http://schemas.microsoft.com/office/drawing/2014/main" id="{6C5AA366-B75C-E003-4792-97B3D8F8666A}"/>
              </a:ext>
            </a:extLst>
          </p:cNvPr>
          <p:cNvGrpSpPr/>
          <p:nvPr userDrawn="1"/>
        </p:nvGrpSpPr>
        <p:grpSpPr>
          <a:xfrm>
            <a:off x="4635500" y="5916029"/>
            <a:ext cx="1498600" cy="1498600"/>
            <a:chOff x="-2343150" y="1566863"/>
            <a:chExt cx="1498600" cy="1498600"/>
          </a:xfrm>
        </p:grpSpPr>
        <p:sp>
          <p:nvSpPr>
            <p:cNvPr id="14" name="Oval 13">
              <a:extLst>
                <a:ext uri="{FF2B5EF4-FFF2-40B4-BE49-F238E27FC236}">
                  <a16:creationId xmlns:a16="http://schemas.microsoft.com/office/drawing/2014/main" id="{7F37AF7A-36A2-9EA1-5258-2BEB43564CE4}"/>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D81CAE0C-9981-359A-C5E3-836489820E3F}"/>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BD7E7A38-3038-C4CE-3D3B-4AB7D5F62AD9}"/>
              </a:ext>
            </a:extLst>
          </p:cNvPr>
          <p:cNvGrpSpPr/>
          <p:nvPr userDrawn="1"/>
        </p:nvGrpSpPr>
        <p:grpSpPr>
          <a:xfrm>
            <a:off x="11036300" y="-343810"/>
            <a:ext cx="1670957" cy="1670959"/>
            <a:chOff x="-1985169" y="1122360"/>
            <a:chExt cx="2128837" cy="2128840"/>
          </a:xfrm>
          <a:solidFill>
            <a:schemeClr val="accent5"/>
          </a:solidFill>
        </p:grpSpPr>
        <p:grpSp>
          <p:nvGrpSpPr>
            <p:cNvPr id="17" name="Group 16">
              <a:extLst>
                <a:ext uri="{FF2B5EF4-FFF2-40B4-BE49-F238E27FC236}">
                  <a16:creationId xmlns:a16="http://schemas.microsoft.com/office/drawing/2014/main" id="{2A72025A-53A1-1B55-FDB1-721ADE4B2318}"/>
                </a:ext>
              </a:extLst>
            </p:cNvPr>
            <p:cNvGrpSpPr/>
            <p:nvPr userDrawn="1"/>
          </p:nvGrpSpPr>
          <p:grpSpPr>
            <a:xfrm>
              <a:off x="-1985169" y="1122363"/>
              <a:ext cx="2128837" cy="2128837"/>
              <a:chOff x="-1985169" y="1122363"/>
              <a:chExt cx="2128837" cy="2128837"/>
            </a:xfrm>
            <a:grpFill/>
          </p:grpSpPr>
          <p:grpSp>
            <p:nvGrpSpPr>
              <p:cNvPr id="25" name="Group 24">
                <a:extLst>
                  <a:ext uri="{FF2B5EF4-FFF2-40B4-BE49-F238E27FC236}">
                    <a16:creationId xmlns:a16="http://schemas.microsoft.com/office/drawing/2014/main" id="{3779621D-0FA2-C850-6EAF-EDD69773609D}"/>
                  </a:ext>
                </a:extLst>
              </p:cNvPr>
              <p:cNvGrpSpPr/>
              <p:nvPr userDrawn="1"/>
            </p:nvGrpSpPr>
            <p:grpSpPr>
              <a:xfrm>
                <a:off x="-1003300" y="1122363"/>
                <a:ext cx="165100" cy="2128837"/>
                <a:chOff x="-1003300" y="1122363"/>
                <a:chExt cx="165100" cy="2128837"/>
              </a:xfrm>
              <a:grpFill/>
            </p:grpSpPr>
            <p:sp>
              <p:nvSpPr>
                <p:cNvPr id="29" name="Rectangle 28">
                  <a:extLst>
                    <a:ext uri="{FF2B5EF4-FFF2-40B4-BE49-F238E27FC236}">
                      <a16:creationId xmlns:a16="http://schemas.microsoft.com/office/drawing/2014/main" id="{7347ED2D-5B6D-F757-826E-B44A34FE362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a:extLst>
                    <a:ext uri="{FF2B5EF4-FFF2-40B4-BE49-F238E27FC236}">
                      <a16:creationId xmlns:a16="http://schemas.microsoft.com/office/drawing/2014/main" id="{F54B128C-12E6-2382-D15A-931B75D53E1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6" name="Group 25">
                <a:extLst>
                  <a:ext uri="{FF2B5EF4-FFF2-40B4-BE49-F238E27FC236}">
                    <a16:creationId xmlns:a16="http://schemas.microsoft.com/office/drawing/2014/main" id="{452C8200-76DF-A109-1256-0A0FCF30A07B}"/>
                  </a:ext>
                </a:extLst>
              </p:cNvPr>
              <p:cNvGrpSpPr/>
              <p:nvPr userDrawn="1"/>
            </p:nvGrpSpPr>
            <p:grpSpPr>
              <a:xfrm rot="5400000">
                <a:off x="-1003300" y="1122362"/>
                <a:ext cx="165100" cy="2128837"/>
                <a:chOff x="-1003300" y="1122363"/>
                <a:chExt cx="165100" cy="2128837"/>
              </a:xfrm>
              <a:grpFill/>
            </p:grpSpPr>
            <p:sp>
              <p:nvSpPr>
                <p:cNvPr id="27" name="Rectangle 26">
                  <a:extLst>
                    <a:ext uri="{FF2B5EF4-FFF2-40B4-BE49-F238E27FC236}">
                      <a16:creationId xmlns:a16="http://schemas.microsoft.com/office/drawing/2014/main" id="{FD12D731-A3E4-89DC-8019-1A6FF9175C9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3551B3A2-0B5C-1E0F-9E99-155558ED4A9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8" name="Group 17">
              <a:extLst>
                <a:ext uri="{FF2B5EF4-FFF2-40B4-BE49-F238E27FC236}">
                  <a16:creationId xmlns:a16="http://schemas.microsoft.com/office/drawing/2014/main" id="{2CC071EA-281A-99F9-C6C1-359D6195FE94}"/>
                </a:ext>
              </a:extLst>
            </p:cNvPr>
            <p:cNvGrpSpPr/>
            <p:nvPr userDrawn="1"/>
          </p:nvGrpSpPr>
          <p:grpSpPr>
            <a:xfrm rot="2700000">
              <a:off x="-1985169" y="1122360"/>
              <a:ext cx="2128837" cy="2128837"/>
              <a:chOff x="-1985169" y="1122363"/>
              <a:chExt cx="2128837" cy="2128837"/>
            </a:xfrm>
            <a:grpFill/>
          </p:grpSpPr>
          <p:grpSp>
            <p:nvGrpSpPr>
              <p:cNvPr id="19" name="Group 18">
                <a:extLst>
                  <a:ext uri="{FF2B5EF4-FFF2-40B4-BE49-F238E27FC236}">
                    <a16:creationId xmlns:a16="http://schemas.microsoft.com/office/drawing/2014/main" id="{6A526442-BE38-58C4-31BA-D5EF01BDEE45}"/>
                  </a:ext>
                </a:extLst>
              </p:cNvPr>
              <p:cNvGrpSpPr/>
              <p:nvPr userDrawn="1"/>
            </p:nvGrpSpPr>
            <p:grpSpPr>
              <a:xfrm>
                <a:off x="-1003300" y="1122363"/>
                <a:ext cx="165100" cy="2128837"/>
                <a:chOff x="-1003300" y="1122363"/>
                <a:chExt cx="165100" cy="2128837"/>
              </a:xfrm>
              <a:grpFill/>
            </p:grpSpPr>
            <p:sp>
              <p:nvSpPr>
                <p:cNvPr id="23" name="Rectangle 22">
                  <a:extLst>
                    <a:ext uri="{FF2B5EF4-FFF2-40B4-BE49-F238E27FC236}">
                      <a16:creationId xmlns:a16="http://schemas.microsoft.com/office/drawing/2014/main" id="{CB3D0950-53E8-AFFC-4DEC-D2CFE026F8F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4" name="Rectangle 23">
                  <a:extLst>
                    <a:ext uri="{FF2B5EF4-FFF2-40B4-BE49-F238E27FC236}">
                      <a16:creationId xmlns:a16="http://schemas.microsoft.com/office/drawing/2014/main" id="{E73D34A0-64FE-E15C-973C-D28BD4700AC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0" name="Group 19">
                <a:extLst>
                  <a:ext uri="{FF2B5EF4-FFF2-40B4-BE49-F238E27FC236}">
                    <a16:creationId xmlns:a16="http://schemas.microsoft.com/office/drawing/2014/main" id="{6C8048F2-70DB-CB13-703F-BB11330A78C0}"/>
                  </a:ext>
                </a:extLst>
              </p:cNvPr>
              <p:cNvGrpSpPr/>
              <p:nvPr userDrawn="1"/>
            </p:nvGrpSpPr>
            <p:grpSpPr>
              <a:xfrm rot="5400000">
                <a:off x="-1003300" y="1122362"/>
                <a:ext cx="165100" cy="2128837"/>
                <a:chOff x="-1003300" y="1122363"/>
                <a:chExt cx="165100" cy="2128837"/>
              </a:xfrm>
              <a:grpFill/>
            </p:grpSpPr>
            <p:sp>
              <p:nvSpPr>
                <p:cNvPr id="21" name="Rectangle 20">
                  <a:extLst>
                    <a:ext uri="{FF2B5EF4-FFF2-40B4-BE49-F238E27FC236}">
                      <a16:creationId xmlns:a16="http://schemas.microsoft.com/office/drawing/2014/main" id="{94E2F9E3-90CD-C9CA-1A8C-BAE53FD70EC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2" name="Rectangle 21">
                  <a:extLst>
                    <a:ext uri="{FF2B5EF4-FFF2-40B4-BE49-F238E27FC236}">
                      <a16:creationId xmlns:a16="http://schemas.microsoft.com/office/drawing/2014/main" id="{62F238CD-8E30-48E6-3FD3-D0288B6DE7F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1" name="Group 30">
            <a:extLst>
              <a:ext uri="{FF2B5EF4-FFF2-40B4-BE49-F238E27FC236}">
                <a16:creationId xmlns:a16="http://schemas.microsoft.com/office/drawing/2014/main" id="{7F6B3081-B66C-5D0D-7FDD-4670246608F1}"/>
              </a:ext>
            </a:extLst>
          </p:cNvPr>
          <p:cNvGrpSpPr/>
          <p:nvPr userDrawn="1"/>
        </p:nvGrpSpPr>
        <p:grpSpPr>
          <a:xfrm>
            <a:off x="5748637" y="66129"/>
            <a:ext cx="410863" cy="410863"/>
            <a:chOff x="-1460500" y="1196189"/>
            <a:chExt cx="634206" cy="634206"/>
          </a:xfrm>
          <a:solidFill>
            <a:schemeClr val="bg2"/>
          </a:solidFill>
        </p:grpSpPr>
        <p:grpSp>
          <p:nvGrpSpPr>
            <p:cNvPr id="32" name="Group 31">
              <a:extLst>
                <a:ext uri="{FF2B5EF4-FFF2-40B4-BE49-F238E27FC236}">
                  <a16:creationId xmlns:a16="http://schemas.microsoft.com/office/drawing/2014/main" id="{779AB0C5-4B6F-88F0-A9EF-BCAA74F4C160}"/>
                </a:ext>
              </a:extLst>
            </p:cNvPr>
            <p:cNvGrpSpPr/>
            <p:nvPr userDrawn="1"/>
          </p:nvGrpSpPr>
          <p:grpSpPr>
            <a:xfrm>
              <a:off x="-1460500" y="1483536"/>
              <a:ext cx="634206" cy="59514"/>
              <a:chOff x="-1460500" y="1483536"/>
              <a:chExt cx="634206" cy="59514"/>
            </a:xfrm>
            <a:grpFill/>
          </p:grpSpPr>
          <p:sp>
            <p:nvSpPr>
              <p:cNvPr id="36" name="Rectangle 35">
                <a:extLst>
                  <a:ext uri="{FF2B5EF4-FFF2-40B4-BE49-F238E27FC236}">
                    <a16:creationId xmlns:a16="http://schemas.microsoft.com/office/drawing/2014/main" id="{DC2811D1-A88D-51A9-43D9-84B696FA86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1CF5554-435E-D1F5-DA1F-4086F739E45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25A4433C-D7B1-9357-5347-6EDDBB333C2B}"/>
                </a:ext>
              </a:extLst>
            </p:cNvPr>
            <p:cNvGrpSpPr/>
            <p:nvPr userDrawn="1"/>
          </p:nvGrpSpPr>
          <p:grpSpPr>
            <a:xfrm rot="5400000">
              <a:off x="-1460500" y="1483535"/>
              <a:ext cx="634206" cy="59514"/>
              <a:chOff x="-1460500" y="1483536"/>
              <a:chExt cx="634206" cy="59514"/>
            </a:xfrm>
            <a:grpFill/>
          </p:grpSpPr>
          <p:sp>
            <p:nvSpPr>
              <p:cNvPr id="34" name="Rectangle 33">
                <a:extLst>
                  <a:ext uri="{FF2B5EF4-FFF2-40B4-BE49-F238E27FC236}">
                    <a16:creationId xmlns:a16="http://schemas.microsoft.com/office/drawing/2014/main" id="{FC4678FC-3209-D706-DC9C-6F7D7A4EB6F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2CCCA07-05BB-53EE-647B-7BD725F1EC5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66CB1F49-D8C9-5264-AE57-5B525FAC59F1}"/>
              </a:ext>
            </a:extLst>
          </p:cNvPr>
          <p:cNvGrpSpPr/>
          <p:nvPr userDrawn="1"/>
        </p:nvGrpSpPr>
        <p:grpSpPr>
          <a:xfrm>
            <a:off x="5459184" y="426874"/>
            <a:ext cx="410863" cy="410863"/>
            <a:chOff x="-1460500" y="1196189"/>
            <a:chExt cx="634206" cy="634206"/>
          </a:xfrm>
          <a:solidFill>
            <a:schemeClr val="bg2"/>
          </a:solidFill>
        </p:grpSpPr>
        <p:grpSp>
          <p:nvGrpSpPr>
            <p:cNvPr id="39" name="Group 38">
              <a:extLst>
                <a:ext uri="{FF2B5EF4-FFF2-40B4-BE49-F238E27FC236}">
                  <a16:creationId xmlns:a16="http://schemas.microsoft.com/office/drawing/2014/main" id="{74A98E32-1BC4-88E8-DDF7-9BA7BE8B6AA7}"/>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6CBA024F-1378-DCE1-9F19-3E5A64F4213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E9C5491-7502-167C-40E2-E2025CAD938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4BF38113-E492-A4DB-190B-EC211FE0B803}"/>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A152AD8B-0DBD-4D21-E827-A0683EA1A52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88EDEFF-0331-73BC-D2AA-90DF57D6E39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CBDCEB6B-BEA7-B6E2-9724-CFB38FBC7B5E}"/>
              </a:ext>
            </a:extLst>
          </p:cNvPr>
          <p:cNvGrpSpPr/>
          <p:nvPr userDrawn="1"/>
        </p:nvGrpSpPr>
        <p:grpSpPr>
          <a:xfrm>
            <a:off x="74478" y="5448770"/>
            <a:ext cx="410863" cy="410863"/>
            <a:chOff x="-1460500" y="1196189"/>
            <a:chExt cx="634206" cy="634206"/>
          </a:xfrm>
          <a:solidFill>
            <a:schemeClr val="accent5"/>
          </a:solidFill>
        </p:grpSpPr>
        <p:grpSp>
          <p:nvGrpSpPr>
            <p:cNvPr id="46" name="Group 45">
              <a:extLst>
                <a:ext uri="{FF2B5EF4-FFF2-40B4-BE49-F238E27FC236}">
                  <a16:creationId xmlns:a16="http://schemas.microsoft.com/office/drawing/2014/main" id="{0AC7D3CC-F867-D5C5-3310-F0EB31D1FDE9}"/>
                </a:ext>
              </a:extLst>
            </p:cNvPr>
            <p:cNvGrpSpPr/>
            <p:nvPr userDrawn="1"/>
          </p:nvGrpSpPr>
          <p:grpSpPr>
            <a:xfrm>
              <a:off x="-1460500" y="1483536"/>
              <a:ext cx="634206" cy="59514"/>
              <a:chOff x="-1460500" y="1483536"/>
              <a:chExt cx="634206" cy="59514"/>
            </a:xfrm>
            <a:grpFill/>
          </p:grpSpPr>
          <p:sp>
            <p:nvSpPr>
              <p:cNvPr id="50" name="Rectangle 49">
                <a:extLst>
                  <a:ext uri="{FF2B5EF4-FFF2-40B4-BE49-F238E27FC236}">
                    <a16:creationId xmlns:a16="http://schemas.microsoft.com/office/drawing/2014/main" id="{9473E397-D506-C70A-6676-EA4FEDE64D5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363E469-C1F6-D0D2-6768-B5BA470C5E7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1BAF0EE5-6225-7919-3A81-597BAD01D2EF}"/>
                </a:ext>
              </a:extLst>
            </p:cNvPr>
            <p:cNvGrpSpPr/>
            <p:nvPr userDrawn="1"/>
          </p:nvGrpSpPr>
          <p:grpSpPr>
            <a:xfrm rot="5400000">
              <a:off x="-1460500" y="1483535"/>
              <a:ext cx="634206" cy="59514"/>
              <a:chOff x="-1460500" y="1483536"/>
              <a:chExt cx="634206" cy="59514"/>
            </a:xfrm>
            <a:grpFill/>
          </p:grpSpPr>
          <p:sp>
            <p:nvSpPr>
              <p:cNvPr id="48" name="Rectangle 47">
                <a:extLst>
                  <a:ext uri="{FF2B5EF4-FFF2-40B4-BE49-F238E27FC236}">
                    <a16:creationId xmlns:a16="http://schemas.microsoft.com/office/drawing/2014/main" id="{25491AD6-4DF0-69CF-A9C4-E055AD1906B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2360C8EF-1307-6B29-85ED-E23109C0351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C8390074-F66D-0204-CCBE-F97F927CA1EE}"/>
              </a:ext>
            </a:extLst>
          </p:cNvPr>
          <p:cNvGrpSpPr/>
          <p:nvPr userDrawn="1"/>
        </p:nvGrpSpPr>
        <p:grpSpPr>
          <a:xfrm>
            <a:off x="406531" y="5809515"/>
            <a:ext cx="410863" cy="410863"/>
            <a:chOff x="-1460500" y="1196189"/>
            <a:chExt cx="634206" cy="634206"/>
          </a:xfrm>
          <a:solidFill>
            <a:schemeClr val="accent5"/>
          </a:solidFill>
        </p:grpSpPr>
        <p:grpSp>
          <p:nvGrpSpPr>
            <p:cNvPr id="53" name="Group 52">
              <a:extLst>
                <a:ext uri="{FF2B5EF4-FFF2-40B4-BE49-F238E27FC236}">
                  <a16:creationId xmlns:a16="http://schemas.microsoft.com/office/drawing/2014/main" id="{C5885195-0959-7984-EE05-792F174EDB03}"/>
                </a:ext>
              </a:extLst>
            </p:cNvPr>
            <p:cNvGrpSpPr/>
            <p:nvPr userDrawn="1"/>
          </p:nvGrpSpPr>
          <p:grpSpPr>
            <a:xfrm>
              <a:off x="-1460500" y="1483536"/>
              <a:ext cx="634206" cy="59514"/>
              <a:chOff x="-1460500" y="1483536"/>
              <a:chExt cx="634206" cy="59514"/>
            </a:xfrm>
            <a:grpFill/>
          </p:grpSpPr>
          <p:sp>
            <p:nvSpPr>
              <p:cNvPr id="57" name="Rectangle 56">
                <a:extLst>
                  <a:ext uri="{FF2B5EF4-FFF2-40B4-BE49-F238E27FC236}">
                    <a16:creationId xmlns:a16="http://schemas.microsoft.com/office/drawing/2014/main" id="{93943174-1CCA-D54A-B7A5-4BF8F082914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730E401-304C-C0A6-E66B-9C6A5087AB7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4" name="Group 53">
              <a:extLst>
                <a:ext uri="{FF2B5EF4-FFF2-40B4-BE49-F238E27FC236}">
                  <a16:creationId xmlns:a16="http://schemas.microsoft.com/office/drawing/2014/main" id="{5F8A6AF2-DFFF-A23A-B3F3-875A6D8B3CB2}"/>
                </a:ext>
              </a:extLst>
            </p:cNvPr>
            <p:cNvGrpSpPr/>
            <p:nvPr userDrawn="1"/>
          </p:nvGrpSpPr>
          <p:grpSpPr>
            <a:xfrm rot="5400000">
              <a:off x="-1460500" y="1483535"/>
              <a:ext cx="634206" cy="59514"/>
              <a:chOff x="-1460500" y="1483536"/>
              <a:chExt cx="634206" cy="59514"/>
            </a:xfrm>
            <a:grpFill/>
          </p:grpSpPr>
          <p:sp>
            <p:nvSpPr>
              <p:cNvPr id="55" name="Rectangle 54">
                <a:extLst>
                  <a:ext uri="{FF2B5EF4-FFF2-40B4-BE49-F238E27FC236}">
                    <a16:creationId xmlns:a16="http://schemas.microsoft.com/office/drawing/2014/main" id="{46871143-6512-AF51-3719-4CDF9908A4D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3785430-2D41-7B46-017F-F7C382FDE0E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9" name="Group 58">
            <a:extLst>
              <a:ext uri="{FF2B5EF4-FFF2-40B4-BE49-F238E27FC236}">
                <a16:creationId xmlns:a16="http://schemas.microsoft.com/office/drawing/2014/main" id="{613187E5-D2C1-AEE4-8A5E-A6AD97ADD4F0}"/>
              </a:ext>
            </a:extLst>
          </p:cNvPr>
          <p:cNvGrpSpPr/>
          <p:nvPr userDrawn="1"/>
        </p:nvGrpSpPr>
        <p:grpSpPr>
          <a:xfrm>
            <a:off x="55200" y="6126270"/>
            <a:ext cx="410863" cy="410863"/>
            <a:chOff x="-1460500" y="1196189"/>
            <a:chExt cx="634206" cy="634206"/>
          </a:xfrm>
          <a:solidFill>
            <a:schemeClr val="accent5"/>
          </a:solidFill>
        </p:grpSpPr>
        <p:grpSp>
          <p:nvGrpSpPr>
            <p:cNvPr id="60" name="Group 59">
              <a:extLst>
                <a:ext uri="{FF2B5EF4-FFF2-40B4-BE49-F238E27FC236}">
                  <a16:creationId xmlns:a16="http://schemas.microsoft.com/office/drawing/2014/main" id="{8D9CC00E-DDAA-99FC-F1ED-31BFFA157A2D}"/>
                </a:ext>
              </a:extLst>
            </p:cNvPr>
            <p:cNvGrpSpPr/>
            <p:nvPr userDrawn="1"/>
          </p:nvGrpSpPr>
          <p:grpSpPr>
            <a:xfrm>
              <a:off x="-1460500" y="1483536"/>
              <a:ext cx="634206" cy="59514"/>
              <a:chOff x="-1460500" y="1483536"/>
              <a:chExt cx="634206" cy="59514"/>
            </a:xfrm>
            <a:grpFill/>
          </p:grpSpPr>
          <p:sp>
            <p:nvSpPr>
              <p:cNvPr id="64" name="Rectangle 63">
                <a:extLst>
                  <a:ext uri="{FF2B5EF4-FFF2-40B4-BE49-F238E27FC236}">
                    <a16:creationId xmlns:a16="http://schemas.microsoft.com/office/drawing/2014/main" id="{665CE115-6D8A-3402-56AF-710F102F852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A2CD025E-CEC7-8CBC-5A4A-307934CED07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1" name="Group 60">
              <a:extLst>
                <a:ext uri="{FF2B5EF4-FFF2-40B4-BE49-F238E27FC236}">
                  <a16:creationId xmlns:a16="http://schemas.microsoft.com/office/drawing/2014/main" id="{F0F9E7FE-390A-EC1F-C2CA-52B825901D8F}"/>
                </a:ext>
              </a:extLst>
            </p:cNvPr>
            <p:cNvGrpSpPr/>
            <p:nvPr userDrawn="1"/>
          </p:nvGrpSpPr>
          <p:grpSpPr>
            <a:xfrm rot="5400000">
              <a:off x="-1460500" y="1483535"/>
              <a:ext cx="634206" cy="59514"/>
              <a:chOff x="-1460500" y="1483536"/>
              <a:chExt cx="634206" cy="59514"/>
            </a:xfrm>
            <a:grpFill/>
          </p:grpSpPr>
          <p:sp>
            <p:nvSpPr>
              <p:cNvPr id="62" name="Rectangle 61">
                <a:extLst>
                  <a:ext uri="{FF2B5EF4-FFF2-40B4-BE49-F238E27FC236}">
                    <a16:creationId xmlns:a16="http://schemas.microsoft.com/office/drawing/2014/main" id="{4FD66C98-60E0-2D8D-6C13-979A037A0C8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2A151E2-D2D7-1AFB-A684-8C7047B6D41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66" name="Group 65">
            <a:extLst>
              <a:ext uri="{FF2B5EF4-FFF2-40B4-BE49-F238E27FC236}">
                <a16:creationId xmlns:a16="http://schemas.microsoft.com/office/drawing/2014/main" id="{D429FF84-DC18-C305-4CE8-DD86240EB0A1}"/>
              </a:ext>
            </a:extLst>
          </p:cNvPr>
          <p:cNvGrpSpPr/>
          <p:nvPr userDrawn="1"/>
        </p:nvGrpSpPr>
        <p:grpSpPr>
          <a:xfrm>
            <a:off x="387253" y="6487015"/>
            <a:ext cx="410863" cy="410863"/>
            <a:chOff x="-1460500" y="1196189"/>
            <a:chExt cx="634206" cy="634206"/>
          </a:xfrm>
          <a:solidFill>
            <a:schemeClr val="accent5"/>
          </a:solidFill>
        </p:grpSpPr>
        <p:grpSp>
          <p:nvGrpSpPr>
            <p:cNvPr id="67" name="Group 66">
              <a:extLst>
                <a:ext uri="{FF2B5EF4-FFF2-40B4-BE49-F238E27FC236}">
                  <a16:creationId xmlns:a16="http://schemas.microsoft.com/office/drawing/2014/main" id="{40779D77-DAC0-B211-4237-E28DDDA420BF}"/>
                </a:ext>
              </a:extLst>
            </p:cNvPr>
            <p:cNvGrpSpPr/>
            <p:nvPr userDrawn="1"/>
          </p:nvGrpSpPr>
          <p:grpSpPr>
            <a:xfrm>
              <a:off x="-1460500" y="1483536"/>
              <a:ext cx="634206" cy="59514"/>
              <a:chOff x="-1460500" y="1483536"/>
              <a:chExt cx="634206" cy="59514"/>
            </a:xfrm>
            <a:grpFill/>
          </p:grpSpPr>
          <p:sp>
            <p:nvSpPr>
              <p:cNvPr id="71" name="Rectangle 70">
                <a:extLst>
                  <a:ext uri="{FF2B5EF4-FFF2-40B4-BE49-F238E27FC236}">
                    <a16:creationId xmlns:a16="http://schemas.microsoft.com/office/drawing/2014/main" id="{52A2C137-5A5B-4DF3-F99A-78BBAFFC504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0328E10B-C389-9BD9-8453-F8EAD6DD23C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8" name="Group 67">
              <a:extLst>
                <a:ext uri="{FF2B5EF4-FFF2-40B4-BE49-F238E27FC236}">
                  <a16:creationId xmlns:a16="http://schemas.microsoft.com/office/drawing/2014/main" id="{136732B7-41F3-E323-B28E-5EA07D413375}"/>
                </a:ext>
              </a:extLst>
            </p:cNvPr>
            <p:cNvGrpSpPr/>
            <p:nvPr userDrawn="1"/>
          </p:nvGrpSpPr>
          <p:grpSpPr>
            <a:xfrm rot="5400000">
              <a:off x="-1460500" y="1483535"/>
              <a:ext cx="634206" cy="59514"/>
              <a:chOff x="-1460500" y="1483536"/>
              <a:chExt cx="634206" cy="59514"/>
            </a:xfrm>
            <a:grpFill/>
          </p:grpSpPr>
          <p:sp>
            <p:nvSpPr>
              <p:cNvPr id="69" name="Rectangle 68">
                <a:extLst>
                  <a:ext uri="{FF2B5EF4-FFF2-40B4-BE49-F238E27FC236}">
                    <a16:creationId xmlns:a16="http://schemas.microsoft.com/office/drawing/2014/main" id="{30E1DD1A-CF3F-47B7-847F-6CB19CB08AF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95B330F-269A-C325-8354-136E3405829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370F8D77-CCDD-CB39-B20E-294DCAE8FB5C}"/>
              </a:ext>
            </a:extLst>
          </p:cNvPr>
          <p:cNvSpPr>
            <a:spLocks noGrp="1"/>
          </p:cNvSpPr>
          <p:nvPr>
            <p:ph type="title"/>
          </p:nvPr>
        </p:nvSpPr>
        <p:spPr>
          <a:xfrm>
            <a:off x="996950" y="3077079"/>
            <a:ext cx="3638550" cy="599609"/>
          </a:xfrm>
        </p:spPr>
        <p:txBody>
          <a:bodyPr anchor="ctr"/>
          <a:lstStyle/>
          <a:p>
            <a:r>
              <a:rPr lang="en-US"/>
              <a:t>Click to edit Master title style</a:t>
            </a:r>
          </a:p>
        </p:txBody>
      </p:sp>
    </p:spTree>
    <p:extLst>
      <p:ext uri="{BB962C8B-B14F-4D97-AF65-F5344CB8AC3E}">
        <p14:creationId xmlns:p14="http://schemas.microsoft.com/office/powerpoint/2010/main" val="23454106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lide True Fals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968-40F1-CD07-78D0-3176E5FD4AE7}"/>
              </a:ext>
            </a:extLst>
          </p:cNvPr>
          <p:cNvSpPr>
            <a:spLocks noGrp="1"/>
          </p:cNvSpPr>
          <p:nvPr>
            <p:ph type="title"/>
          </p:nvPr>
        </p:nvSpPr>
        <p:spPr>
          <a:xfrm>
            <a:off x="996950" y="3129195"/>
            <a:ext cx="4216400" cy="599609"/>
          </a:xfrm>
        </p:spPr>
        <p:txBody>
          <a:bodyPr anchor="ctr"/>
          <a:lstStyle/>
          <a:p>
            <a:r>
              <a:rPr lang="en-US"/>
              <a:t>Click to edit Master title style</a:t>
            </a:r>
          </a:p>
        </p:txBody>
      </p:sp>
      <p:sp>
        <p:nvSpPr>
          <p:cNvPr id="6" name="Rectangle: Single Corner Snipped 5">
            <a:extLst>
              <a:ext uri="{FF2B5EF4-FFF2-40B4-BE49-F238E27FC236}">
                <a16:creationId xmlns:a16="http://schemas.microsoft.com/office/drawing/2014/main" id="{EE139459-32CC-150B-471D-DC5E6E7C2857}"/>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D9E24CE-FE44-84D4-28A8-ED49100E6F34}"/>
              </a:ext>
            </a:extLst>
          </p:cNvPr>
          <p:cNvGrpSpPr/>
          <p:nvPr userDrawn="1"/>
        </p:nvGrpSpPr>
        <p:grpSpPr>
          <a:xfrm>
            <a:off x="11195050" y="-76915"/>
            <a:ext cx="497080" cy="497080"/>
            <a:chOff x="-1460500" y="1196189"/>
            <a:chExt cx="634206" cy="634206"/>
          </a:xfrm>
          <a:solidFill>
            <a:schemeClr val="bg1"/>
          </a:solidFill>
        </p:grpSpPr>
        <p:grpSp>
          <p:nvGrpSpPr>
            <p:cNvPr id="8" name="Group 7">
              <a:extLst>
                <a:ext uri="{FF2B5EF4-FFF2-40B4-BE49-F238E27FC236}">
                  <a16:creationId xmlns:a16="http://schemas.microsoft.com/office/drawing/2014/main" id="{D64E02FC-6F97-1357-F67A-45DB56A5E827}"/>
                </a:ext>
              </a:extLst>
            </p:cNvPr>
            <p:cNvGrpSpPr/>
            <p:nvPr userDrawn="1"/>
          </p:nvGrpSpPr>
          <p:grpSpPr>
            <a:xfrm>
              <a:off x="-1460500" y="1483536"/>
              <a:ext cx="634206" cy="59514"/>
              <a:chOff x="-1460500" y="1483536"/>
              <a:chExt cx="634206" cy="59514"/>
            </a:xfrm>
            <a:grpFill/>
          </p:grpSpPr>
          <p:sp>
            <p:nvSpPr>
              <p:cNvPr id="12" name="Rectangle 11">
                <a:extLst>
                  <a:ext uri="{FF2B5EF4-FFF2-40B4-BE49-F238E27FC236}">
                    <a16:creationId xmlns:a16="http://schemas.microsoft.com/office/drawing/2014/main" id="{D41F2EEF-55C4-D38B-AD25-DEA20B96964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F6786A3-D461-5ED1-4104-C709EF545CD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EBD5A8AA-D123-108E-F338-A092E4CC1C7F}"/>
                </a:ext>
              </a:extLst>
            </p:cNvPr>
            <p:cNvGrpSpPr/>
            <p:nvPr userDrawn="1"/>
          </p:nvGrpSpPr>
          <p:grpSpPr>
            <a:xfrm rot="5400000">
              <a:off x="-1460500" y="1483535"/>
              <a:ext cx="634206" cy="59514"/>
              <a:chOff x="-1460500" y="1483536"/>
              <a:chExt cx="634206" cy="59514"/>
            </a:xfrm>
            <a:grpFill/>
          </p:grpSpPr>
          <p:sp>
            <p:nvSpPr>
              <p:cNvPr id="10" name="Rectangle 9">
                <a:extLst>
                  <a:ext uri="{FF2B5EF4-FFF2-40B4-BE49-F238E27FC236}">
                    <a16:creationId xmlns:a16="http://schemas.microsoft.com/office/drawing/2014/main" id="{40ACDF57-5468-0BE1-776C-4917546ECA3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062F45-F1B7-BDD9-47C0-A22E491D9212}"/>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4" name="Group 13">
            <a:extLst>
              <a:ext uri="{FF2B5EF4-FFF2-40B4-BE49-F238E27FC236}">
                <a16:creationId xmlns:a16="http://schemas.microsoft.com/office/drawing/2014/main" id="{14E83963-E226-91DB-1C5F-D438B2F70115}"/>
              </a:ext>
            </a:extLst>
          </p:cNvPr>
          <p:cNvGrpSpPr/>
          <p:nvPr userDrawn="1"/>
        </p:nvGrpSpPr>
        <p:grpSpPr>
          <a:xfrm>
            <a:off x="11815482"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631C8571-FFB8-351D-EC8D-5A70BDBA8C7C}"/>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ACF60B71-7E0B-B380-5DD0-C076CCD1DFC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B20D4BA-0723-6C61-2678-17F82145AEB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86F1842-99AC-8DE4-1281-C3283894FC94}"/>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51E962F7-862B-5BAE-58F1-7DE6B2B1B19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D83747-D38F-B986-FEF6-EF2618C06E0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EACF1854-6B0F-EADF-4C04-771A32522815}"/>
              </a:ext>
            </a:extLst>
          </p:cNvPr>
          <p:cNvGrpSpPr/>
          <p:nvPr userDrawn="1"/>
        </p:nvGrpSpPr>
        <p:grpSpPr>
          <a:xfrm>
            <a:off x="-730250" y="5972175"/>
            <a:ext cx="1498600" cy="1498600"/>
            <a:chOff x="-2343150" y="1566863"/>
            <a:chExt cx="1498600" cy="1498600"/>
          </a:xfrm>
        </p:grpSpPr>
        <p:sp>
          <p:nvSpPr>
            <p:cNvPr id="22" name="Oval 21">
              <a:extLst>
                <a:ext uri="{FF2B5EF4-FFF2-40B4-BE49-F238E27FC236}">
                  <a16:creationId xmlns:a16="http://schemas.microsoft.com/office/drawing/2014/main" id="{8A3AD058-13A6-85B4-B098-0F592E695322}"/>
                </a:ext>
              </a:extLst>
            </p:cNvPr>
            <p:cNvSpPr/>
            <p:nvPr userDrawn="1"/>
          </p:nvSpPr>
          <p:spPr>
            <a:xfrm>
              <a:off x="-2057400" y="1852613"/>
              <a:ext cx="927100" cy="9271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59DD98C6-D7F9-5C7B-C871-F9717B656FF8}"/>
                </a:ext>
              </a:extLst>
            </p:cNvPr>
            <p:cNvSpPr/>
            <p:nvPr userDrawn="1"/>
          </p:nvSpPr>
          <p:spPr>
            <a:xfrm>
              <a:off x="-2343150" y="1566863"/>
              <a:ext cx="1498600" cy="1498600"/>
            </a:xfrm>
            <a:prstGeom prst="ellipse">
              <a:avLst/>
            </a:prstGeom>
            <a:noFill/>
            <a:ln w="28575">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Diagonal Corners Snipped 23">
            <a:extLst>
              <a:ext uri="{FF2B5EF4-FFF2-40B4-BE49-F238E27FC236}">
                <a16:creationId xmlns:a16="http://schemas.microsoft.com/office/drawing/2014/main" id="{63D74C1F-4F9B-512A-3F55-C477E0E73028}"/>
              </a:ext>
            </a:extLst>
          </p:cNvPr>
          <p:cNvSpPr/>
          <p:nvPr userDrawn="1"/>
        </p:nvSpPr>
        <p:spPr>
          <a:xfrm>
            <a:off x="8204200" y="1574800"/>
            <a:ext cx="2990850" cy="876300"/>
          </a:xfrm>
          <a:prstGeom prst="snip2Diag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Diagonal Corners Snipped 24">
            <a:extLst>
              <a:ext uri="{FF2B5EF4-FFF2-40B4-BE49-F238E27FC236}">
                <a16:creationId xmlns:a16="http://schemas.microsoft.com/office/drawing/2014/main" id="{050B1B68-75FD-4532-445C-E51738B92B09}"/>
              </a:ext>
            </a:extLst>
          </p:cNvPr>
          <p:cNvSpPr/>
          <p:nvPr userDrawn="1"/>
        </p:nvSpPr>
        <p:spPr>
          <a:xfrm>
            <a:off x="8337550" y="1695450"/>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Checkmark with solid fill">
            <a:extLst>
              <a:ext uri="{FF2B5EF4-FFF2-40B4-BE49-F238E27FC236}">
                <a16:creationId xmlns:a16="http://schemas.microsoft.com/office/drawing/2014/main" id="{4375A19F-25C7-2F66-07FD-BB81CE8CFD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472487" y="1830387"/>
            <a:ext cx="365125" cy="365125"/>
          </a:xfrm>
          <a:prstGeom prst="rect">
            <a:avLst/>
          </a:prstGeom>
        </p:spPr>
      </p:pic>
      <p:sp>
        <p:nvSpPr>
          <p:cNvPr id="31" name="Text Placeholder 30">
            <a:extLst>
              <a:ext uri="{FF2B5EF4-FFF2-40B4-BE49-F238E27FC236}">
                <a16:creationId xmlns:a16="http://schemas.microsoft.com/office/drawing/2014/main" id="{46486CFF-AAE3-2ACE-B97B-45CE4F511047}"/>
              </a:ext>
            </a:extLst>
          </p:cNvPr>
          <p:cNvSpPr>
            <a:spLocks noGrp="1"/>
          </p:cNvSpPr>
          <p:nvPr>
            <p:ph type="body" sz="quarter" idx="13"/>
          </p:nvPr>
        </p:nvSpPr>
        <p:spPr>
          <a:xfrm>
            <a:off x="9201150" y="1695450"/>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Rectangle: Diagonal Corners Snipped 31">
            <a:extLst>
              <a:ext uri="{FF2B5EF4-FFF2-40B4-BE49-F238E27FC236}">
                <a16:creationId xmlns:a16="http://schemas.microsoft.com/office/drawing/2014/main" id="{3C5D76EF-F2B1-6C87-7960-A41C02D41B90}"/>
              </a:ext>
            </a:extLst>
          </p:cNvPr>
          <p:cNvSpPr/>
          <p:nvPr userDrawn="1"/>
        </p:nvSpPr>
        <p:spPr>
          <a:xfrm>
            <a:off x="8204200" y="4321175"/>
            <a:ext cx="2990850" cy="87630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Diagonal Corners Snipped 32">
            <a:extLst>
              <a:ext uri="{FF2B5EF4-FFF2-40B4-BE49-F238E27FC236}">
                <a16:creationId xmlns:a16="http://schemas.microsoft.com/office/drawing/2014/main" id="{83210888-3B23-623F-7A06-1C3C34268F35}"/>
              </a:ext>
            </a:extLst>
          </p:cNvPr>
          <p:cNvSpPr/>
          <p:nvPr userDrawn="1"/>
        </p:nvSpPr>
        <p:spPr>
          <a:xfrm>
            <a:off x="8337550" y="4441825"/>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0">
            <a:extLst>
              <a:ext uri="{FF2B5EF4-FFF2-40B4-BE49-F238E27FC236}">
                <a16:creationId xmlns:a16="http://schemas.microsoft.com/office/drawing/2014/main" id="{B479166A-F71A-B0BF-B40A-3DBBF85B959A}"/>
              </a:ext>
            </a:extLst>
          </p:cNvPr>
          <p:cNvSpPr>
            <a:spLocks noGrp="1"/>
          </p:cNvSpPr>
          <p:nvPr>
            <p:ph type="body" sz="quarter" idx="14"/>
          </p:nvPr>
        </p:nvSpPr>
        <p:spPr>
          <a:xfrm>
            <a:off x="9201150" y="4441825"/>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9" name="Graphic 28" descr="Close with solid fill">
            <a:extLst>
              <a:ext uri="{FF2B5EF4-FFF2-40B4-BE49-F238E27FC236}">
                <a16:creationId xmlns:a16="http://schemas.microsoft.com/office/drawing/2014/main" id="{A2F74D6B-F5D9-B385-02BB-E5444A72DB0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72486" y="4576762"/>
            <a:ext cx="365125" cy="365125"/>
          </a:xfrm>
          <a:prstGeom prst="rect">
            <a:avLst/>
          </a:prstGeom>
        </p:spPr>
      </p:pic>
    </p:spTree>
    <p:extLst>
      <p:ext uri="{BB962C8B-B14F-4D97-AF65-F5344CB8AC3E}">
        <p14:creationId xmlns:p14="http://schemas.microsoft.com/office/powerpoint/2010/main" val="49338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lide True False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7B968-40F1-CD07-78D0-3176E5FD4AE7}"/>
              </a:ext>
            </a:extLst>
          </p:cNvPr>
          <p:cNvSpPr>
            <a:spLocks noGrp="1"/>
          </p:cNvSpPr>
          <p:nvPr>
            <p:ph type="title"/>
          </p:nvPr>
        </p:nvSpPr>
        <p:spPr>
          <a:xfrm>
            <a:off x="996950" y="766995"/>
            <a:ext cx="10198100" cy="599609"/>
          </a:xfrm>
        </p:spPr>
        <p:txBody>
          <a:bodyPr anchor="ctr"/>
          <a:lstStyle/>
          <a:p>
            <a:r>
              <a:rPr lang="en-US"/>
              <a:t>Click to edit Master title style</a:t>
            </a:r>
          </a:p>
        </p:txBody>
      </p:sp>
      <p:sp>
        <p:nvSpPr>
          <p:cNvPr id="24" name="Rectangle: Diagonal Corners Snipped 23">
            <a:extLst>
              <a:ext uri="{FF2B5EF4-FFF2-40B4-BE49-F238E27FC236}">
                <a16:creationId xmlns:a16="http://schemas.microsoft.com/office/drawing/2014/main" id="{63D74C1F-4F9B-512A-3F55-C477E0E73028}"/>
              </a:ext>
            </a:extLst>
          </p:cNvPr>
          <p:cNvSpPr/>
          <p:nvPr userDrawn="1"/>
        </p:nvSpPr>
        <p:spPr>
          <a:xfrm>
            <a:off x="996950" y="4321175"/>
            <a:ext cx="2990850" cy="876300"/>
          </a:xfrm>
          <a:prstGeom prst="snip2Diag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Diagonal Corners Snipped 24">
            <a:extLst>
              <a:ext uri="{FF2B5EF4-FFF2-40B4-BE49-F238E27FC236}">
                <a16:creationId xmlns:a16="http://schemas.microsoft.com/office/drawing/2014/main" id="{050B1B68-75FD-4532-445C-E51738B92B09}"/>
              </a:ext>
            </a:extLst>
          </p:cNvPr>
          <p:cNvSpPr/>
          <p:nvPr userDrawn="1"/>
        </p:nvSpPr>
        <p:spPr>
          <a:xfrm>
            <a:off x="1130300" y="4441825"/>
            <a:ext cx="635000" cy="635000"/>
          </a:xfrm>
          <a:prstGeom prst="snip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Checkmark with solid fill">
            <a:extLst>
              <a:ext uri="{FF2B5EF4-FFF2-40B4-BE49-F238E27FC236}">
                <a16:creationId xmlns:a16="http://schemas.microsoft.com/office/drawing/2014/main" id="{4375A19F-25C7-2F66-07FD-BB81CE8CFDA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65237" y="4576762"/>
            <a:ext cx="365125" cy="365125"/>
          </a:xfrm>
          <a:prstGeom prst="rect">
            <a:avLst/>
          </a:prstGeom>
        </p:spPr>
      </p:pic>
      <p:sp>
        <p:nvSpPr>
          <p:cNvPr id="31" name="Text Placeholder 30">
            <a:extLst>
              <a:ext uri="{FF2B5EF4-FFF2-40B4-BE49-F238E27FC236}">
                <a16:creationId xmlns:a16="http://schemas.microsoft.com/office/drawing/2014/main" id="{46486CFF-AAE3-2ACE-B97B-45CE4F511047}"/>
              </a:ext>
            </a:extLst>
          </p:cNvPr>
          <p:cNvSpPr>
            <a:spLocks noGrp="1"/>
          </p:cNvSpPr>
          <p:nvPr>
            <p:ph type="body" sz="quarter" idx="13"/>
          </p:nvPr>
        </p:nvSpPr>
        <p:spPr>
          <a:xfrm>
            <a:off x="1993900" y="4441825"/>
            <a:ext cx="1765300" cy="635000"/>
          </a:xfrm>
        </p:spPr>
        <p:txBody>
          <a:bodyPr anchor="ctr">
            <a:noAutofit/>
          </a:bodyPr>
          <a:lstStyle>
            <a:lvl1pPr algn="l">
              <a:defRPr sz="1800">
                <a:solidFill>
                  <a:schemeClr val="tx1"/>
                </a:solidFill>
              </a:defRPr>
            </a:lvl1pPr>
            <a:lvl2pPr algn="l">
              <a:defRPr sz="18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Rectangle: Diagonal Corners Snipped 31">
            <a:extLst>
              <a:ext uri="{FF2B5EF4-FFF2-40B4-BE49-F238E27FC236}">
                <a16:creationId xmlns:a16="http://schemas.microsoft.com/office/drawing/2014/main" id="{3C5D76EF-F2B1-6C87-7960-A41C02D41B90}"/>
              </a:ext>
            </a:extLst>
          </p:cNvPr>
          <p:cNvSpPr/>
          <p:nvPr userDrawn="1"/>
        </p:nvSpPr>
        <p:spPr>
          <a:xfrm>
            <a:off x="8204200" y="4321175"/>
            <a:ext cx="2990850" cy="87630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Diagonal Corners Snipped 32">
            <a:extLst>
              <a:ext uri="{FF2B5EF4-FFF2-40B4-BE49-F238E27FC236}">
                <a16:creationId xmlns:a16="http://schemas.microsoft.com/office/drawing/2014/main" id="{83210888-3B23-623F-7A06-1C3C34268F35}"/>
              </a:ext>
            </a:extLst>
          </p:cNvPr>
          <p:cNvSpPr/>
          <p:nvPr userDrawn="1"/>
        </p:nvSpPr>
        <p:spPr>
          <a:xfrm>
            <a:off x="8337550" y="4441825"/>
            <a:ext cx="635000" cy="635000"/>
          </a:xfrm>
          <a:prstGeom prst="snip2Diag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0">
            <a:extLst>
              <a:ext uri="{FF2B5EF4-FFF2-40B4-BE49-F238E27FC236}">
                <a16:creationId xmlns:a16="http://schemas.microsoft.com/office/drawing/2014/main" id="{B479166A-F71A-B0BF-B40A-3DBBF85B959A}"/>
              </a:ext>
            </a:extLst>
          </p:cNvPr>
          <p:cNvSpPr>
            <a:spLocks noGrp="1"/>
          </p:cNvSpPr>
          <p:nvPr>
            <p:ph type="body" sz="quarter" idx="14"/>
          </p:nvPr>
        </p:nvSpPr>
        <p:spPr>
          <a:xfrm>
            <a:off x="9201150" y="4441825"/>
            <a:ext cx="1765300" cy="635000"/>
          </a:xfrm>
        </p:spPr>
        <p:txBody>
          <a:bodyPr anchor="ctr">
            <a:noAutofit/>
          </a:bodyPr>
          <a:lstStyle>
            <a:lvl1pPr algn="l">
              <a:defRPr sz="1800">
                <a:solidFill>
                  <a:schemeClr val="tx1"/>
                </a:solidFill>
              </a:defRPr>
            </a:lvl1pPr>
            <a:lvl2pPr algn="l">
              <a:defRPr sz="1800">
                <a:solidFill>
                  <a:schemeClr val="tx1"/>
                </a:solidFill>
              </a:defRPr>
            </a:lvl2pPr>
            <a:lvl3pPr algn="l">
              <a:defRPr sz="1800">
                <a:solidFill>
                  <a:schemeClr val="tx1"/>
                </a:solidFill>
              </a:defRPr>
            </a:lvl3pPr>
            <a:lvl4pPr algn="l">
              <a:defRPr sz="1800">
                <a:solidFill>
                  <a:schemeClr val="tx1"/>
                </a:solidFill>
              </a:defRPr>
            </a:lvl4pPr>
            <a:lvl5pPr algn="l">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9" name="Graphic 28" descr="Close with solid fill">
            <a:extLst>
              <a:ext uri="{FF2B5EF4-FFF2-40B4-BE49-F238E27FC236}">
                <a16:creationId xmlns:a16="http://schemas.microsoft.com/office/drawing/2014/main" id="{A2F74D6B-F5D9-B385-02BB-E5444A72DB06}"/>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8472486" y="4576762"/>
            <a:ext cx="365125" cy="365125"/>
          </a:xfrm>
          <a:prstGeom prst="rect">
            <a:avLst/>
          </a:prstGeom>
        </p:spPr>
      </p:pic>
    </p:spTree>
    <p:extLst>
      <p:ext uri="{BB962C8B-B14F-4D97-AF65-F5344CB8AC3E}">
        <p14:creationId xmlns:p14="http://schemas.microsoft.com/office/powerpoint/2010/main" val="2173908878"/>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lide True False v3">
    <p:bg>
      <p:bgPr>
        <a:solidFill>
          <a:schemeClr val="accent5"/>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01928F8-1736-B2AF-BDF3-F890F47B3584}"/>
              </a:ext>
            </a:extLst>
          </p:cNvPr>
          <p:cNvSpPr/>
          <p:nvPr userDrawn="1"/>
        </p:nvSpPr>
        <p:spPr>
          <a:xfrm>
            <a:off x="0" y="3619500"/>
            <a:ext cx="12192000" cy="3238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Single Corner Snipped 6">
            <a:extLst>
              <a:ext uri="{FF2B5EF4-FFF2-40B4-BE49-F238E27FC236}">
                <a16:creationId xmlns:a16="http://schemas.microsoft.com/office/drawing/2014/main" id="{44873D1D-5BFF-50C8-3210-0525F4019EB1}"/>
              </a:ext>
            </a:extLst>
          </p:cNvPr>
          <p:cNvSpPr/>
          <p:nvPr userDrawn="1"/>
        </p:nvSpPr>
        <p:spPr>
          <a:xfrm>
            <a:off x="996950" y="964734"/>
            <a:ext cx="10198100" cy="4826466"/>
          </a:xfrm>
          <a:prstGeom prst="snip1Rect">
            <a:avLst>
              <a:gd name="adj" fmla="val 12983"/>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B31FC-2714-255E-AEA6-D6D271DD14CB}"/>
              </a:ext>
            </a:extLst>
          </p:cNvPr>
          <p:cNvSpPr>
            <a:spLocks noGrp="1"/>
          </p:cNvSpPr>
          <p:nvPr>
            <p:ph type="title"/>
          </p:nvPr>
        </p:nvSpPr>
        <p:spPr>
          <a:xfrm>
            <a:off x="1409700" y="1409700"/>
            <a:ext cx="9398000" cy="2019300"/>
          </a:xfrm>
        </p:spPr>
        <p:txBody>
          <a:bodyPr/>
          <a:lstStyle>
            <a:lvl1pPr algn="ctr">
              <a:defRPr/>
            </a:lvl1pPr>
          </a:lstStyle>
          <a:p>
            <a:r>
              <a:rPr lang="en-US"/>
              <a:t>Click to edit Master title style</a:t>
            </a:r>
          </a:p>
        </p:txBody>
      </p:sp>
      <p:sp>
        <p:nvSpPr>
          <p:cNvPr id="8" name="Rectangle: Diagonal Corners Snipped 7">
            <a:extLst>
              <a:ext uri="{FF2B5EF4-FFF2-40B4-BE49-F238E27FC236}">
                <a16:creationId xmlns:a16="http://schemas.microsoft.com/office/drawing/2014/main" id="{F368806B-718B-EC67-1631-6599166B58AE}"/>
              </a:ext>
            </a:extLst>
          </p:cNvPr>
          <p:cNvSpPr/>
          <p:nvPr userDrawn="1"/>
        </p:nvSpPr>
        <p:spPr>
          <a:xfrm>
            <a:off x="2222500" y="5334000"/>
            <a:ext cx="2990850" cy="876300"/>
          </a:xfrm>
          <a:prstGeom prst="snip2Diag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Diagonal Corners Snipped 8">
            <a:extLst>
              <a:ext uri="{FF2B5EF4-FFF2-40B4-BE49-F238E27FC236}">
                <a16:creationId xmlns:a16="http://schemas.microsoft.com/office/drawing/2014/main" id="{31D81857-4413-7098-A590-F1DD7FDD8136}"/>
              </a:ext>
            </a:extLst>
          </p:cNvPr>
          <p:cNvSpPr/>
          <p:nvPr userDrawn="1"/>
        </p:nvSpPr>
        <p:spPr>
          <a:xfrm>
            <a:off x="2355850" y="5454650"/>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raphic 9" descr="Checkmark with solid fill">
            <a:extLst>
              <a:ext uri="{FF2B5EF4-FFF2-40B4-BE49-F238E27FC236}">
                <a16:creationId xmlns:a16="http://schemas.microsoft.com/office/drawing/2014/main" id="{C7F231E4-82B5-4F15-CF90-AD9CCB4CB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490787" y="5589587"/>
            <a:ext cx="365125" cy="365125"/>
          </a:xfrm>
          <a:prstGeom prst="rect">
            <a:avLst/>
          </a:prstGeom>
        </p:spPr>
      </p:pic>
      <p:sp>
        <p:nvSpPr>
          <p:cNvPr id="11" name="Text Placeholder 30">
            <a:extLst>
              <a:ext uri="{FF2B5EF4-FFF2-40B4-BE49-F238E27FC236}">
                <a16:creationId xmlns:a16="http://schemas.microsoft.com/office/drawing/2014/main" id="{A3EC1AFA-A42C-96E6-74AF-632AD2A65F9F}"/>
              </a:ext>
            </a:extLst>
          </p:cNvPr>
          <p:cNvSpPr>
            <a:spLocks noGrp="1"/>
          </p:cNvSpPr>
          <p:nvPr>
            <p:ph type="body" sz="quarter" idx="13"/>
          </p:nvPr>
        </p:nvSpPr>
        <p:spPr>
          <a:xfrm>
            <a:off x="3219450" y="5454650"/>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Diagonal Corners Snipped 11">
            <a:extLst>
              <a:ext uri="{FF2B5EF4-FFF2-40B4-BE49-F238E27FC236}">
                <a16:creationId xmlns:a16="http://schemas.microsoft.com/office/drawing/2014/main" id="{C4ECABF8-A5F1-7A95-4540-8D07717A97D5}"/>
              </a:ext>
            </a:extLst>
          </p:cNvPr>
          <p:cNvSpPr/>
          <p:nvPr userDrawn="1"/>
        </p:nvSpPr>
        <p:spPr>
          <a:xfrm>
            <a:off x="6210300" y="5334000"/>
            <a:ext cx="2990850" cy="876300"/>
          </a:xfrm>
          <a:prstGeom prst="snip2Diag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Diagonal Corners Snipped 12">
            <a:extLst>
              <a:ext uri="{FF2B5EF4-FFF2-40B4-BE49-F238E27FC236}">
                <a16:creationId xmlns:a16="http://schemas.microsoft.com/office/drawing/2014/main" id="{5B55D7A1-3011-15D8-ECAC-1C6E66194C86}"/>
              </a:ext>
            </a:extLst>
          </p:cNvPr>
          <p:cNvSpPr/>
          <p:nvPr userDrawn="1"/>
        </p:nvSpPr>
        <p:spPr>
          <a:xfrm>
            <a:off x="6343650" y="5454650"/>
            <a:ext cx="635000" cy="635000"/>
          </a:xfrm>
          <a:prstGeom prst="snip2Diag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0">
            <a:extLst>
              <a:ext uri="{FF2B5EF4-FFF2-40B4-BE49-F238E27FC236}">
                <a16:creationId xmlns:a16="http://schemas.microsoft.com/office/drawing/2014/main" id="{694CA13D-7D3D-66AC-7C66-51FBAF5586A4}"/>
              </a:ext>
            </a:extLst>
          </p:cNvPr>
          <p:cNvSpPr>
            <a:spLocks noGrp="1"/>
          </p:cNvSpPr>
          <p:nvPr>
            <p:ph type="body" sz="quarter" idx="14"/>
          </p:nvPr>
        </p:nvSpPr>
        <p:spPr>
          <a:xfrm>
            <a:off x="7207250" y="5454650"/>
            <a:ext cx="1765300" cy="635000"/>
          </a:xfrm>
        </p:spPr>
        <p:txBody>
          <a:bodyPr anchor="ctr">
            <a:noAutofit/>
          </a:bodyPr>
          <a:lstStyle>
            <a:lvl1pPr algn="l">
              <a:defRPr sz="1800">
                <a:solidFill>
                  <a:schemeClr val="bg1"/>
                </a:solidFill>
              </a:defRPr>
            </a:lvl1pPr>
            <a:lvl2pPr algn="l">
              <a:defRPr sz="1800">
                <a:solidFill>
                  <a:schemeClr val="bg1"/>
                </a:solidFill>
              </a:defRPr>
            </a:lvl2pPr>
            <a:lvl3pPr algn="l">
              <a:defRPr sz="1800">
                <a:solidFill>
                  <a:schemeClr val="bg1"/>
                </a:solidFill>
              </a:defRPr>
            </a:lvl3pPr>
            <a:lvl4pPr algn="l">
              <a:defRPr sz="1800">
                <a:solidFill>
                  <a:schemeClr val="bg1"/>
                </a:solidFill>
              </a:defRPr>
            </a:lvl4pPr>
            <a:lvl5pPr algn="l">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5" name="Graphic 14" descr="Close with solid fill">
            <a:extLst>
              <a:ext uri="{FF2B5EF4-FFF2-40B4-BE49-F238E27FC236}">
                <a16:creationId xmlns:a16="http://schemas.microsoft.com/office/drawing/2014/main" id="{FE43D88E-A098-DDA6-AFE0-98B4EB0E378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6478586" y="5589587"/>
            <a:ext cx="365125" cy="365125"/>
          </a:xfrm>
          <a:prstGeom prst="rect">
            <a:avLst/>
          </a:prstGeom>
        </p:spPr>
      </p:pic>
    </p:spTree>
    <p:extLst>
      <p:ext uri="{BB962C8B-B14F-4D97-AF65-F5344CB8AC3E}">
        <p14:creationId xmlns:p14="http://schemas.microsoft.com/office/powerpoint/2010/main" val="22337497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 Team Members slide -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B0413-30C2-711B-C988-708CF75AE9D2}"/>
              </a:ext>
            </a:extLst>
          </p:cNvPr>
          <p:cNvSpPr>
            <a:spLocks noGrp="1"/>
          </p:cNvSpPr>
          <p:nvPr>
            <p:ph type="title"/>
          </p:nvPr>
        </p:nvSpPr>
        <p:spPr/>
        <p:txBody>
          <a:bodyPr/>
          <a:lstStyle>
            <a:lvl1pPr algn="ctr">
              <a:defRPr/>
            </a:lvl1pPr>
          </a:lstStyle>
          <a:p>
            <a:r>
              <a:rPr lang="en-US"/>
              <a:t>Click to edit Master title style</a:t>
            </a:r>
          </a:p>
        </p:txBody>
      </p:sp>
      <p:sp>
        <p:nvSpPr>
          <p:cNvPr id="7" name="Picture Placeholder 6">
            <a:extLst>
              <a:ext uri="{FF2B5EF4-FFF2-40B4-BE49-F238E27FC236}">
                <a16:creationId xmlns:a16="http://schemas.microsoft.com/office/drawing/2014/main" id="{6586254C-4155-06F0-ACA2-7F4A1575C630}"/>
              </a:ext>
            </a:extLst>
          </p:cNvPr>
          <p:cNvSpPr>
            <a:spLocks noGrp="1"/>
          </p:cNvSpPr>
          <p:nvPr>
            <p:ph type="pic" sz="quarter" idx="13"/>
          </p:nvPr>
        </p:nvSpPr>
        <p:spPr>
          <a:xfrm>
            <a:off x="2683856"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8" name="Text Placeholder 59" descr="Subtitle">
            <a:extLst>
              <a:ext uri="{FF2B5EF4-FFF2-40B4-BE49-F238E27FC236}">
                <a16:creationId xmlns:a16="http://schemas.microsoft.com/office/drawing/2014/main" id="{ED9B742C-6227-BA7C-AC3B-B0C277E71C0F}"/>
              </a:ext>
            </a:extLst>
          </p:cNvPr>
          <p:cNvSpPr>
            <a:spLocks noGrp="1"/>
          </p:cNvSpPr>
          <p:nvPr>
            <p:ph type="body" sz="quarter" idx="14"/>
          </p:nvPr>
        </p:nvSpPr>
        <p:spPr>
          <a:xfrm>
            <a:off x="2683856" y="4185024"/>
            <a:ext cx="1736725" cy="305673"/>
          </a:xfrm>
        </p:spPr>
        <p:txBody>
          <a:bodyPr anchor="t">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07C5410C-7295-651F-E8E7-FF79D503C434}"/>
              </a:ext>
            </a:extLst>
          </p:cNvPr>
          <p:cNvSpPr>
            <a:spLocks noGrp="1"/>
          </p:cNvSpPr>
          <p:nvPr>
            <p:ph type="body" sz="quarter" idx="15"/>
          </p:nvPr>
        </p:nvSpPr>
        <p:spPr>
          <a:xfrm>
            <a:off x="2683856" y="4677525"/>
            <a:ext cx="1736725" cy="825499"/>
          </a:xfrm>
        </p:spPr>
        <p:txBody>
          <a:bodyPr anchor="t"/>
          <a:lstStyle>
            <a:lvl1pPr algn="ctr">
              <a:defRPr>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6">
            <a:extLst>
              <a:ext uri="{FF2B5EF4-FFF2-40B4-BE49-F238E27FC236}">
                <a16:creationId xmlns:a16="http://schemas.microsoft.com/office/drawing/2014/main" id="{5AD5A291-E354-E131-C8FB-DCFA2449BF4E}"/>
              </a:ext>
            </a:extLst>
          </p:cNvPr>
          <p:cNvSpPr>
            <a:spLocks noGrp="1"/>
          </p:cNvSpPr>
          <p:nvPr>
            <p:ph type="pic" sz="quarter" idx="16"/>
          </p:nvPr>
        </p:nvSpPr>
        <p:spPr>
          <a:xfrm>
            <a:off x="7668606"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11" name="Text Placeholder 59" descr="Subtitle">
            <a:extLst>
              <a:ext uri="{FF2B5EF4-FFF2-40B4-BE49-F238E27FC236}">
                <a16:creationId xmlns:a16="http://schemas.microsoft.com/office/drawing/2014/main" id="{C21CD366-ADA6-D1E4-3C52-875B8AC89DC0}"/>
              </a:ext>
            </a:extLst>
          </p:cNvPr>
          <p:cNvSpPr>
            <a:spLocks noGrp="1"/>
          </p:cNvSpPr>
          <p:nvPr>
            <p:ph type="body" sz="quarter" idx="17"/>
          </p:nvPr>
        </p:nvSpPr>
        <p:spPr>
          <a:xfrm>
            <a:off x="7668606" y="4185024"/>
            <a:ext cx="1736725" cy="305673"/>
          </a:xfrm>
        </p:spPr>
        <p:txBody>
          <a:bodyPr anchor="t">
            <a:noAutofit/>
          </a:bodyPr>
          <a:lstStyle>
            <a:lvl1pPr algn="ctr">
              <a:defRPr sz="1800" b="1">
                <a:solidFill>
                  <a:schemeClr val="accent5"/>
                </a:solidFill>
              </a:defRPr>
            </a:lvl1pPr>
            <a:lvl2pPr algn="ctr">
              <a:defRPr sz="1800" b="1">
                <a:solidFill>
                  <a:schemeClr val="accent5"/>
                </a:solidFill>
              </a:defRPr>
            </a:lvl2pPr>
            <a:lvl3pPr algn="ctr">
              <a:defRPr sz="1800" b="1">
                <a:solidFill>
                  <a:schemeClr val="accent5"/>
                </a:solidFill>
              </a:defRPr>
            </a:lvl3pPr>
            <a:lvl4pPr algn="ctr">
              <a:defRPr sz="1800" b="1">
                <a:solidFill>
                  <a:schemeClr val="accent5"/>
                </a:solidFill>
              </a:defRPr>
            </a:lvl4pPr>
            <a:lvl5pPr algn="ctr">
              <a:defRPr sz="18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B8F199A7-35DA-A2D3-2CF6-7C2C848E740F}"/>
              </a:ext>
            </a:extLst>
          </p:cNvPr>
          <p:cNvSpPr>
            <a:spLocks noGrp="1"/>
          </p:cNvSpPr>
          <p:nvPr>
            <p:ph type="body" sz="quarter" idx="18"/>
          </p:nvPr>
        </p:nvSpPr>
        <p:spPr>
          <a:xfrm>
            <a:off x="7668606" y="4677525"/>
            <a:ext cx="1736725" cy="825499"/>
          </a:xfrm>
        </p:spPr>
        <p:txBody>
          <a:bodyPr anchor="t"/>
          <a:lstStyle>
            <a:lvl1pPr algn="ctr">
              <a:defRPr>
                <a:solidFill>
                  <a:schemeClr val="tx2"/>
                </a:solidFill>
              </a:defRPr>
            </a:lvl1pPr>
            <a:lvl2pPr algn="ctr">
              <a:defRPr>
                <a:solidFill>
                  <a:schemeClr val="tx2"/>
                </a:solidFill>
              </a:defRPr>
            </a:lvl2pPr>
            <a:lvl3pPr algn="ctr">
              <a:defRPr>
                <a:solidFill>
                  <a:schemeClr val="tx2"/>
                </a:solidFill>
              </a:defRPr>
            </a:lvl3pPr>
            <a:lvl4pPr algn="ctr">
              <a:defRPr>
                <a:solidFill>
                  <a:schemeClr val="tx2"/>
                </a:solidFill>
              </a:defRPr>
            </a:lvl4pPr>
            <a:lvl5pPr algn="ct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Rectangle: Single Corner Snipped 12">
            <a:extLst>
              <a:ext uri="{FF2B5EF4-FFF2-40B4-BE49-F238E27FC236}">
                <a16:creationId xmlns:a16="http://schemas.microsoft.com/office/drawing/2014/main" id="{822305E2-E466-A395-4A36-B543BC4AAF64}"/>
              </a:ext>
            </a:extLst>
          </p:cNvPr>
          <p:cNvSpPr/>
          <p:nvPr userDrawn="1"/>
        </p:nvSpPr>
        <p:spPr>
          <a:xfrm rot="10800000">
            <a:off x="10687050" y="-622883"/>
            <a:ext cx="2357306" cy="1245765"/>
          </a:xfrm>
          <a:prstGeom prst="snip1Rect">
            <a:avLst>
              <a:gd name="adj" fmla="val 50000"/>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E6396E4-BB18-37E5-D20F-333D8EA651B4}"/>
              </a:ext>
            </a:extLst>
          </p:cNvPr>
          <p:cNvGrpSpPr/>
          <p:nvPr userDrawn="1"/>
        </p:nvGrpSpPr>
        <p:grpSpPr>
          <a:xfrm>
            <a:off x="11195050" y="-76915"/>
            <a:ext cx="497080" cy="497080"/>
            <a:chOff x="-1460500" y="1196189"/>
            <a:chExt cx="634206" cy="634206"/>
          </a:xfrm>
          <a:solidFill>
            <a:schemeClr val="bg1"/>
          </a:solidFill>
        </p:grpSpPr>
        <p:grpSp>
          <p:nvGrpSpPr>
            <p:cNvPr id="15" name="Group 14">
              <a:extLst>
                <a:ext uri="{FF2B5EF4-FFF2-40B4-BE49-F238E27FC236}">
                  <a16:creationId xmlns:a16="http://schemas.microsoft.com/office/drawing/2014/main" id="{F48444E1-641E-8D30-87E0-B3A08740645B}"/>
                </a:ext>
              </a:extLst>
            </p:cNvPr>
            <p:cNvGrpSpPr/>
            <p:nvPr userDrawn="1"/>
          </p:nvGrpSpPr>
          <p:grpSpPr>
            <a:xfrm>
              <a:off x="-1460500" y="1483536"/>
              <a:ext cx="634206" cy="59514"/>
              <a:chOff x="-1460500" y="1483536"/>
              <a:chExt cx="634206" cy="59514"/>
            </a:xfrm>
            <a:grpFill/>
          </p:grpSpPr>
          <p:sp>
            <p:nvSpPr>
              <p:cNvPr id="19" name="Rectangle 18">
                <a:extLst>
                  <a:ext uri="{FF2B5EF4-FFF2-40B4-BE49-F238E27FC236}">
                    <a16:creationId xmlns:a16="http://schemas.microsoft.com/office/drawing/2014/main" id="{F5FD4DC4-CB8B-4823-1462-916226B64E7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BD414005-435B-3A99-29A0-FE3292AD8D5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15123B15-7892-9C4B-6D85-828DA88333D9}"/>
                </a:ext>
              </a:extLst>
            </p:cNvPr>
            <p:cNvGrpSpPr/>
            <p:nvPr userDrawn="1"/>
          </p:nvGrpSpPr>
          <p:grpSpPr>
            <a:xfrm rot="5400000">
              <a:off x="-1460500" y="1483535"/>
              <a:ext cx="634206" cy="59514"/>
              <a:chOff x="-1460500" y="1483536"/>
              <a:chExt cx="634206" cy="59514"/>
            </a:xfrm>
            <a:grpFill/>
          </p:grpSpPr>
          <p:sp>
            <p:nvSpPr>
              <p:cNvPr id="17" name="Rectangle 16">
                <a:extLst>
                  <a:ext uri="{FF2B5EF4-FFF2-40B4-BE49-F238E27FC236}">
                    <a16:creationId xmlns:a16="http://schemas.microsoft.com/office/drawing/2014/main" id="{5CC1A9EE-0E7E-2082-E10A-E1B166B796B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D5256C-732E-9B9A-B08B-BFBAA55F33A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1" name="Group 20">
            <a:extLst>
              <a:ext uri="{FF2B5EF4-FFF2-40B4-BE49-F238E27FC236}">
                <a16:creationId xmlns:a16="http://schemas.microsoft.com/office/drawing/2014/main" id="{72456621-84E9-738E-502D-B7AD97835714}"/>
              </a:ext>
            </a:extLst>
          </p:cNvPr>
          <p:cNvGrpSpPr/>
          <p:nvPr userDrawn="1"/>
        </p:nvGrpSpPr>
        <p:grpSpPr>
          <a:xfrm>
            <a:off x="11815482" y="-76915"/>
            <a:ext cx="497080" cy="497080"/>
            <a:chOff x="-1460500" y="1196189"/>
            <a:chExt cx="634206" cy="634206"/>
          </a:xfrm>
          <a:solidFill>
            <a:schemeClr val="bg1"/>
          </a:solidFill>
        </p:grpSpPr>
        <p:grpSp>
          <p:nvGrpSpPr>
            <p:cNvPr id="22" name="Group 21">
              <a:extLst>
                <a:ext uri="{FF2B5EF4-FFF2-40B4-BE49-F238E27FC236}">
                  <a16:creationId xmlns:a16="http://schemas.microsoft.com/office/drawing/2014/main" id="{6760331B-7758-D110-C32E-126B4D5CDA5E}"/>
                </a:ext>
              </a:extLst>
            </p:cNvPr>
            <p:cNvGrpSpPr/>
            <p:nvPr userDrawn="1"/>
          </p:nvGrpSpPr>
          <p:grpSpPr>
            <a:xfrm>
              <a:off x="-1460500" y="1483536"/>
              <a:ext cx="634206" cy="59514"/>
              <a:chOff x="-1460500" y="1483536"/>
              <a:chExt cx="634206" cy="59514"/>
            </a:xfrm>
            <a:grpFill/>
          </p:grpSpPr>
          <p:sp>
            <p:nvSpPr>
              <p:cNvPr id="26" name="Rectangle 25">
                <a:extLst>
                  <a:ext uri="{FF2B5EF4-FFF2-40B4-BE49-F238E27FC236}">
                    <a16:creationId xmlns:a16="http://schemas.microsoft.com/office/drawing/2014/main" id="{88C1BE56-40AD-7CC9-7F9A-6C62B9B09A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E8499D9-A45F-63FD-C349-0AE4B7F3C57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D36D8660-24B4-2408-7718-C1F14BBD041A}"/>
                </a:ext>
              </a:extLst>
            </p:cNvPr>
            <p:cNvGrpSpPr/>
            <p:nvPr userDrawn="1"/>
          </p:nvGrpSpPr>
          <p:grpSpPr>
            <a:xfrm rot="5400000">
              <a:off x="-1460500" y="1483535"/>
              <a:ext cx="634206" cy="59514"/>
              <a:chOff x="-1460500" y="1483536"/>
              <a:chExt cx="634206" cy="59514"/>
            </a:xfrm>
            <a:grpFill/>
          </p:grpSpPr>
          <p:sp>
            <p:nvSpPr>
              <p:cNvPr id="24" name="Rectangle 23">
                <a:extLst>
                  <a:ext uri="{FF2B5EF4-FFF2-40B4-BE49-F238E27FC236}">
                    <a16:creationId xmlns:a16="http://schemas.microsoft.com/office/drawing/2014/main" id="{7017E580-5F42-45A0-DB1A-7C43B381896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B4EDE49-4E39-B754-4B63-EFCFFBFDBC8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8" name="Group 27">
            <a:extLst>
              <a:ext uri="{FF2B5EF4-FFF2-40B4-BE49-F238E27FC236}">
                <a16:creationId xmlns:a16="http://schemas.microsoft.com/office/drawing/2014/main" id="{3163247B-D82E-D629-D7C2-4689D42C9E69}"/>
              </a:ext>
            </a:extLst>
          </p:cNvPr>
          <p:cNvGrpSpPr/>
          <p:nvPr userDrawn="1"/>
        </p:nvGrpSpPr>
        <p:grpSpPr>
          <a:xfrm>
            <a:off x="74478" y="5503025"/>
            <a:ext cx="349471" cy="356608"/>
            <a:chOff x="-1460500" y="1196189"/>
            <a:chExt cx="634206" cy="634206"/>
          </a:xfrm>
          <a:solidFill>
            <a:schemeClr val="accent3"/>
          </a:solidFill>
        </p:grpSpPr>
        <p:grpSp>
          <p:nvGrpSpPr>
            <p:cNvPr id="29" name="Group 28">
              <a:extLst>
                <a:ext uri="{FF2B5EF4-FFF2-40B4-BE49-F238E27FC236}">
                  <a16:creationId xmlns:a16="http://schemas.microsoft.com/office/drawing/2014/main" id="{A768790F-565C-9397-89E7-DDB29A3BF10B}"/>
                </a:ext>
              </a:extLst>
            </p:cNvPr>
            <p:cNvGrpSpPr/>
            <p:nvPr userDrawn="1"/>
          </p:nvGrpSpPr>
          <p:grpSpPr>
            <a:xfrm>
              <a:off x="-1460500" y="1483536"/>
              <a:ext cx="634206" cy="59514"/>
              <a:chOff x="-1460500" y="1483536"/>
              <a:chExt cx="634206" cy="59514"/>
            </a:xfrm>
            <a:grpFill/>
          </p:grpSpPr>
          <p:sp>
            <p:nvSpPr>
              <p:cNvPr id="33" name="Rectangle 32">
                <a:extLst>
                  <a:ext uri="{FF2B5EF4-FFF2-40B4-BE49-F238E27FC236}">
                    <a16:creationId xmlns:a16="http://schemas.microsoft.com/office/drawing/2014/main" id="{C396EB52-53F3-2BBA-A246-848848380AE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BEA8BAB4-C048-197E-7799-78ED63DDE64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CE6D0366-9B37-709F-2590-D1CF8E0961A6}"/>
                </a:ext>
              </a:extLst>
            </p:cNvPr>
            <p:cNvGrpSpPr/>
            <p:nvPr userDrawn="1"/>
          </p:nvGrpSpPr>
          <p:grpSpPr>
            <a:xfrm rot="5400000">
              <a:off x="-1460500" y="1483535"/>
              <a:ext cx="634206" cy="59514"/>
              <a:chOff x="-1460500" y="1483536"/>
              <a:chExt cx="634206" cy="59514"/>
            </a:xfrm>
            <a:grpFill/>
          </p:grpSpPr>
          <p:sp>
            <p:nvSpPr>
              <p:cNvPr id="31" name="Rectangle 30">
                <a:extLst>
                  <a:ext uri="{FF2B5EF4-FFF2-40B4-BE49-F238E27FC236}">
                    <a16:creationId xmlns:a16="http://schemas.microsoft.com/office/drawing/2014/main" id="{44CAF386-42EE-B211-28BB-3F2814C5B14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306B152-2FC8-DE72-8EBC-C531C2F7335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5" name="Group 34">
            <a:extLst>
              <a:ext uri="{FF2B5EF4-FFF2-40B4-BE49-F238E27FC236}">
                <a16:creationId xmlns:a16="http://schemas.microsoft.com/office/drawing/2014/main" id="{68E5B26C-C1EB-AB6B-7237-C13DCE4A0736}"/>
              </a:ext>
            </a:extLst>
          </p:cNvPr>
          <p:cNvGrpSpPr/>
          <p:nvPr userDrawn="1"/>
        </p:nvGrpSpPr>
        <p:grpSpPr>
          <a:xfrm>
            <a:off x="406531" y="5863770"/>
            <a:ext cx="349471" cy="356608"/>
            <a:chOff x="-1460500" y="1196189"/>
            <a:chExt cx="634206" cy="634206"/>
          </a:xfrm>
          <a:solidFill>
            <a:schemeClr val="accent3"/>
          </a:solidFill>
        </p:grpSpPr>
        <p:grpSp>
          <p:nvGrpSpPr>
            <p:cNvPr id="36" name="Group 35">
              <a:extLst>
                <a:ext uri="{FF2B5EF4-FFF2-40B4-BE49-F238E27FC236}">
                  <a16:creationId xmlns:a16="http://schemas.microsoft.com/office/drawing/2014/main" id="{6AFB1BBD-117E-CB9C-0AC5-21B60E205DDE}"/>
                </a:ext>
              </a:extLst>
            </p:cNvPr>
            <p:cNvGrpSpPr/>
            <p:nvPr userDrawn="1"/>
          </p:nvGrpSpPr>
          <p:grpSpPr>
            <a:xfrm>
              <a:off x="-1460500" y="1483536"/>
              <a:ext cx="634206" cy="59514"/>
              <a:chOff x="-1460500" y="1483536"/>
              <a:chExt cx="634206" cy="59514"/>
            </a:xfrm>
            <a:grpFill/>
          </p:grpSpPr>
          <p:sp>
            <p:nvSpPr>
              <p:cNvPr id="40" name="Rectangle 39">
                <a:extLst>
                  <a:ext uri="{FF2B5EF4-FFF2-40B4-BE49-F238E27FC236}">
                    <a16:creationId xmlns:a16="http://schemas.microsoft.com/office/drawing/2014/main" id="{35D049E4-1290-07D6-8384-544009693628}"/>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18C032D-624F-3943-973F-75DA505D916A}"/>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20093720-D319-D619-2EBC-D9F24F7F123D}"/>
                </a:ext>
              </a:extLst>
            </p:cNvPr>
            <p:cNvGrpSpPr/>
            <p:nvPr userDrawn="1"/>
          </p:nvGrpSpPr>
          <p:grpSpPr>
            <a:xfrm rot="5400000">
              <a:off x="-1460500" y="1483535"/>
              <a:ext cx="634206" cy="59514"/>
              <a:chOff x="-1460500" y="1483536"/>
              <a:chExt cx="634206" cy="59514"/>
            </a:xfrm>
            <a:grpFill/>
          </p:grpSpPr>
          <p:sp>
            <p:nvSpPr>
              <p:cNvPr id="38" name="Rectangle 37">
                <a:extLst>
                  <a:ext uri="{FF2B5EF4-FFF2-40B4-BE49-F238E27FC236}">
                    <a16:creationId xmlns:a16="http://schemas.microsoft.com/office/drawing/2014/main" id="{5D1A5180-3BC5-9896-BFE6-955AA8F4E19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1EC6DEF0-F8D0-D9BE-12D0-85D5733B0AE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2" name="Group 41">
            <a:extLst>
              <a:ext uri="{FF2B5EF4-FFF2-40B4-BE49-F238E27FC236}">
                <a16:creationId xmlns:a16="http://schemas.microsoft.com/office/drawing/2014/main" id="{860343CF-E75E-0251-54F4-8E746D96970E}"/>
              </a:ext>
            </a:extLst>
          </p:cNvPr>
          <p:cNvGrpSpPr/>
          <p:nvPr userDrawn="1"/>
        </p:nvGrpSpPr>
        <p:grpSpPr>
          <a:xfrm>
            <a:off x="55200" y="6180525"/>
            <a:ext cx="349471" cy="356608"/>
            <a:chOff x="-1460500" y="1196189"/>
            <a:chExt cx="634206" cy="634206"/>
          </a:xfrm>
          <a:solidFill>
            <a:schemeClr val="accent3"/>
          </a:solidFill>
        </p:grpSpPr>
        <p:grpSp>
          <p:nvGrpSpPr>
            <p:cNvPr id="43" name="Group 42">
              <a:extLst>
                <a:ext uri="{FF2B5EF4-FFF2-40B4-BE49-F238E27FC236}">
                  <a16:creationId xmlns:a16="http://schemas.microsoft.com/office/drawing/2014/main" id="{259F6C43-5594-9255-EFCB-FC8AE8EB2AF1}"/>
                </a:ext>
              </a:extLst>
            </p:cNvPr>
            <p:cNvGrpSpPr/>
            <p:nvPr userDrawn="1"/>
          </p:nvGrpSpPr>
          <p:grpSpPr>
            <a:xfrm>
              <a:off x="-1460500" y="1483536"/>
              <a:ext cx="634206" cy="59514"/>
              <a:chOff x="-1460500" y="1483536"/>
              <a:chExt cx="634206" cy="59514"/>
            </a:xfrm>
            <a:grpFill/>
          </p:grpSpPr>
          <p:sp>
            <p:nvSpPr>
              <p:cNvPr id="47" name="Rectangle 46">
                <a:extLst>
                  <a:ext uri="{FF2B5EF4-FFF2-40B4-BE49-F238E27FC236}">
                    <a16:creationId xmlns:a16="http://schemas.microsoft.com/office/drawing/2014/main" id="{A8C9E536-434A-BB0F-F844-EC5538E697F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4DF0BA6-7BF1-0475-735B-D71C790945A1}"/>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 name="Group 43">
              <a:extLst>
                <a:ext uri="{FF2B5EF4-FFF2-40B4-BE49-F238E27FC236}">
                  <a16:creationId xmlns:a16="http://schemas.microsoft.com/office/drawing/2014/main" id="{DED5D281-D701-576C-D827-CD7D8314909A}"/>
                </a:ext>
              </a:extLst>
            </p:cNvPr>
            <p:cNvGrpSpPr/>
            <p:nvPr userDrawn="1"/>
          </p:nvGrpSpPr>
          <p:grpSpPr>
            <a:xfrm rot="5400000">
              <a:off x="-1460500" y="1483535"/>
              <a:ext cx="634206" cy="59514"/>
              <a:chOff x="-1460500" y="1483536"/>
              <a:chExt cx="634206" cy="59514"/>
            </a:xfrm>
            <a:grpFill/>
          </p:grpSpPr>
          <p:sp>
            <p:nvSpPr>
              <p:cNvPr id="45" name="Rectangle 44">
                <a:extLst>
                  <a:ext uri="{FF2B5EF4-FFF2-40B4-BE49-F238E27FC236}">
                    <a16:creationId xmlns:a16="http://schemas.microsoft.com/office/drawing/2014/main" id="{90C55C49-B8C9-566A-8BBC-369CBAAFCF6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C7BD2661-B81B-4A3B-7A9C-CB14C8EE2349}"/>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9" name="Group 48">
            <a:extLst>
              <a:ext uri="{FF2B5EF4-FFF2-40B4-BE49-F238E27FC236}">
                <a16:creationId xmlns:a16="http://schemas.microsoft.com/office/drawing/2014/main" id="{35DDE00A-BA8F-1BBF-6ABB-5881C3A666FA}"/>
              </a:ext>
            </a:extLst>
          </p:cNvPr>
          <p:cNvGrpSpPr/>
          <p:nvPr userDrawn="1"/>
        </p:nvGrpSpPr>
        <p:grpSpPr>
          <a:xfrm>
            <a:off x="387253" y="6541270"/>
            <a:ext cx="349471" cy="356608"/>
            <a:chOff x="-1460500" y="1196189"/>
            <a:chExt cx="634206" cy="634206"/>
          </a:xfrm>
          <a:solidFill>
            <a:schemeClr val="accent3"/>
          </a:solidFill>
        </p:grpSpPr>
        <p:grpSp>
          <p:nvGrpSpPr>
            <p:cNvPr id="50" name="Group 49">
              <a:extLst>
                <a:ext uri="{FF2B5EF4-FFF2-40B4-BE49-F238E27FC236}">
                  <a16:creationId xmlns:a16="http://schemas.microsoft.com/office/drawing/2014/main" id="{2C70369E-4332-27D0-7EA1-C04D92348D5A}"/>
                </a:ext>
              </a:extLst>
            </p:cNvPr>
            <p:cNvGrpSpPr/>
            <p:nvPr userDrawn="1"/>
          </p:nvGrpSpPr>
          <p:grpSpPr>
            <a:xfrm>
              <a:off x="-1460500" y="1483536"/>
              <a:ext cx="634206" cy="59514"/>
              <a:chOff x="-1460500" y="1483536"/>
              <a:chExt cx="634206" cy="59514"/>
            </a:xfrm>
            <a:grpFill/>
          </p:grpSpPr>
          <p:sp>
            <p:nvSpPr>
              <p:cNvPr id="54" name="Rectangle 53">
                <a:extLst>
                  <a:ext uri="{FF2B5EF4-FFF2-40B4-BE49-F238E27FC236}">
                    <a16:creationId xmlns:a16="http://schemas.microsoft.com/office/drawing/2014/main" id="{118D5DAE-A8D0-12DF-2915-1A4FE78A2544}"/>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33343E-871E-B8B3-2D9E-53637D967A6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1" name="Group 50">
              <a:extLst>
                <a:ext uri="{FF2B5EF4-FFF2-40B4-BE49-F238E27FC236}">
                  <a16:creationId xmlns:a16="http://schemas.microsoft.com/office/drawing/2014/main" id="{2499793A-1768-DEE2-5706-345CFE949F51}"/>
                </a:ext>
              </a:extLst>
            </p:cNvPr>
            <p:cNvGrpSpPr/>
            <p:nvPr userDrawn="1"/>
          </p:nvGrpSpPr>
          <p:grpSpPr>
            <a:xfrm rot="5400000">
              <a:off x="-1460500" y="1483535"/>
              <a:ext cx="634206" cy="59514"/>
              <a:chOff x="-1460500" y="1483536"/>
              <a:chExt cx="634206" cy="59514"/>
            </a:xfrm>
            <a:grpFill/>
          </p:grpSpPr>
          <p:sp>
            <p:nvSpPr>
              <p:cNvPr id="52" name="Rectangle 51">
                <a:extLst>
                  <a:ext uri="{FF2B5EF4-FFF2-40B4-BE49-F238E27FC236}">
                    <a16:creationId xmlns:a16="http://schemas.microsoft.com/office/drawing/2014/main" id="{90CA753B-DA7A-3D2C-2E0C-0D8D26CDF1B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3455244-D05B-B2CB-A88C-D955D88C7D2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6" name="Group 55">
            <a:extLst>
              <a:ext uri="{FF2B5EF4-FFF2-40B4-BE49-F238E27FC236}">
                <a16:creationId xmlns:a16="http://schemas.microsoft.com/office/drawing/2014/main" id="{EEB1BC7E-64B0-B275-D707-9DA8A11CA8A0}"/>
              </a:ext>
            </a:extLst>
          </p:cNvPr>
          <p:cNvGrpSpPr/>
          <p:nvPr userDrawn="1"/>
        </p:nvGrpSpPr>
        <p:grpSpPr>
          <a:xfrm>
            <a:off x="-674007" y="-672592"/>
            <a:ext cx="1670957" cy="1670959"/>
            <a:chOff x="-1985169" y="1122360"/>
            <a:chExt cx="2128837" cy="2128840"/>
          </a:xfrm>
          <a:solidFill>
            <a:schemeClr val="accent2"/>
          </a:solidFill>
        </p:grpSpPr>
        <p:grpSp>
          <p:nvGrpSpPr>
            <p:cNvPr id="57" name="Group 56">
              <a:extLst>
                <a:ext uri="{FF2B5EF4-FFF2-40B4-BE49-F238E27FC236}">
                  <a16:creationId xmlns:a16="http://schemas.microsoft.com/office/drawing/2014/main" id="{3452CEF2-C02F-4AD2-C312-1F3A0E38E87C}"/>
                </a:ext>
              </a:extLst>
            </p:cNvPr>
            <p:cNvGrpSpPr/>
            <p:nvPr userDrawn="1"/>
          </p:nvGrpSpPr>
          <p:grpSpPr>
            <a:xfrm>
              <a:off x="-1985169" y="1122363"/>
              <a:ext cx="2128837" cy="2128837"/>
              <a:chOff x="-1985169" y="1122363"/>
              <a:chExt cx="2128837" cy="2128837"/>
            </a:xfrm>
            <a:grpFill/>
          </p:grpSpPr>
          <p:grpSp>
            <p:nvGrpSpPr>
              <p:cNvPr id="65" name="Group 64">
                <a:extLst>
                  <a:ext uri="{FF2B5EF4-FFF2-40B4-BE49-F238E27FC236}">
                    <a16:creationId xmlns:a16="http://schemas.microsoft.com/office/drawing/2014/main" id="{0C7A48ED-4E96-9E32-F513-532BA5B68D7C}"/>
                  </a:ext>
                </a:extLst>
              </p:cNvPr>
              <p:cNvGrpSpPr/>
              <p:nvPr userDrawn="1"/>
            </p:nvGrpSpPr>
            <p:grpSpPr>
              <a:xfrm>
                <a:off x="-1003300" y="1122363"/>
                <a:ext cx="165100" cy="2128837"/>
                <a:chOff x="-1003300" y="1122363"/>
                <a:chExt cx="165100" cy="2128837"/>
              </a:xfrm>
              <a:grpFill/>
            </p:grpSpPr>
            <p:sp>
              <p:nvSpPr>
                <p:cNvPr id="69" name="Rectangle 68">
                  <a:extLst>
                    <a:ext uri="{FF2B5EF4-FFF2-40B4-BE49-F238E27FC236}">
                      <a16:creationId xmlns:a16="http://schemas.microsoft.com/office/drawing/2014/main" id="{E0C8F3D4-C82F-610C-C1EC-FF2D52A0004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70" name="Rectangle 69">
                  <a:extLst>
                    <a:ext uri="{FF2B5EF4-FFF2-40B4-BE49-F238E27FC236}">
                      <a16:creationId xmlns:a16="http://schemas.microsoft.com/office/drawing/2014/main" id="{DAF91526-23A7-4BE3-232E-2D05340140A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66" name="Group 65">
                <a:extLst>
                  <a:ext uri="{FF2B5EF4-FFF2-40B4-BE49-F238E27FC236}">
                    <a16:creationId xmlns:a16="http://schemas.microsoft.com/office/drawing/2014/main" id="{A2E2DDB5-69C9-8012-9B70-53BF13B47A6E}"/>
                  </a:ext>
                </a:extLst>
              </p:cNvPr>
              <p:cNvGrpSpPr/>
              <p:nvPr userDrawn="1"/>
            </p:nvGrpSpPr>
            <p:grpSpPr>
              <a:xfrm rot="5400000">
                <a:off x="-1003300" y="1122362"/>
                <a:ext cx="165100" cy="2128837"/>
                <a:chOff x="-1003300" y="1122363"/>
                <a:chExt cx="165100" cy="2128837"/>
              </a:xfrm>
              <a:grpFill/>
            </p:grpSpPr>
            <p:sp>
              <p:nvSpPr>
                <p:cNvPr id="67" name="Rectangle 66">
                  <a:extLst>
                    <a:ext uri="{FF2B5EF4-FFF2-40B4-BE49-F238E27FC236}">
                      <a16:creationId xmlns:a16="http://schemas.microsoft.com/office/drawing/2014/main" id="{768DFBC5-4864-C9B5-F601-C45CEA5BBEA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8" name="Rectangle 67">
                  <a:extLst>
                    <a:ext uri="{FF2B5EF4-FFF2-40B4-BE49-F238E27FC236}">
                      <a16:creationId xmlns:a16="http://schemas.microsoft.com/office/drawing/2014/main" id="{067F4A6E-E903-DA1D-0103-5087C0D57DF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58" name="Group 57">
              <a:extLst>
                <a:ext uri="{FF2B5EF4-FFF2-40B4-BE49-F238E27FC236}">
                  <a16:creationId xmlns:a16="http://schemas.microsoft.com/office/drawing/2014/main" id="{46743255-3363-034C-D0DF-5DDE17A2772B}"/>
                </a:ext>
              </a:extLst>
            </p:cNvPr>
            <p:cNvGrpSpPr/>
            <p:nvPr userDrawn="1"/>
          </p:nvGrpSpPr>
          <p:grpSpPr>
            <a:xfrm rot="2700000">
              <a:off x="-1985169" y="1122360"/>
              <a:ext cx="2128837" cy="2128837"/>
              <a:chOff x="-1985169" y="1122363"/>
              <a:chExt cx="2128837" cy="2128837"/>
            </a:xfrm>
            <a:grpFill/>
          </p:grpSpPr>
          <p:grpSp>
            <p:nvGrpSpPr>
              <p:cNvPr id="59" name="Group 58">
                <a:extLst>
                  <a:ext uri="{FF2B5EF4-FFF2-40B4-BE49-F238E27FC236}">
                    <a16:creationId xmlns:a16="http://schemas.microsoft.com/office/drawing/2014/main" id="{109620D2-836C-5330-1BD5-C49A3C891550}"/>
                  </a:ext>
                </a:extLst>
              </p:cNvPr>
              <p:cNvGrpSpPr/>
              <p:nvPr userDrawn="1"/>
            </p:nvGrpSpPr>
            <p:grpSpPr>
              <a:xfrm>
                <a:off x="-1003300" y="1122363"/>
                <a:ext cx="165100" cy="2128837"/>
                <a:chOff x="-1003300" y="1122363"/>
                <a:chExt cx="165100" cy="2128837"/>
              </a:xfrm>
              <a:grpFill/>
            </p:grpSpPr>
            <p:sp>
              <p:nvSpPr>
                <p:cNvPr id="63" name="Rectangle 62">
                  <a:extLst>
                    <a:ext uri="{FF2B5EF4-FFF2-40B4-BE49-F238E27FC236}">
                      <a16:creationId xmlns:a16="http://schemas.microsoft.com/office/drawing/2014/main" id="{5CF968AD-751C-0529-BEDE-C6FC7109543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4" name="Rectangle 63">
                  <a:extLst>
                    <a:ext uri="{FF2B5EF4-FFF2-40B4-BE49-F238E27FC236}">
                      <a16:creationId xmlns:a16="http://schemas.microsoft.com/office/drawing/2014/main" id="{ACA4EF9E-A1AF-C5A1-5404-6562F3EC245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60" name="Group 59">
                <a:extLst>
                  <a:ext uri="{FF2B5EF4-FFF2-40B4-BE49-F238E27FC236}">
                    <a16:creationId xmlns:a16="http://schemas.microsoft.com/office/drawing/2014/main" id="{FA35B4B8-6AC5-B776-BC9B-4DFCD5B88591}"/>
                  </a:ext>
                </a:extLst>
              </p:cNvPr>
              <p:cNvGrpSpPr/>
              <p:nvPr userDrawn="1"/>
            </p:nvGrpSpPr>
            <p:grpSpPr>
              <a:xfrm rot="5400000">
                <a:off x="-1003300" y="1122362"/>
                <a:ext cx="165100" cy="2128837"/>
                <a:chOff x="-1003300" y="1122363"/>
                <a:chExt cx="165100" cy="2128837"/>
              </a:xfrm>
              <a:grpFill/>
            </p:grpSpPr>
            <p:sp>
              <p:nvSpPr>
                <p:cNvPr id="61" name="Rectangle 60">
                  <a:extLst>
                    <a:ext uri="{FF2B5EF4-FFF2-40B4-BE49-F238E27FC236}">
                      <a16:creationId xmlns:a16="http://schemas.microsoft.com/office/drawing/2014/main" id="{B5DA65EC-E7F8-48B9-787D-2358B5F3D2D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2" name="Rectangle 61">
                  <a:extLst>
                    <a:ext uri="{FF2B5EF4-FFF2-40B4-BE49-F238E27FC236}">
                      <a16:creationId xmlns:a16="http://schemas.microsoft.com/office/drawing/2014/main" id="{4E87F7BE-4E95-46AE-C178-52905E63287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Tree>
    <p:extLst>
      <p:ext uri="{BB962C8B-B14F-4D97-AF65-F5344CB8AC3E}">
        <p14:creationId xmlns:p14="http://schemas.microsoft.com/office/powerpoint/2010/main" val="4551242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 Team Members slide -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2207D-2AE7-BAD7-A4F2-3FA53C063189}"/>
              </a:ext>
            </a:extLst>
          </p:cNvPr>
          <p:cNvSpPr>
            <a:spLocks noGrp="1"/>
          </p:cNvSpPr>
          <p:nvPr>
            <p:ph type="title"/>
          </p:nvPr>
        </p:nvSpPr>
        <p:spPr>
          <a:xfrm>
            <a:off x="508000" y="3129195"/>
            <a:ext cx="4476750"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284103F2-E9FD-D92B-FA36-B0C422DB4AD9}"/>
              </a:ext>
            </a:extLst>
          </p:cNvPr>
          <p:cNvSpPr/>
          <p:nvPr userDrawn="1"/>
        </p:nvSpPr>
        <p:spPr>
          <a:xfrm>
            <a:off x="5365750" y="0"/>
            <a:ext cx="6978650" cy="6858000"/>
          </a:xfrm>
          <a:prstGeom prst="rect">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61FC77F2-114B-3F44-2141-E448D892D0AE}"/>
              </a:ext>
            </a:extLst>
          </p:cNvPr>
          <p:cNvGrpSpPr/>
          <p:nvPr userDrawn="1"/>
        </p:nvGrpSpPr>
        <p:grpSpPr>
          <a:xfrm>
            <a:off x="4635500" y="5916029"/>
            <a:ext cx="1498600" cy="1498600"/>
            <a:chOff x="-2343150" y="1566863"/>
            <a:chExt cx="1498600" cy="1498600"/>
          </a:xfrm>
        </p:grpSpPr>
        <p:sp>
          <p:nvSpPr>
            <p:cNvPr id="8" name="Oval 7">
              <a:extLst>
                <a:ext uri="{FF2B5EF4-FFF2-40B4-BE49-F238E27FC236}">
                  <a16:creationId xmlns:a16="http://schemas.microsoft.com/office/drawing/2014/main" id="{3A57AE0F-E762-BF3F-DC4B-796D2F673CD8}"/>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A8D735-D9A7-8F9B-DD5A-EA47F5C4936F}"/>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3570D88-E79A-48BA-F8B8-279AF35050AB}"/>
              </a:ext>
            </a:extLst>
          </p:cNvPr>
          <p:cNvGrpSpPr/>
          <p:nvPr userDrawn="1"/>
        </p:nvGrpSpPr>
        <p:grpSpPr>
          <a:xfrm>
            <a:off x="5748637" y="66129"/>
            <a:ext cx="410863" cy="410863"/>
            <a:chOff x="-1460500" y="1196189"/>
            <a:chExt cx="634206" cy="634206"/>
          </a:xfrm>
          <a:solidFill>
            <a:schemeClr val="bg2"/>
          </a:solidFill>
        </p:grpSpPr>
        <p:grpSp>
          <p:nvGrpSpPr>
            <p:cNvPr id="11" name="Group 10">
              <a:extLst>
                <a:ext uri="{FF2B5EF4-FFF2-40B4-BE49-F238E27FC236}">
                  <a16:creationId xmlns:a16="http://schemas.microsoft.com/office/drawing/2014/main" id="{BB54A42E-A9E0-49B2-3BF2-BEAB51FD89E2}"/>
                </a:ext>
              </a:extLst>
            </p:cNvPr>
            <p:cNvGrpSpPr/>
            <p:nvPr userDrawn="1"/>
          </p:nvGrpSpPr>
          <p:grpSpPr>
            <a:xfrm>
              <a:off x="-1460500" y="1483536"/>
              <a:ext cx="634206" cy="59514"/>
              <a:chOff x="-1460500" y="1483536"/>
              <a:chExt cx="634206" cy="59514"/>
            </a:xfrm>
            <a:grpFill/>
          </p:grpSpPr>
          <p:sp>
            <p:nvSpPr>
              <p:cNvPr id="15" name="Rectangle 14">
                <a:extLst>
                  <a:ext uri="{FF2B5EF4-FFF2-40B4-BE49-F238E27FC236}">
                    <a16:creationId xmlns:a16="http://schemas.microsoft.com/office/drawing/2014/main" id="{D973268D-7894-01C7-5510-D0C337B75D2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77BD512-6DD0-1DD8-D2B7-2092CA27FC3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313717BD-1904-233F-10A1-FADE3FA2922B}"/>
                </a:ext>
              </a:extLst>
            </p:cNvPr>
            <p:cNvGrpSpPr/>
            <p:nvPr userDrawn="1"/>
          </p:nvGrpSpPr>
          <p:grpSpPr>
            <a:xfrm rot="5400000">
              <a:off x="-1460500" y="1483535"/>
              <a:ext cx="634206" cy="59514"/>
              <a:chOff x="-1460500" y="1483536"/>
              <a:chExt cx="634206" cy="59514"/>
            </a:xfrm>
            <a:grpFill/>
          </p:grpSpPr>
          <p:sp>
            <p:nvSpPr>
              <p:cNvPr id="13" name="Rectangle 12">
                <a:extLst>
                  <a:ext uri="{FF2B5EF4-FFF2-40B4-BE49-F238E27FC236}">
                    <a16:creationId xmlns:a16="http://schemas.microsoft.com/office/drawing/2014/main" id="{776C742E-E1A7-BB89-5879-B83C226167D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D3CA808-3492-3102-476D-6EEEA2E119CF}"/>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78AAB47B-85C2-A3EC-71DF-4322062768FF}"/>
              </a:ext>
            </a:extLst>
          </p:cNvPr>
          <p:cNvGrpSpPr/>
          <p:nvPr userDrawn="1"/>
        </p:nvGrpSpPr>
        <p:grpSpPr>
          <a:xfrm>
            <a:off x="5459184" y="426874"/>
            <a:ext cx="410863" cy="410863"/>
            <a:chOff x="-1460500" y="1196189"/>
            <a:chExt cx="634206" cy="634206"/>
          </a:xfrm>
          <a:solidFill>
            <a:schemeClr val="bg2"/>
          </a:solidFill>
        </p:grpSpPr>
        <p:grpSp>
          <p:nvGrpSpPr>
            <p:cNvPr id="18" name="Group 17">
              <a:extLst>
                <a:ext uri="{FF2B5EF4-FFF2-40B4-BE49-F238E27FC236}">
                  <a16:creationId xmlns:a16="http://schemas.microsoft.com/office/drawing/2014/main" id="{95089E03-2FE2-965D-42D0-E3493882CF86}"/>
                </a:ext>
              </a:extLst>
            </p:cNvPr>
            <p:cNvGrpSpPr/>
            <p:nvPr userDrawn="1"/>
          </p:nvGrpSpPr>
          <p:grpSpPr>
            <a:xfrm>
              <a:off x="-1460500" y="1483536"/>
              <a:ext cx="634206" cy="59514"/>
              <a:chOff x="-1460500" y="1483536"/>
              <a:chExt cx="634206" cy="59514"/>
            </a:xfrm>
            <a:grpFill/>
          </p:grpSpPr>
          <p:sp>
            <p:nvSpPr>
              <p:cNvPr id="22" name="Rectangle 21">
                <a:extLst>
                  <a:ext uri="{FF2B5EF4-FFF2-40B4-BE49-F238E27FC236}">
                    <a16:creationId xmlns:a16="http://schemas.microsoft.com/office/drawing/2014/main" id="{A88AEE94-C451-297C-48B5-08E0B1A9AF71}"/>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56C04D-EAA6-3CE7-5980-39575CEDDAE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12BB752-DB96-B075-1290-D08D700A75C0}"/>
                </a:ext>
              </a:extLst>
            </p:cNvPr>
            <p:cNvGrpSpPr/>
            <p:nvPr userDrawn="1"/>
          </p:nvGrpSpPr>
          <p:grpSpPr>
            <a:xfrm rot="5400000">
              <a:off x="-1460500" y="1483535"/>
              <a:ext cx="634206" cy="59514"/>
              <a:chOff x="-1460500" y="1483536"/>
              <a:chExt cx="634206" cy="59514"/>
            </a:xfrm>
            <a:grpFill/>
          </p:grpSpPr>
          <p:sp>
            <p:nvSpPr>
              <p:cNvPr id="20" name="Rectangle 19">
                <a:extLst>
                  <a:ext uri="{FF2B5EF4-FFF2-40B4-BE49-F238E27FC236}">
                    <a16:creationId xmlns:a16="http://schemas.microsoft.com/office/drawing/2014/main" id="{2DF76FA9-F49C-164F-B958-33CF8894BA0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C1FCD00-8462-B081-1A5A-5AA48C1549D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Picture Placeholder 6">
            <a:extLst>
              <a:ext uri="{FF2B5EF4-FFF2-40B4-BE49-F238E27FC236}">
                <a16:creationId xmlns:a16="http://schemas.microsoft.com/office/drawing/2014/main" id="{3E60BDE5-219F-B96E-C01C-81A1C3CF9530}"/>
              </a:ext>
            </a:extLst>
          </p:cNvPr>
          <p:cNvSpPr>
            <a:spLocks noGrp="1"/>
          </p:cNvSpPr>
          <p:nvPr>
            <p:ph type="pic" sz="quarter" idx="13"/>
          </p:nvPr>
        </p:nvSpPr>
        <p:spPr>
          <a:xfrm>
            <a:off x="6597909" y="732547"/>
            <a:ext cx="1479291" cy="1756490"/>
          </a:xfrm>
          <a:prstGeom prst="snip2DiagRect">
            <a:avLst>
              <a:gd name="adj1" fmla="val 0"/>
              <a:gd name="adj2" fmla="val 13405"/>
            </a:avLst>
          </a:prstGeom>
          <a:solidFill>
            <a:schemeClr val="bg1">
              <a:lumMod val="95000"/>
            </a:schemeClr>
          </a:solidFill>
        </p:spPr>
        <p:txBody>
          <a:bodyPr/>
          <a:lstStyle/>
          <a:p>
            <a:endParaRPr lang="en-US"/>
          </a:p>
        </p:txBody>
      </p:sp>
      <p:sp>
        <p:nvSpPr>
          <p:cNvPr id="25" name="Text Placeholder 59" descr="Subtitle">
            <a:extLst>
              <a:ext uri="{FF2B5EF4-FFF2-40B4-BE49-F238E27FC236}">
                <a16:creationId xmlns:a16="http://schemas.microsoft.com/office/drawing/2014/main" id="{2C1EA1FD-E232-A561-B6BD-7368308F0A75}"/>
              </a:ext>
            </a:extLst>
          </p:cNvPr>
          <p:cNvSpPr>
            <a:spLocks noGrp="1"/>
          </p:cNvSpPr>
          <p:nvPr>
            <p:ph type="body" sz="quarter" idx="14"/>
          </p:nvPr>
        </p:nvSpPr>
        <p:spPr>
          <a:xfrm>
            <a:off x="8362950" y="1728335"/>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0AB10923-365D-A167-7D00-A5A8EC03F7C0}"/>
              </a:ext>
            </a:extLst>
          </p:cNvPr>
          <p:cNvSpPr>
            <a:spLocks noGrp="1"/>
          </p:cNvSpPr>
          <p:nvPr>
            <p:ph type="body" sz="quarter" idx="15"/>
          </p:nvPr>
        </p:nvSpPr>
        <p:spPr>
          <a:xfrm>
            <a:off x="8362950" y="2183364"/>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6">
            <a:extLst>
              <a:ext uri="{FF2B5EF4-FFF2-40B4-BE49-F238E27FC236}">
                <a16:creationId xmlns:a16="http://schemas.microsoft.com/office/drawing/2014/main" id="{EB597A9A-50FD-50AE-7D0D-45539BBCCFE4}"/>
              </a:ext>
            </a:extLst>
          </p:cNvPr>
          <p:cNvSpPr>
            <a:spLocks noGrp="1"/>
          </p:cNvSpPr>
          <p:nvPr>
            <p:ph type="pic" sz="quarter" idx="16"/>
          </p:nvPr>
        </p:nvSpPr>
        <p:spPr>
          <a:xfrm>
            <a:off x="6597909" y="3945748"/>
            <a:ext cx="1479291" cy="1756490"/>
          </a:xfrm>
          <a:prstGeom prst="snip2DiagRect">
            <a:avLst>
              <a:gd name="adj1" fmla="val 0"/>
              <a:gd name="adj2" fmla="val 13405"/>
            </a:avLst>
          </a:prstGeom>
          <a:solidFill>
            <a:schemeClr val="bg1">
              <a:lumMod val="95000"/>
            </a:schemeClr>
          </a:solidFill>
        </p:spPr>
        <p:txBody>
          <a:bodyPr/>
          <a:lstStyle/>
          <a:p>
            <a:endParaRPr lang="en-US"/>
          </a:p>
        </p:txBody>
      </p:sp>
      <p:sp>
        <p:nvSpPr>
          <p:cNvPr id="28" name="Text Placeholder 59" descr="Subtitle">
            <a:extLst>
              <a:ext uri="{FF2B5EF4-FFF2-40B4-BE49-F238E27FC236}">
                <a16:creationId xmlns:a16="http://schemas.microsoft.com/office/drawing/2014/main" id="{95DF3251-1D58-CA7C-C822-3D04A9B39882}"/>
              </a:ext>
            </a:extLst>
          </p:cNvPr>
          <p:cNvSpPr>
            <a:spLocks noGrp="1"/>
          </p:cNvSpPr>
          <p:nvPr>
            <p:ph type="body" sz="quarter" idx="17"/>
          </p:nvPr>
        </p:nvSpPr>
        <p:spPr>
          <a:xfrm>
            <a:off x="8362950" y="4941536"/>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FFD187FC-5C25-CE77-E9E9-9B70EA3FF3E6}"/>
              </a:ext>
            </a:extLst>
          </p:cNvPr>
          <p:cNvSpPr>
            <a:spLocks noGrp="1"/>
          </p:cNvSpPr>
          <p:nvPr>
            <p:ph type="body" sz="quarter" idx="18"/>
          </p:nvPr>
        </p:nvSpPr>
        <p:spPr>
          <a:xfrm>
            <a:off x="8362950" y="5396565"/>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04052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 Team Members slide -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7D5AE-D757-ACED-0096-221898BC988B}"/>
              </a:ext>
            </a:extLst>
          </p:cNvPr>
          <p:cNvSpPr>
            <a:spLocks noGrp="1"/>
          </p:cNvSpPr>
          <p:nvPr>
            <p:ph type="title"/>
          </p:nvPr>
        </p:nvSpPr>
        <p:spPr/>
        <p:txBody>
          <a:bodyPr/>
          <a:lstStyle>
            <a:lvl1pPr algn="ctr">
              <a:defRPr/>
            </a:lvl1pPr>
          </a:lstStyle>
          <a:p>
            <a:r>
              <a:rPr lang="en-US"/>
              <a:t>Click to edit Master title style</a:t>
            </a:r>
          </a:p>
        </p:txBody>
      </p:sp>
      <p:sp>
        <p:nvSpPr>
          <p:cNvPr id="6" name="Picture Placeholder 6">
            <a:extLst>
              <a:ext uri="{FF2B5EF4-FFF2-40B4-BE49-F238E27FC236}">
                <a16:creationId xmlns:a16="http://schemas.microsoft.com/office/drawing/2014/main" id="{E915552D-9357-DA08-61F8-09DAE96D3BF5}"/>
              </a:ext>
            </a:extLst>
          </p:cNvPr>
          <p:cNvSpPr>
            <a:spLocks noGrp="1"/>
          </p:cNvSpPr>
          <p:nvPr>
            <p:ph type="pic" sz="quarter" idx="13"/>
          </p:nvPr>
        </p:nvSpPr>
        <p:spPr>
          <a:xfrm>
            <a:off x="1993900"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7" name="Text Placeholder 59" descr="Subtitle">
            <a:extLst>
              <a:ext uri="{FF2B5EF4-FFF2-40B4-BE49-F238E27FC236}">
                <a16:creationId xmlns:a16="http://schemas.microsoft.com/office/drawing/2014/main" id="{13D14C9B-D6D1-A7D5-953F-0B1168D4FCB6}"/>
              </a:ext>
            </a:extLst>
          </p:cNvPr>
          <p:cNvSpPr>
            <a:spLocks noGrp="1"/>
          </p:cNvSpPr>
          <p:nvPr>
            <p:ph type="body" sz="quarter" idx="14"/>
          </p:nvPr>
        </p:nvSpPr>
        <p:spPr>
          <a:xfrm>
            <a:off x="1993900" y="4185024"/>
            <a:ext cx="1736725" cy="305673"/>
          </a:xfrm>
        </p:spPr>
        <p:txBody>
          <a:bodyPr anchor="t">
            <a:noAutofit/>
          </a:bodyPr>
          <a:lstStyle>
            <a:lvl1pPr algn="ctr">
              <a:defRPr sz="1600" b="1">
                <a:solidFill>
                  <a:schemeClr val="accent5"/>
                </a:solidFill>
              </a:defRPr>
            </a:lvl1pPr>
            <a:lvl2pPr algn="ctr">
              <a:defRPr sz="1600" b="1">
                <a:solidFill>
                  <a:schemeClr val="accent5"/>
                </a:solidFill>
              </a:defRPr>
            </a:lvl2pPr>
            <a:lvl3pPr algn="ctr">
              <a:defRPr sz="1600" b="1">
                <a:solidFill>
                  <a:schemeClr val="accent5"/>
                </a:solidFill>
              </a:defRPr>
            </a:lvl3pPr>
            <a:lvl4pPr algn="ctr">
              <a:defRPr sz="1600" b="1">
                <a:solidFill>
                  <a:schemeClr val="accent5"/>
                </a:solidFill>
              </a:defRPr>
            </a:lvl4pPr>
            <a:lvl5pPr algn="ctr">
              <a:defRPr sz="16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0">
            <a:extLst>
              <a:ext uri="{FF2B5EF4-FFF2-40B4-BE49-F238E27FC236}">
                <a16:creationId xmlns:a16="http://schemas.microsoft.com/office/drawing/2014/main" id="{B3B9C6BE-F56B-F511-0EF5-42BABEBC0388}"/>
              </a:ext>
            </a:extLst>
          </p:cNvPr>
          <p:cNvSpPr>
            <a:spLocks noGrp="1"/>
          </p:cNvSpPr>
          <p:nvPr>
            <p:ph type="body" sz="quarter" idx="15"/>
          </p:nvPr>
        </p:nvSpPr>
        <p:spPr>
          <a:xfrm>
            <a:off x="1993900" y="4677525"/>
            <a:ext cx="1736725" cy="825499"/>
          </a:xfrm>
        </p:spPr>
        <p:txBody>
          <a:bodyPr anchor="t"/>
          <a:lstStyle>
            <a:lvl1pPr algn="ctr">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Single Corner Snipped 8">
            <a:extLst>
              <a:ext uri="{FF2B5EF4-FFF2-40B4-BE49-F238E27FC236}">
                <a16:creationId xmlns:a16="http://schemas.microsoft.com/office/drawing/2014/main" id="{77FD3F10-5456-3E09-5FBE-83DF0EB6C284}"/>
              </a:ext>
            </a:extLst>
          </p:cNvPr>
          <p:cNvSpPr/>
          <p:nvPr userDrawn="1"/>
        </p:nvSpPr>
        <p:spPr>
          <a:xfrm rot="10800000">
            <a:off x="10687050" y="-622883"/>
            <a:ext cx="2357306" cy="1245765"/>
          </a:xfrm>
          <a:prstGeom prst="snip1Rect">
            <a:avLst>
              <a:gd name="adj" fmla="val 50000"/>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358FA864-3232-8BA1-A25B-A84F2BC02BEF}"/>
              </a:ext>
            </a:extLst>
          </p:cNvPr>
          <p:cNvGrpSpPr/>
          <p:nvPr userDrawn="1"/>
        </p:nvGrpSpPr>
        <p:grpSpPr>
          <a:xfrm>
            <a:off x="11195050" y="-76915"/>
            <a:ext cx="497080" cy="497080"/>
            <a:chOff x="-1460500" y="1196189"/>
            <a:chExt cx="634206" cy="634206"/>
          </a:xfrm>
          <a:solidFill>
            <a:schemeClr val="accent6"/>
          </a:solidFill>
        </p:grpSpPr>
        <p:grpSp>
          <p:nvGrpSpPr>
            <p:cNvPr id="11" name="Group 10">
              <a:extLst>
                <a:ext uri="{FF2B5EF4-FFF2-40B4-BE49-F238E27FC236}">
                  <a16:creationId xmlns:a16="http://schemas.microsoft.com/office/drawing/2014/main" id="{03165A38-E4FE-5F4A-A5E6-04F3174E9CEF}"/>
                </a:ext>
              </a:extLst>
            </p:cNvPr>
            <p:cNvGrpSpPr/>
            <p:nvPr userDrawn="1"/>
          </p:nvGrpSpPr>
          <p:grpSpPr>
            <a:xfrm>
              <a:off x="-1460500" y="1483536"/>
              <a:ext cx="634206" cy="59514"/>
              <a:chOff x="-1460500" y="1483536"/>
              <a:chExt cx="634206" cy="59514"/>
            </a:xfrm>
            <a:grpFill/>
          </p:grpSpPr>
          <p:sp>
            <p:nvSpPr>
              <p:cNvPr id="15" name="Rectangle 14">
                <a:extLst>
                  <a:ext uri="{FF2B5EF4-FFF2-40B4-BE49-F238E27FC236}">
                    <a16:creationId xmlns:a16="http://schemas.microsoft.com/office/drawing/2014/main" id="{7FB464C7-4F44-F62C-E7B2-B72ACF2A6CE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8E16542-4F1A-A3D6-7B57-F968FE673CA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44BD7A0F-D07A-3BD2-5EF4-2B67BAEB37B2}"/>
                </a:ext>
              </a:extLst>
            </p:cNvPr>
            <p:cNvGrpSpPr/>
            <p:nvPr userDrawn="1"/>
          </p:nvGrpSpPr>
          <p:grpSpPr>
            <a:xfrm rot="5400000">
              <a:off x="-1460500" y="1483535"/>
              <a:ext cx="634206" cy="59514"/>
              <a:chOff x="-1460500" y="1483536"/>
              <a:chExt cx="634206" cy="59514"/>
            </a:xfrm>
            <a:grpFill/>
          </p:grpSpPr>
          <p:sp>
            <p:nvSpPr>
              <p:cNvPr id="13" name="Rectangle 12">
                <a:extLst>
                  <a:ext uri="{FF2B5EF4-FFF2-40B4-BE49-F238E27FC236}">
                    <a16:creationId xmlns:a16="http://schemas.microsoft.com/office/drawing/2014/main" id="{19550F04-914D-4087-43F8-F6371FB7099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5A9E4FA-28C5-593E-8AED-BD19944DEC3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BE21AA40-EEA5-D285-E9A0-D5864C4286B4}"/>
              </a:ext>
            </a:extLst>
          </p:cNvPr>
          <p:cNvGrpSpPr/>
          <p:nvPr userDrawn="1"/>
        </p:nvGrpSpPr>
        <p:grpSpPr>
          <a:xfrm>
            <a:off x="11815482" y="-76915"/>
            <a:ext cx="497080" cy="497080"/>
            <a:chOff x="-1460500" y="1196189"/>
            <a:chExt cx="634206" cy="634206"/>
          </a:xfrm>
          <a:solidFill>
            <a:schemeClr val="accent6"/>
          </a:solidFill>
        </p:grpSpPr>
        <p:grpSp>
          <p:nvGrpSpPr>
            <p:cNvPr id="18" name="Group 17">
              <a:extLst>
                <a:ext uri="{FF2B5EF4-FFF2-40B4-BE49-F238E27FC236}">
                  <a16:creationId xmlns:a16="http://schemas.microsoft.com/office/drawing/2014/main" id="{E45A6648-3246-E92F-4B2F-A6F08A4FE37A}"/>
                </a:ext>
              </a:extLst>
            </p:cNvPr>
            <p:cNvGrpSpPr/>
            <p:nvPr userDrawn="1"/>
          </p:nvGrpSpPr>
          <p:grpSpPr>
            <a:xfrm>
              <a:off x="-1460500" y="1483536"/>
              <a:ext cx="634206" cy="59514"/>
              <a:chOff x="-1460500" y="1483536"/>
              <a:chExt cx="634206" cy="59514"/>
            </a:xfrm>
            <a:grpFill/>
          </p:grpSpPr>
          <p:sp>
            <p:nvSpPr>
              <p:cNvPr id="22" name="Rectangle 21">
                <a:extLst>
                  <a:ext uri="{FF2B5EF4-FFF2-40B4-BE49-F238E27FC236}">
                    <a16:creationId xmlns:a16="http://schemas.microsoft.com/office/drawing/2014/main" id="{C29A2C62-966C-B3F2-77AC-D54C3E0214F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4537E63-4645-0C20-06E9-D66C685CDCA4}"/>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1244E520-D530-32F6-A5B7-47ACFC7CDC30}"/>
                </a:ext>
              </a:extLst>
            </p:cNvPr>
            <p:cNvGrpSpPr/>
            <p:nvPr userDrawn="1"/>
          </p:nvGrpSpPr>
          <p:grpSpPr>
            <a:xfrm rot="5400000">
              <a:off x="-1460500" y="1483535"/>
              <a:ext cx="634206" cy="59514"/>
              <a:chOff x="-1460500" y="1483536"/>
              <a:chExt cx="634206" cy="59514"/>
            </a:xfrm>
            <a:grpFill/>
          </p:grpSpPr>
          <p:sp>
            <p:nvSpPr>
              <p:cNvPr id="20" name="Rectangle 19">
                <a:extLst>
                  <a:ext uri="{FF2B5EF4-FFF2-40B4-BE49-F238E27FC236}">
                    <a16:creationId xmlns:a16="http://schemas.microsoft.com/office/drawing/2014/main" id="{C51069D8-7455-5BD7-25A0-93EDBF0E7232}"/>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5603E9F-A7BC-5D8A-A3B7-9D2A4F8E899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4" name="Group 23">
            <a:extLst>
              <a:ext uri="{FF2B5EF4-FFF2-40B4-BE49-F238E27FC236}">
                <a16:creationId xmlns:a16="http://schemas.microsoft.com/office/drawing/2014/main" id="{0CBC76CD-0FAA-E08B-A067-565AEF3EB03C}"/>
              </a:ext>
            </a:extLst>
          </p:cNvPr>
          <p:cNvGrpSpPr/>
          <p:nvPr userDrawn="1"/>
        </p:nvGrpSpPr>
        <p:grpSpPr>
          <a:xfrm>
            <a:off x="74478" y="5503025"/>
            <a:ext cx="349471" cy="356608"/>
            <a:chOff x="-1460500" y="1196189"/>
            <a:chExt cx="634206" cy="634206"/>
          </a:xfrm>
          <a:solidFill>
            <a:schemeClr val="accent3"/>
          </a:solidFill>
        </p:grpSpPr>
        <p:grpSp>
          <p:nvGrpSpPr>
            <p:cNvPr id="25" name="Group 24">
              <a:extLst>
                <a:ext uri="{FF2B5EF4-FFF2-40B4-BE49-F238E27FC236}">
                  <a16:creationId xmlns:a16="http://schemas.microsoft.com/office/drawing/2014/main" id="{F6E22677-204C-6020-01D2-BB9387988637}"/>
                </a:ext>
              </a:extLst>
            </p:cNvPr>
            <p:cNvGrpSpPr/>
            <p:nvPr userDrawn="1"/>
          </p:nvGrpSpPr>
          <p:grpSpPr>
            <a:xfrm>
              <a:off x="-1460500" y="1483536"/>
              <a:ext cx="634206" cy="59514"/>
              <a:chOff x="-1460500" y="1483536"/>
              <a:chExt cx="634206" cy="59514"/>
            </a:xfrm>
            <a:grpFill/>
          </p:grpSpPr>
          <p:sp>
            <p:nvSpPr>
              <p:cNvPr id="29" name="Rectangle 28">
                <a:extLst>
                  <a:ext uri="{FF2B5EF4-FFF2-40B4-BE49-F238E27FC236}">
                    <a16:creationId xmlns:a16="http://schemas.microsoft.com/office/drawing/2014/main" id="{3C45C83A-91CA-259E-F616-FDAFE09C13AC}"/>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E63B291-1F1C-11AC-2A90-DC1F38B5F350}"/>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9F2EC42E-FBF5-176B-17D7-DBA0F974D607}"/>
                </a:ext>
              </a:extLst>
            </p:cNvPr>
            <p:cNvGrpSpPr/>
            <p:nvPr userDrawn="1"/>
          </p:nvGrpSpPr>
          <p:grpSpPr>
            <a:xfrm rot="5400000">
              <a:off x="-1460500" y="1483535"/>
              <a:ext cx="634206" cy="59514"/>
              <a:chOff x="-1460500" y="1483536"/>
              <a:chExt cx="634206" cy="59514"/>
            </a:xfrm>
            <a:grpFill/>
          </p:grpSpPr>
          <p:sp>
            <p:nvSpPr>
              <p:cNvPr id="27" name="Rectangle 26">
                <a:extLst>
                  <a:ext uri="{FF2B5EF4-FFF2-40B4-BE49-F238E27FC236}">
                    <a16:creationId xmlns:a16="http://schemas.microsoft.com/office/drawing/2014/main" id="{8A7AEF1D-52FC-6ECD-F76F-CEA808523D9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A22B6C3-7073-CCFA-69B3-FBFFAE0AA3DB}"/>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1" name="Group 30">
            <a:extLst>
              <a:ext uri="{FF2B5EF4-FFF2-40B4-BE49-F238E27FC236}">
                <a16:creationId xmlns:a16="http://schemas.microsoft.com/office/drawing/2014/main" id="{F35FA1AC-A2DE-BD3A-197B-E08D38A09832}"/>
              </a:ext>
            </a:extLst>
          </p:cNvPr>
          <p:cNvGrpSpPr/>
          <p:nvPr userDrawn="1"/>
        </p:nvGrpSpPr>
        <p:grpSpPr>
          <a:xfrm>
            <a:off x="406531" y="5863770"/>
            <a:ext cx="349471" cy="356608"/>
            <a:chOff x="-1460500" y="1196189"/>
            <a:chExt cx="634206" cy="634206"/>
          </a:xfrm>
          <a:solidFill>
            <a:schemeClr val="accent3"/>
          </a:solidFill>
        </p:grpSpPr>
        <p:grpSp>
          <p:nvGrpSpPr>
            <p:cNvPr id="32" name="Group 31">
              <a:extLst>
                <a:ext uri="{FF2B5EF4-FFF2-40B4-BE49-F238E27FC236}">
                  <a16:creationId xmlns:a16="http://schemas.microsoft.com/office/drawing/2014/main" id="{5F3DF7F5-085E-24B5-8405-A7A6E768EBFA}"/>
                </a:ext>
              </a:extLst>
            </p:cNvPr>
            <p:cNvGrpSpPr/>
            <p:nvPr userDrawn="1"/>
          </p:nvGrpSpPr>
          <p:grpSpPr>
            <a:xfrm>
              <a:off x="-1460500" y="1483536"/>
              <a:ext cx="634206" cy="59514"/>
              <a:chOff x="-1460500" y="1483536"/>
              <a:chExt cx="634206" cy="59514"/>
            </a:xfrm>
            <a:grpFill/>
          </p:grpSpPr>
          <p:sp>
            <p:nvSpPr>
              <p:cNvPr id="36" name="Rectangle 35">
                <a:extLst>
                  <a:ext uri="{FF2B5EF4-FFF2-40B4-BE49-F238E27FC236}">
                    <a16:creationId xmlns:a16="http://schemas.microsoft.com/office/drawing/2014/main" id="{F0331E0F-4798-AC11-144D-B4ACFA6446C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96189AC-6890-7C86-C3C8-95C3C33BC97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3" name="Group 32">
              <a:extLst>
                <a:ext uri="{FF2B5EF4-FFF2-40B4-BE49-F238E27FC236}">
                  <a16:creationId xmlns:a16="http://schemas.microsoft.com/office/drawing/2014/main" id="{E0E9CDAB-F265-4F79-496E-7C0B1274D4B2}"/>
                </a:ext>
              </a:extLst>
            </p:cNvPr>
            <p:cNvGrpSpPr/>
            <p:nvPr userDrawn="1"/>
          </p:nvGrpSpPr>
          <p:grpSpPr>
            <a:xfrm rot="5400000">
              <a:off x="-1460500" y="1483535"/>
              <a:ext cx="634206" cy="59514"/>
              <a:chOff x="-1460500" y="1483536"/>
              <a:chExt cx="634206" cy="59514"/>
            </a:xfrm>
            <a:grpFill/>
          </p:grpSpPr>
          <p:sp>
            <p:nvSpPr>
              <p:cNvPr id="34" name="Rectangle 33">
                <a:extLst>
                  <a:ext uri="{FF2B5EF4-FFF2-40B4-BE49-F238E27FC236}">
                    <a16:creationId xmlns:a16="http://schemas.microsoft.com/office/drawing/2014/main" id="{574A9E62-D1F1-0ADF-49AE-50EE8EBD8A2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A9C5049-34D0-0E18-8E49-88055CCBC96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38" name="Group 37">
            <a:extLst>
              <a:ext uri="{FF2B5EF4-FFF2-40B4-BE49-F238E27FC236}">
                <a16:creationId xmlns:a16="http://schemas.microsoft.com/office/drawing/2014/main" id="{F27F900A-3EA9-E7D7-07B5-682CD6A45774}"/>
              </a:ext>
            </a:extLst>
          </p:cNvPr>
          <p:cNvGrpSpPr/>
          <p:nvPr userDrawn="1"/>
        </p:nvGrpSpPr>
        <p:grpSpPr>
          <a:xfrm>
            <a:off x="55200" y="6180525"/>
            <a:ext cx="349471" cy="356608"/>
            <a:chOff x="-1460500" y="1196189"/>
            <a:chExt cx="634206" cy="634206"/>
          </a:xfrm>
          <a:solidFill>
            <a:schemeClr val="accent3"/>
          </a:solidFill>
        </p:grpSpPr>
        <p:grpSp>
          <p:nvGrpSpPr>
            <p:cNvPr id="39" name="Group 38">
              <a:extLst>
                <a:ext uri="{FF2B5EF4-FFF2-40B4-BE49-F238E27FC236}">
                  <a16:creationId xmlns:a16="http://schemas.microsoft.com/office/drawing/2014/main" id="{A44A09E1-3A1C-32C5-FE8A-1057044DBDED}"/>
                </a:ext>
              </a:extLst>
            </p:cNvPr>
            <p:cNvGrpSpPr/>
            <p:nvPr userDrawn="1"/>
          </p:nvGrpSpPr>
          <p:grpSpPr>
            <a:xfrm>
              <a:off x="-1460500" y="1483536"/>
              <a:ext cx="634206" cy="59514"/>
              <a:chOff x="-1460500" y="1483536"/>
              <a:chExt cx="634206" cy="59514"/>
            </a:xfrm>
            <a:grpFill/>
          </p:grpSpPr>
          <p:sp>
            <p:nvSpPr>
              <p:cNvPr id="43" name="Rectangle 42">
                <a:extLst>
                  <a:ext uri="{FF2B5EF4-FFF2-40B4-BE49-F238E27FC236}">
                    <a16:creationId xmlns:a16="http://schemas.microsoft.com/office/drawing/2014/main" id="{8D2A196D-7008-4557-9642-A573FDCD9BE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149F324A-7770-22F5-46E9-516CBF75AC4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7A766F2A-70B1-7E4E-6D54-97819E797C34}"/>
                </a:ext>
              </a:extLst>
            </p:cNvPr>
            <p:cNvGrpSpPr/>
            <p:nvPr userDrawn="1"/>
          </p:nvGrpSpPr>
          <p:grpSpPr>
            <a:xfrm rot="5400000">
              <a:off x="-1460500" y="1483535"/>
              <a:ext cx="634206" cy="59514"/>
              <a:chOff x="-1460500" y="1483536"/>
              <a:chExt cx="634206" cy="59514"/>
            </a:xfrm>
            <a:grpFill/>
          </p:grpSpPr>
          <p:sp>
            <p:nvSpPr>
              <p:cNvPr id="41" name="Rectangle 40">
                <a:extLst>
                  <a:ext uri="{FF2B5EF4-FFF2-40B4-BE49-F238E27FC236}">
                    <a16:creationId xmlns:a16="http://schemas.microsoft.com/office/drawing/2014/main" id="{5E6D3995-04A2-CEAC-D27E-9ACB780FB67D}"/>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3C9F1F54-1E36-6F47-F014-FFB45D8095F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45" name="Group 44">
            <a:extLst>
              <a:ext uri="{FF2B5EF4-FFF2-40B4-BE49-F238E27FC236}">
                <a16:creationId xmlns:a16="http://schemas.microsoft.com/office/drawing/2014/main" id="{A7476B21-1807-3AB6-4150-BD553AC4C190}"/>
              </a:ext>
            </a:extLst>
          </p:cNvPr>
          <p:cNvGrpSpPr/>
          <p:nvPr userDrawn="1"/>
        </p:nvGrpSpPr>
        <p:grpSpPr>
          <a:xfrm>
            <a:off x="387253" y="6541270"/>
            <a:ext cx="349471" cy="356608"/>
            <a:chOff x="-1460500" y="1196189"/>
            <a:chExt cx="634206" cy="634206"/>
          </a:xfrm>
          <a:solidFill>
            <a:schemeClr val="accent3"/>
          </a:solidFill>
        </p:grpSpPr>
        <p:grpSp>
          <p:nvGrpSpPr>
            <p:cNvPr id="46" name="Group 45">
              <a:extLst>
                <a:ext uri="{FF2B5EF4-FFF2-40B4-BE49-F238E27FC236}">
                  <a16:creationId xmlns:a16="http://schemas.microsoft.com/office/drawing/2014/main" id="{D3F6A1DE-1BA1-A100-0988-28E6334882D2}"/>
                </a:ext>
              </a:extLst>
            </p:cNvPr>
            <p:cNvGrpSpPr/>
            <p:nvPr userDrawn="1"/>
          </p:nvGrpSpPr>
          <p:grpSpPr>
            <a:xfrm>
              <a:off x="-1460500" y="1483536"/>
              <a:ext cx="634206" cy="59514"/>
              <a:chOff x="-1460500" y="1483536"/>
              <a:chExt cx="634206" cy="59514"/>
            </a:xfrm>
            <a:grpFill/>
          </p:grpSpPr>
          <p:sp>
            <p:nvSpPr>
              <p:cNvPr id="50" name="Rectangle 49">
                <a:extLst>
                  <a:ext uri="{FF2B5EF4-FFF2-40B4-BE49-F238E27FC236}">
                    <a16:creationId xmlns:a16="http://schemas.microsoft.com/office/drawing/2014/main" id="{D4F6FBEE-7D37-CD53-A67F-58BF912D9E63}"/>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55CC90-FC71-95AD-AE8F-A8EA07068C7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6874AAA4-6396-96A4-3A39-32FBF3510407}"/>
                </a:ext>
              </a:extLst>
            </p:cNvPr>
            <p:cNvGrpSpPr/>
            <p:nvPr userDrawn="1"/>
          </p:nvGrpSpPr>
          <p:grpSpPr>
            <a:xfrm rot="5400000">
              <a:off x="-1460500" y="1483535"/>
              <a:ext cx="634206" cy="59514"/>
              <a:chOff x="-1460500" y="1483536"/>
              <a:chExt cx="634206" cy="59514"/>
            </a:xfrm>
            <a:grpFill/>
          </p:grpSpPr>
          <p:sp>
            <p:nvSpPr>
              <p:cNvPr id="48" name="Rectangle 47">
                <a:extLst>
                  <a:ext uri="{FF2B5EF4-FFF2-40B4-BE49-F238E27FC236}">
                    <a16:creationId xmlns:a16="http://schemas.microsoft.com/office/drawing/2014/main" id="{A782A814-9F81-BB03-AACE-43E95EF5CD9A}"/>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FF0BE5D4-B5DA-A680-E46D-091D05D3521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52" name="Group 51">
            <a:extLst>
              <a:ext uri="{FF2B5EF4-FFF2-40B4-BE49-F238E27FC236}">
                <a16:creationId xmlns:a16="http://schemas.microsoft.com/office/drawing/2014/main" id="{35378F4C-FA04-FE0F-543F-5F8B1E5B17AA}"/>
              </a:ext>
            </a:extLst>
          </p:cNvPr>
          <p:cNvGrpSpPr/>
          <p:nvPr userDrawn="1"/>
        </p:nvGrpSpPr>
        <p:grpSpPr>
          <a:xfrm>
            <a:off x="-674007" y="-672592"/>
            <a:ext cx="1670957" cy="1670959"/>
            <a:chOff x="-1985169" y="1122360"/>
            <a:chExt cx="2128837" cy="2128840"/>
          </a:xfrm>
          <a:solidFill>
            <a:schemeClr val="accent5"/>
          </a:solidFill>
        </p:grpSpPr>
        <p:grpSp>
          <p:nvGrpSpPr>
            <p:cNvPr id="53" name="Group 52">
              <a:extLst>
                <a:ext uri="{FF2B5EF4-FFF2-40B4-BE49-F238E27FC236}">
                  <a16:creationId xmlns:a16="http://schemas.microsoft.com/office/drawing/2014/main" id="{ED291FE9-FF49-ED2D-DADD-FCA9E2C4D81E}"/>
                </a:ext>
              </a:extLst>
            </p:cNvPr>
            <p:cNvGrpSpPr/>
            <p:nvPr userDrawn="1"/>
          </p:nvGrpSpPr>
          <p:grpSpPr>
            <a:xfrm>
              <a:off x="-1985169" y="1122363"/>
              <a:ext cx="2128837" cy="2128837"/>
              <a:chOff x="-1985169" y="1122363"/>
              <a:chExt cx="2128837" cy="2128837"/>
            </a:xfrm>
            <a:grpFill/>
          </p:grpSpPr>
          <p:grpSp>
            <p:nvGrpSpPr>
              <p:cNvPr id="61" name="Group 60">
                <a:extLst>
                  <a:ext uri="{FF2B5EF4-FFF2-40B4-BE49-F238E27FC236}">
                    <a16:creationId xmlns:a16="http://schemas.microsoft.com/office/drawing/2014/main" id="{FDE665B5-E2DC-6440-0E2D-E3A4F2BA51A2}"/>
                  </a:ext>
                </a:extLst>
              </p:cNvPr>
              <p:cNvGrpSpPr/>
              <p:nvPr userDrawn="1"/>
            </p:nvGrpSpPr>
            <p:grpSpPr>
              <a:xfrm>
                <a:off x="-1003300" y="1122363"/>
                <a:ext cx="165100" cy="2128837"/>
                <a:chOff x="-1003300" y="1122363"/>
                <a:chExt cx="165100" cy="2128837"/>
              </a:xfrm>
              <a:grpFill/>
            </p:grpSpPr>
            <p:sp>
              <p:nvSpPr>
                <p:cNvPr id="65" name="Rectangle 64">
                  <a:extLst>
                    <a:ext uri="{FF2B5EF4-FFF2-40B4-BE49-F238E27FC236}">
                      <a16:creationId xmlns:a16="http://schemas.microsoft.com/office/drawing/2014/main" id="{17ECFC18-F75B-E623-907A-6791DFE4B2A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6" name="Rectangle 65">
                  <a:extLst>
                    <a:ext uri="{FF2B5EF4-FFF2-40B4-BE49-F238E27FC236}">
                      <a16:creationId xmlns:a16="http://schemas.microsoft.com/office/drawing/2014/main" id="{79B8A079-25E7-6EBE-0E8B-81CF501FA695}"/>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62" name="Group 61">
                <a:extLst>
                  <a:ext uri="{FF2B5EF4-FFF2-40B4-BE49-F238E27FC236}">
                    <a16:creationId xmlns:a16="http://schemas.microsoft.com/office/drawing/2014/main" id="{3814747F-161B-BE60-60CB-55BF371BEBE4}"/>
                  </a:ext>
                </a:extLst>
              </p:cNvPr>
              <p:cNvGrpSpPr/>
              <p:nvPr userDrawn="1"/>
            </p:nvGrpSpPr>
            <p:grpSpPr>
              <a:xfrm rot="5400000">
                <a:off x="-1003300" y="1122362"/>
                <a:ext cx="165100" cy="2128837"/>
                <a:chOff x="-1003300" y="1122363"/>
                <a:chExt cx="165100" cy="2128837"/>
              </a:xfrm>
              <a:grpFill/>
            </p:grpSpPr>
            <p:sp>
              <p:nvSpPr>
                <p:cNvPr id="63" name="Rectangle 62">
                  <a:extLst>
                    <a:ext uri="{FF2B5EF4-FFF2-40B4-BE49-F238E27FC236}">
                      <a16:creationId xmlns:a16="http://schemas.microsoft.com/office/drawing/2014/main" id="{E5A2BF81-43C1-DCFA-976E-86572D5EE84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4" name="Rectangle 63">
                  <a:extLst>
                    <a:ext uri="{FF2B5EF4-FFF2-40B4-BE49-F238E27FC236}">
                      <a16:creationId xmlns:a16="http://schemas.microsoft.com/office/drawing/2014/main" id="{A67FC152-72AC-8D07-C381-05AF21D7F65E}"/>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54" name="Group 53">
              <a:extLst>
                <a:ext uri="{FF2B5EF4-FFF2-40B4-BE49-F238E27FC236}">
                  <a16:creationId xmlns:a16="http://schemas.microsoft.com/office/drawing/2014/main" id="{9C5C4F7C-42AB-FEB8-F880-76E2962DFF7B}"/>
                </a:ext>
              </a:extLst>
            </p:cNvPr>
            <p:cNvGrpSpPr/>
            <p:nvPr userDrawn="1"/>
          </p:nvGrpSpPr>
          <p:grpSpPr>
            <a:xfrm rot="2700000">
              <a:off x="-1985169" y="1122360"/>
              <a:ext cx="2128837" cy="2128837"/>
              <a:chOff x="-1985169" y="1122363"/>
              <a:chExt cx="2128837" cy="2128837"/>
            </a:xfrm>
            <a:grpFill/>
          </p:grpSpPr>
          <p:grpSp>
            <p:nvGrpSpPr>
              <p:cNvPr id="55" name="Group 54">
                <a:extLst>
                  <a:ext uri="{FF2B5EF4-FFF2-40B4-BE49-F238E27FC236}">
                    <a16:creationId xmlns:a16="http://schemas.microsoft.com/office/drawing/2014/main" id="{663DBA22-E55C-C1B8-4264-AFEC1D572E5E}"/>
                  </a:ext>
                </a:extLst>
              </p:cNvPr>
              <p:cNvGrpSpPr/>
              <p:nvPr userDrawn="1"/>
            </p:nvGrpSpPr>
            <p:grpSpPr>
              <a:xfrm>
                <a:off x="-1003300" y="1122363"/>
                <a:ext cx="165100" cy="2128837"/>
                <a:chOff x="-1003300" y="1122363"/>
                <a:chExt cx="165100" cy="2128837"/>
              </a:xfrm>
              <a:grpFill/>
            </p:grpSpPr>
            <p:sp>
              <p:nvSpPr>
                <p:cNvPr id="59" name="Rectangle 58">
                  <a:extLst>
                    <a:ext uri="{FF2B5EF4-FFF2-40B4-BE49-F238E27FC236}">
                      <a16:creationId xmlns:a16="http://schemas.microsoft.com/office/drawing/2014/main" id="{E8C40424-2A8C-5A7C-6552-16E4ABF7AE1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60" name="Rectangle 59">
                  <a:extLst>
                    <a:ext uri="{FF2B5EF4-FFF2-40B4-BE49-F238E27FC236}">
                      <a16:creationId xmlns:a16="http://schemas.microsoft.com/office/drawing/2014/main" id="{75CE2D56-AADE-4F00-0199-735422DD55F4}"/>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56" name="Group 55">
                <a:extLst>
                  <a:ext uri="{FF2B5EF4-FFF2-40B4-BE49-F238E27FC236}">
                    <a16:creationId xmlns:a16="http://schemas.microsoft.com/office/drawing/2014/main" id="{154AA220-1CD7-6C9E-EDD8-DE15CBDD9424}"/>
                  </a:ext>
                </a:extLst>
              </p:cNvPr>
              <p:cNvGrpSpPr/>
              <p:nvPr userDrawn="1"/>
            </p:nvGrpSpPr>
            <p:grpSpPr>
              <a:xfrm rot="5400000">
                <a:off x="-1003300" y="1122362"/>
                <a:ext cx="165100" cy="2128837"/>
                <a:chOff x="-1003300" y="1122363"/>
                <a:chExt cx="165100" cy="2128837"/>
              </a:xfrm>
              <a:grpFill/>
            </p:grpSpPr>
            <p:sp>
              <p:nvSpPr>
                <p:cNvPr id="57" name="Rectangle 56">
                  <a:extLst>
                    <a:ext uri="{FF2B5EF4-FFF2-40B4-BE49-F238E27FC236}">
                      <a16:creationId xmlns:a16="http://schemas.microsoft.com/office/drawing/2014/main" id="{2C0EFE03-82BA-ED0C-C8CB-7D0E3875CAE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58" name="Rectangle 57">
                  <a:extLst>
                    <a:ext uri="{FF2B5EF4-FFF2-40B4-BE49-F238E27FC236}">
                      <a16:creationId xmlns:a16="http://schemas.microsoft.com/office/drawing/2014/main" id="{48623369-B4FA-AA3A-1841-B0EFC3930DFC}"/>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67" name="Picture Placeholder 6">
            <a:extLst>
              <a:ext uri="{FF2B5EF4-FFF2-40B4-BE49-F238E27FC236}">
                <a16:creationId xmlns:a16="http://schemas.microsoft.com/office/drawing/2014/main" id="{C3D58F43-6673-F1E5-DBEF-354099160963}"/>
              </a:ext>
            </a:extLst>
          </p:cNvPr>
          <p:cNvSpPr>
            <a:spLocks noGrp="1"/>
          </p:cNvSpPr>
          <p:nvPr>
            <p:ph type="pic" sz="quarter" idx="16"/>
          </p:nvPr>
        </p:nvSpPr>
        <p:spPr>
          <a:xfrm>
            <a:off x="5343525"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68" name="Text Placeholder 59" descr="Subtitle">
            <a:extLst>
              <a:ext uri="{FF2B5EF4-FFF2-40B4-BE49-F238E27FC236}">
                <a16:creationId xmlns:a16="http://schemas.microsoft.com/office/drawing/2014/main" id="{EA1BBD6D-87C9-D725-E30E-847CA64DC54F}"/>
              </a:ext>
            </a:extLst>
          </p:cNvPr>
          <p:cNvSpPr>
            <a:spLocks noGrp="1"/>
          </p:cNvSpPr>
          <p:nvPr>
            <p:ph type="body" sz="quarter" idx="17"/>
          </p:nvPr>
        </p:nvSpPr>
        <p:spPr>
          <a:xfrm>
            <a:off x="5343525" y="4185024"/>
            <a:ext cx="1736725" cy="305673"/>
          </a:xfrm>
        </p:spPr>
        <p:txBody>
          <a:bodyPr anchor="t">
            <a:noAutofit/>
          </a:bodyPr>
          <a:lstStyle>
            <a:lvl1pPr algn="ctr">
              <a:defRPr sz="1600" b="1">
                <a:solidFill>
                  <a:schemeClr val="accent5"/>
                </a:solidFill>
              </a:defRPr>
            </a:lvl1pPr>
            <a:lvl2pPr algn="ctr">
              <a:defRPr sz="1600" b="1">
                <a:solidFill>
                  <a:schemeClr val="accent5"/>
                </a:solidFill>
              </a:defRPr>
            </a:lvl2pPr>
            <a:lvl3pPr algn="ctr">
              <a:defRPr sz="1600" b="1">
                <a:solidFill>
                  <a:schemeClr val="accent5"/>
                </a:solidFill>
              </a:defRPr>
            </a:lvl3pPr>
            <a:lvl4pPr algn="ctr">
              <a:defRPr sz="1600" b="1">
                <a:solidFill>
                  <a:schemeClr val="accent5"/>
                </a:solidFill>
              </a:defRPr>
            </a:lvl4pPr>
            <a:lvl5pPr algn="ctr">
              <a:defRPr sz="16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10">
            <a:extLst>
              <a:ext uri="{FF2B5EF4-FFF2-40B4-BE49-F238E27FC236}">
                <a16:creationId xmlns:a16="http://schemas.microsoft.com/office/drawing/2014/main" id="{A4FFF036-F598-CB0E-7E79-1B5982C58DBE}"/>
              </a:ext>
            </a:extLst>
          </p:cNvPr>
          <p:cNvSpPr>
            <a:spLocks noGrp="1"/>
          </p:cNvSpPr>
          <p:nvPr>
            <p:ph type="body" sz="quarter" idx="18"/>
          </p:nvPr>
        </p:nvSpPr>
        <p:spPr>
          <a:xfrm>
            <a:off x="5343525" y="4677525"/>
            <a:ext cx="1736725" cy="825499"/>
          </a:xfrm>
        </p:spPr>
        <p:txBody>
          <a:bodyPr anchor="t"/>
          <a:lstStyle>
            <a:lvl1pPr algn="ctr">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0" name="Picture Placeholder 6">
            <a:extLst>
              <a:ext uri="{FF2B5EF4-FFF2-40B4-BE49-F238E27FC236}">
                <a16:creationId xmlns:a16="http://schemas.microsoft.com/office/drawing/2014/main" id="{4B057228-9046-EA64-6F2C-4ABD806997EC}"/>
              </a:ext>
            </a:extLst>
          </p:cNvPr>
          <p:cNvSpPr>
            <a:spLocks noGrp="1"/>
          </p:cNvSpPr>
          <p:nvPr>
            <p:ph type="pic" sz="quarter" idx="19"/>
          </p:nvPr>
        </p:nvSpPr>
        <p:spPr>
          <a:xfrm>
            <a:off x="8693150" y="18678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71" name="Text Placeholder 59" descr="Subtitle">
            <a:extLst>
              <a:ext uri="{FF2B5EF4-FFF2-40B4-BE49-F238E27FC236}">
                <a16:creationId xmlns:a16="http://schemas.microsoft.com/office/drawing/2014/main" id="{218AD895-66CC-8639-E9EE-381D616CB8C1}"/>
              </a:ext>
            </a:extLst>
          </p:cNvPr>
          <p:cNvSpPr>
            <a:spLocks noGrp="1"/>
          </p:cNvSpPr>
          <p:nvPr>
            <p:ph type="body" sz="quarter" idx="20"/>
          </p:nvPr>
        </p:nvSpPr>
        <p:spPr>
          <a:xfrm>
            <a:off x="8693150" y="4185024"/>
            <a:ext cx="1736725" cy="305673"/>
          </a:xfrm>
        </p:spPr>
        <p:txBody>
          <a:bodyPr anchor="t">
            <a:noAutofit/>
          </a:bodyPr>
          <a:lstStyle>
            <a:lvl1pPr algn="ctr">
              <a:defRPr sz="1600" b="1">
                <a:solidFill>
                  <a:schemeClr val="accent5"/>
                </a:solidFill>
              </a:defRPr>
            </a:lvl1pPr>
            <a:lvl2pPr algn="ctr">
              <a:defRPr sz="1600" b="1">
                <a:solidFill>
                  <a:schemeClr val="accent5"/>
                </a:solidFill>
              </a:defRPr>
            </a:lvl2pPr>
            <a:lvl3pPr algn="ctr">
              <a:defRPr sz="1600" b="1">
                <a:solidFill>
                  <a:schemeClr val="accent5"/>
                </a:solidFill>
              </a:defRPr>
            </a:lvl3pPr>
            <a:lvl4pPr algn="ctr">
              <a:defRPr sz="1600" b="1">
                <a:solidFill>
                  <a:schemeClr val="accent5"/>
                </a:solidFill>
              </a:defRPr>
            </a:lvl4pPr>
            <a:lvl5pPr algn="ctr">
              <a:defRPr sz="1600" b="1">
                <a:solidFill>
                  <a:schemeClr val="accent5"/>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10">
            <a:extLst>
              <a:ext uri="{FF2B5EF4-FFF2-40B4-BE49-F238E27FC236}">
                <a16:creationId xmlns:a16="http://schemas.microsoft.com/office/drawing/2014/main" id="{AF7EDDCC-E6F9-6BC3-1591-93A544F06725}"/>
              </a:ext>
            </a:extLst>
          </p:cNvPr>
          <p:cNvSpPr>
            <a:spLocks noGrp="1"/>
          </p:cNvSpPr>
          <p:nvPr>
            <p:ph type="body" sz="quarter" idx="21"/>
          </p:nvPr>
        </p:nvSpPr>
        <p:spPr>
          <a:xfrm>
            <a:off x="8693150" y="4677525"/>
            <a:ext cx="1736725" cy="825499"/>
          </a:xfrm>
        </p:spPr>
        <p:txBody>
          <a:bodyPr anchor="t"/>
          <a:lstStyle>
            <a:lvl1pPr algn="ctr">
              <a:defRPr sz="1400">
                <a:solidFill>
                  <a:schemeClr val="tx2"/>
                </a:solidFill>
              </a:defRPr>
            </a:lvl1pPr>
            <a:lvl2pPr algn="ctr">
              <a:defRPr sz="1400">
                <a:solidFill>
                  <a:schemeClr val="tx2"/>
                </a:solidFill>
              </a:defRPr>
            </a:lvl2pPr>
            <a:lvl3pPr algn="ctr">
              <a:defRPr sz="1400">
                <a:solidFill>
                  <a:schemeClr val="tx2"/>
                </a:solidFill>
              </a:defRPr>
            </a:lvl3pPr>
            <a:lvl4pPr algn="ctr">
              <a:defRPr sz="1400">
                <a:solidFill>
                  <a:schemeClr val="tx2"/>
                </a:solidFill>
              </a:defRPr>
            </a:lvl4pPr>
            <a:lvl5pPr algn="ctr">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147321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3 Team Members  slide -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ED448-D995-1036-29E8-F74DEC1F9A71}"/>
              </a:ext>
            </a:extLst>
          </p:cNvPr>
          <p:cNvSpPr>
            <a:spLocks noGrp="1"/>
          </p:cNvSpPr>
          <p:nvPr>
            <p:ph type="title"/>
          </p:nvPr>
        </p:nvSpPr>
        <p:spPr>
          <a:xfrm>
            <a:off x="482600" y="3129195"/>
            <a:ext cx="4502150" cy="599609"/>
          </a:xfrm>
        </p:spPr>
        <p:txBody>
          <a:bodyPr anchor="ctr"/>
          <a:lstStyle/>
          <a:p>
            <a:r>
              <a:rPr lang="en-US"/>
              <a:t>Click to edit Master title style</a:t>
            </a:r>
          </a:p>
        </p:txBody>
      </p:sp>
      <p:sp>
        <p:nvSpPr>
          <p:cNvPr id="6" name="Rectangle 5">
            <a:extLst>
              <a:ext uri="{FF2B5EF4-FFF2-40B4-BE49-F238E27FC236}">
                <a16:creationId xmlns:a16="http://schemas.microsoft.com/office/drawing/2014/main" id="{54FEC628-9F5A-CEBA-C572-AA34E254BEF8}"/>
              </a:ext>
            </a:extLst>
          </p:cNvPr>
          <p:cNvSpPr/>
          <p:nvPr userDrawn="1"/>
        </p:nvSpPr>
        <p:spPr>
          <a:xfrm>
            <a:off x="5365750" y="0"/>
            <a:ext cx="6978650" cy="6858000"/>
          </a:xfrm>
          <a:prstGeom prst="rect">
            <a:avLst/>
          </a:prstGeom>
          <a:solidFill>
            <a:schemeClr val="tx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E0F5A1EA-3A27-884E-8B67-210749DE2C30}"/>
              </a:ext>
            </a:extLst>
          </p:cNvPr>
          <p:cNvGrpSpPr/>
          <p:nvPr userDrawn="1"/>
        </p:nvGrpSpPr>
        <p:grpSpPr>
          <a:xfrm>
            <a:off x="4635500" y="5916029"/>
            <a:ext cx="1498600" cy="1498600"/>
            <a:chOff x="-2343150" y="1566863"/>
            <a:chExt cx="1498600" cy="1498600"/>
          </a:xfrm>
        </p:grpSpPr>
        <p:sp>
          <p:nvSpPr>
            <p:cNvPr id="8" name="Oval 7">
              <a:extLst>
                <a:ext uri="{FF2B5EF4-FFF2-40B4-BE49-F238E27FC236}">
                  <a16:creationId xmlns:a16="http://schemas.microsoft.com/office/drawing/2014/main" id="{B7C57445-8BA8-C93B-E286-7E635D7B192F}"/>
                </a:ext>
              </a:extLst>
            </p:cNvPr>
            <p:cNvSpPr/>
            <p:nvPr userDrawn="1"/>
          </p:nvSpPr>
          <p:spPr>
            <a:xfrm>
              <a:off x="-2057400" y="1852613"/>
              <a:ext cx="927100" cy="9271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7B8E0C5-24D3-9D31-875C-51677ACD9360}"/>
                </a:ext>
              </a:extLst>
            </p:cNvPr>
            <p:cNvSpPr/>
            <p:nvPr userDrawn="1"/>
          </p:nvSpPr>
          <p:spPr>
            <a:xfrm>
              <a:off x="-2343150" y="1566863"/>
              <a:ext cx="1498600" cy="1498600"/>
            </a:xfrm>
            <a:prstGeom prst="ellipse">
              <a:avLst/>
            </a:prstGeom>
            <a:noFill/>
            <a:ln w="28575">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3FEA2F0F-6F4A-BDB2-0787-5545274C2C09}"/>
              </a:ext>
            </a:extLst>
          </p:cNvPr>
          <p:cNvGrpSpPr/>
          <p:nvPr userDrawn="1"/>
        </p:nvGrpSpPr>
        <p:grpSpPr>
          <a:xfrm>
            <a:off x="5748637" y="66129"/>
            <a:ext cx="410863" cy="410863"/>
            <a:chOff x="-1460500" y="1196189"/>
            <a:chExt cx="634206" cy="634206"/>
          </a:xfrm>
          <a:solidFill>
            <a:schemeClr val="bg2"/>
          </a:solidFill>
        </p:grpSpPr>
        <p:grpSp>
          <p:nvGrpSpPr>
            <p:cNvPr id="11" name="Group 10">
              <a:extLst>
                <a:ext uri="{FF2B5EF4-FFF2-40B4-BE49-F238E27FC236}">
                  <a16:creationId xmlns:a16="http://schemas.microsoft.com/office/drawing/2014/main" id="{DC9C8342-34B9-986B-C117-06F668C07E72}"/>
                </a:ext>
              </a:extLst>
            </p:cNvPr>
            <p:cNvGrpSpPr/>
            <p:nvPr userDrawn="1"/>
          </p:nvGrpSpPr>
          <p:grpSpPr>
            <a:xfrm>
              <a:off x="-1460500" y="1483536"/>
              <a:ext cx="634206" cy="59514"/>
              <a:chOff x="-1460500" y="1483536"/>
              <a:chExt cx="634206" cy="59514"/>
            </a:xfrm>
            <a:grpFill/>
          </p:grpSpPr>
          <p:sp>
            <p:nvSpPr>
              <p:cNvPr id="15" name="Rectangle 14">
                <a:extLst>
                  <a:ext uri="{FF2B5EF4-FFF2-40B4-BE49-F238E27FC236}">
                    <a16:creationId xmlns:a16="http://schemas.microsoft.com/office/drawing/2014/main" id="{07DCB1AE-A7FA-42EB-61B1-91495A9BACF6}"/>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5933327-685E-C609-C2BA-81CFD39C389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a:extLst>
                <a:ext uri="{FF2B5EF4-FFF2-40B4-BE49-F238E27FC236}">
                  <a16:creationId xmlns:a16="http://schemas.microsoft.com/office/drawing/2014/main" id="{6F07E200-B6C9-4102-983C-D91F9DD42A99}"/>
                </a:ext>
              </a:extLst>
            </p:cNvPr>
            <p:cNvGrpSpPr/>
            <p:nvPr userDrawn="1"/>
          </p:nvGrpSpPr>
          <p:grpSpPr>
            <a:xfrm rot="5400000">
              <a:off x="-1460500" y="1483535"/>
              <a:ext cx="634206" cy="59514"/>
              <a:chOff x="-1460500" y="1483536"/>
              <a:chExt cx="634206" cy="59514"/>
            </a:xfrm>
            <a:grpFill/>
          </p:grpSpPr>
          <p:sp>
            <p:nvSpPr>
              <p:cNvPr id="13" name="Rectangle 12">
                <a:extLst>
                  <a:ext uri="{FF2B5EF4-FFF2-40B4-BE49-F238E27FC236}">
                    <a16:creationId xmlns:a16="http://schemas.microsoft.com/office/drawing/2014/main" id="{A01C0FF0-951C-DDC2-CF4B-21054D972B6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385BE2-FD6C-BF0A-ADE5-F63EF7AE1B4D}"/>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7" name="Group 16">
            <a:extLst>
              <a:ext uri="{FF2B5EF4-FFF2-40B4-BE49-F238E27FC236}">
                <a16:creationId xmlns:a16="http://schemas.microsoft.com/office/drawing/2014/main" id="{3A3D3C92-FD17-9ECE-4502-43F8F22F4C12}"/>
              </a:ext>
            </a:extLst>
          </p:cNvPr>
          <p:cNvGrpSpPr/>
          <p:nvPr userDrawn="1"/>
        </p:nvGrpSpPr>
        <p:grpSpPr>
          <a:xfrm>
            <a:off x="5459184" y="426874"/>
            <a:ext cx="410863" cy="410863"/>
            <a:chOff x="-1460500" y="1196189"/>
            <a:chExt cx="634206" cy="634206"/>
          </a:xfrm>
          <a:solidFill>
            <a:schemeClr val="bg2"/>
          </a:solidFill>
        </p:grpSpPr>
        <p:grpSp>
          <p:nvGrpSpPr>
            <p:cNvPr id="18" name="Group 17">
              <a:extLst>
                <a:ext uri="{FF2B5EF4-FFF2-40B4-BE49-F238E27FC236}">
                  <a16:creationId xmlns:a16="http://schemas.microsoft.com/office/drawing/2014/main" id="{EC2ED90E-E651-1BD7-1E2E-D6F855402FCB}"/>
                </a:ext>
              </a:extLst>
            </p:cNvPr>
            <p:cNvGrpSpPr/>
            <p:nvPr userDrawn="1"/>
          </p:nvGrpSpPr>
          <p:grpSpPr>
            <a:xfrm>
              <a:off x="-1460500" y="1483536"/>
              <a:ext cx="634206" cy="59514"/>
              <a:chOff x="-1460500" y="1483536"/>
              <a:chExt cx="634206" cy="59514"/>
            </a:xfrm>
            <a:grpFill/>
          </p:grpSpPr>
          <p:sp>
            <p:nvSpPr>
              <p:cNvPr id="22" name="Rectangle 21">
                <a:extLst>
                  <a:ext uri="{FF2B5EF4-FFF2-40B4-BE49-F238E27FC236}">
                    <a16:creationId xmlns:a16="http://schemas.microsoft.com/office/drawing/2014/main" id="{4E6BBB8E-E49D-BC77-F34B-1CAD223C675B}"/>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B0DCF25-2D2C-E5F3-852C-4DF903BDE7C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19B90B7-AE95-359F-0B84-58FAA189C662}"/>
                </a:ext>
              </a:extLst>
            </p:cNvPr>
            <p:cNvGrpSpPr/>
            <p:nvPr userDrawn="1"/>
          </p:nvGrpSpPr>
          <p:grpSpPr>
            <a:xfrm rot="5400000">
              <a:off x="-1460500" y="1483535"/>
              <a:ext cx="634206" cy="59514"/>
              <a:chOff x="-1460500" y="1483536"/>
              <a:chExt cx="634206" cy="59514"/>
            </a:xfrm>
            <a:grpFill/>
          </p:grpSpPr>
          <p:sp>
            <p:nvSpPr>
              <p:cNvPr id="20" name="Rectangle 19">
                <a:extLst>
                  <a:ext uri="{FF2B5EF4-FFF2-40B4-BE49-F238E27FC236}">
                    <a16:creationId xmlns:a16="http://schemas.microsoft.com/office/drawing/2014/main" id="{5BF20424-2CDB-E01E-F9B8-4206120644B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027F51C8-5548-A5C0-A998-75B51C188C9E}"/>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4" name="Picture Placeholder 6">
            <a:extLst>
              <a:ext uri="{FF2B5EF4-FFF2-40B4-BE49-F238E27FC236}">
                <a16:creationId xmlns:a16="http://schemas.microsoft.com/office/drawing/2014/main" id="{9BB99C37-75B0-4173-2A5B-5394E68B3D34}"/>
              </a:ext>
            </a:extLst>
          </p:cNvPr>
          <p:cNvSpPr>
            <a:spLocks noGrp="1"/>
          </p:cNvSpPr>
          <p:nvPr>
            <p:ph type="pic" sz="quarter" idx="13"/>
          </p:nvPr>
        </p:nvSpPr>
        <p:spPr>
          <a:xfrm>
            <a:off x="6855342" y="613028"/>
            <a:ext cx="1221858" cy="1450817"/>
          </a:xfrm>
          <a:prstGeom prst="snip2DiagRect">
            <a:avLst>
              <a:gd name="adj1" fmla="val 0"/>
              <a:gd name="adj2" fmla="val 13405"/>
            </a:avLst>
          </a:prstGeom>
          <a:solidFill>
            <a:schemeClr val="bg1">
              <a:lumMod val="95000"/>
            </a:schemeClr>
          </a:solidFill>
        </p:spPr>
        <p:txBody>
          <a:bodyPr/>
          <a:lstStyle/>
          <a:p>
            <a:endParaRPr lang="en-US"/>
          </a:p>
        </p:txBody>
      </p:sp>
      <p:sp>
        <p:nvSpPr>
          <p:cNvPr id="25" name="Text Placeholder 59" descr="Subtitle">
            <a:extLst>
              <a:ext uri="{FF2B5EF4-FFF2-40B4-BE49-F238E27FC236}">
                <a16:creationId xmlns:a16="http://schemas.microsoft.com/office/drawing/2014/main" id="{A2CEDE80-6810-4892-ECE4-321D400B16E6}"/>
              </a:ext>
            </a:extLst>
          </p:cNvPr>
          <p:cNvSpPr>
            <a:spLocks noGrp="1"/>
          </p:cNvSpPr>
          <p:nvPr>
            <p:ph type="body" sz="quarter" idx="14"/>
          </p:nvPr>
        </p:nvSpPr>
        <p:spPr>
          <a:xfrm>
            <a:off x="8362950" y="1303143"/>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0">
            <a:extLst>
              <a:ext uri="{FF2B5EF4-FFF2-40B4-BE49-F238E27FC236}">
                <a16:creationId xmlns:a16="http://schemas.microsoft.com/office/drawing/2014/main" id="{118FB6BB-9505-A20D-D1AC-5CA1A538E65B}"/>
              </a:ext>
            </a:extLst>
          </p:cNvPr>
          <p:cNvSpPr>
            <a:spLocks noGrp="1"/>
          </p:cNvSpPr>
          <p:nvPr>
            <p:ph type="body" sz="quarter" idx="15"/>
          </p:nvPr>
        </p:nvSpPr>
        <p:spPr>
          <a:xfrm>
            <a:off x="8362950" y="1758172"/>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Picture Placeholder 6">
            <a:extLst>
              <a:ext uri="{FF2B5EF4-FFF2-40B4-BE49-F238E27FC236}">
                <a16:creationId xmlns:a16="http://schemas.microsoft.com/office/drawing/2014/main" id="{641B1127-8CC6-7AB1-FD58-B3868A505F60}"/>
              </a:ext>
            </a:extLst>
          </p:cNvPr>
          <p:cNvSpPr>
            <a:spLocks noGrp="1"/>
          </p:cNvSpPr>
          <p:nvPr>
            <p:ph type="pic" sz="quarter" idx="16"/>
          </p:nvPr>
        </p:nvSpPr>
        <p:spPr>
          <a:xfrm>
            <a:off x="6855342" y="2703591"/>
            <a:ext cx="1221858" cy="1450817"/>
          </a:xfrm>
          <a:prstGeom prst="snip2DiagRect">
            <a:avLst>
              <a:gd name="adj1" fmla="val 0"/>
              <a:gd name="adj2" fmla="val 13405"/>
            </a:avLst>
          </a:prstGeom>
          <a:solidFill>
            <a:schemeClr val="bg1">
              <a:lumMod val="95000"/>
            </a:schemeClr>
          </a:solidFill>
        </p:spPr>
        <p:txBody>
          <a:bodyPr/>
          <a:lstStyle/>
          <a:p>
            <a:endParaRPr lang="en-US"/>
          </a:p>
        </p:txBody>
      </p:sp>
      <p:sp>
        <p:nvSpPr>
          <p:cNvPr id="28" name="Text Placeholder 59" descr="Subtitle">
            <a:extLst>
              <a:ext uri="{FF2B5EF4-FFF2-40B4-BE49-F238E27FC236}">
                <a16:creationId xmlns:a16="http://schemas.microsoft.com/office/drawing/2014/main" id="{E19E6D32-5B1A-571E-5E0C-3B9B4A952946}"/>
              </a:ext>
            </a:extLst>
          </p:cNvPr>
          <p:cNvSpPr>
            <a:spLocks noGrp="1"/>
          </p:cNvSpPr>
          <p:nvPr>
            <p:ph type="body" sz="quarter" idx="17"/>
          </p:nvPr>
        </p:nvSpPr>
        <p:spPr>
          <a:xfrm>
            <a:off x="8362950" y="3393706"/>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10">
            <a:extLst>
              <a:ext uri="{FF2B5EF4-FFF2-40B4-BE49-F238E27FC236}">
                <a16:creationId xmlns:a16="http://schemas.microsoft.com/office/drawing/2014/main" id="{8E85631C-7B52-210C-0874-C70CD9AE3087}"/>
              </a:ext>
            </a:extLst>
          </p:cNvPr>
          <p:cNvSpPr>
            <a:spLocks noGrp="1"/>
          </p:cNvSpPr>
          <p:nvPr>
            <p:ph type="body" sz="quarter" idx="18"/>
          </p:nvPr>
        </p:nvSpPr>
        <p:spPr>
          <a:xfrm>
            <a:off x="8362950" y="3848735"/>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Picture Placeholder 6">
            <a:extLst>
              <a:ext uri="{FF2B5EF4-FFF2-40B4-BE49-F238E27FC236}">
                <a16:creationId xmlns:a16="http://schemas.microsoft.com/office/drawing/2014/main" id="{49C42B8A-C4F6-B7C8-8E22-117EADCA8C88}"/>
              </a:ext>
            </a:extLst>
          </p:cNvPr>
          <p:cNvSpPr>
            <a:spLocks noGrp="1"/>
          </p:cNvSpPr>
          <p:nvPr>
            <p:ph type="pic" sz="quarter" idx="19"/>
          </p:nvPr>
        </p:nvSpPr>
        <p:spPr>
          <a:xfrm>
            <a:off x="6855342" y="4794154"/>
            <a:ext cx="1221858" cy="1450817"/>
          </a:xfrm>
          <a:prstGeom prst="snip2DiagRect">
            <a:avLst>
              <a:gd name="adj1" fmla="val 0"/>
              <a:gd name="adj2" fmla="val 13405"/>
            </a:avLst>
          </a:prstGeom>
          <a:solidFill>
            <a:schemeClr val="bg1">
              <a:lumMod val="95000"/>
            </a:schemeClr>
          </a:solidFill>
        </p:spPr>
        <p:txBody>
          <a:bodyPr/>
          <a:lstStyle/>
          <a:p>
            <a:endParaRPr lang="en-US"/>
          </a:p>
        </p:txBody>
      </p:sp>
      <p:sp>
        <p:nvSpPr>
          <p:cNvPr id="31" name="Text Placeholder 59" descr="Subtitle">
            <a:extLst>
              <a:ext uri="{FF2B5EF4-FFF2-40B4-BE49-F238E27FC236}">
                <a16:creationId xmlns:a16="http://schemas.microsoft.com/office/drawing/2014/main" id="{96020EFC-51B4-1B00-9C46-1EA80410E077}"/>
              </a:ext>
            </a:extLst>
          </p:cNvPr>
          <p:cNvSpPr>
            <a:spLocks noGrp="1"/>
          </p:cNvSpPr>
          <p:nvPr>
            <p:ph type="body" sz="quarter" idx="20"/>
          </p:nvPr>
        </p:nvSpPr>
        <p:spPr>
          <a:xfrm>
            <a:off x="8362950" y="5484269"/>
            <a:ext cx="2705100"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10">
            <a:extLst>
              <a:ext uri="{FF2B5EF4-FFF2-40B4-BE49-F238E27FC236}">
                <a16:creationId xmlns:a16="http://schemas.microsoft.com/office/drawing/2014/main" id="{6BC2160A-65A9-22BE-ED37-5D335678DA1B}"/>
              </a:ext>
            </a:extLst>
          </p:cNvPr>
          <p:cNvSpPr>
            <a:spLocks noGrp="1"/>
          </p:cNvSpPr>
          <p:nvPr>
            <p:ph type="body" sz="quarter" idx="21"/>
          </p:nvPr>
        </p:nvSpPr>
        <p:spPr>
          <a:xfrm>
            <a:off x="8362950" y="5939298"/>
            <a:ext cx="2705100" cy="305673"/>
          </a:xfrm>
        </p:spPr>
        <p:txBody>
          <a:bodyPr anchor="t"/>
          <a:lstStyle>
            <a:lvl1pPr algn="l">
              <a:defRPr>
                <a:solidFill>
                  <a:schemeClr val="bg2"/>
                </a:solidFill>
              </a:defRPr>
            </a:lvl1pPr>
            <a:lvl2pPr algn="l">
              <a:defRPr>
                <a:solidFill>
                  <a:schemeClr val="bg2"/>
                </a:solidFill>
              </a:defRPr>
            </a:lvl2pPr>
            <a:lvl3pPr algn="l">
              <a:defRPr>
                <a:solidFill>
                  <a:schemeClr val="bg2"/>
                </a:solidFill>
              </a:defRPr>
            </a:lvl3pPr>
            <a:lvl4pPr algn="l">
              <a:defRPr>
                <a:solidFill>
                  <a:schemeClr val="bg2"/>
                </a:solidFill>
              </a:defRPr>
            </a:lvl4pPr>
            <a:lvl5pPr algn="l">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02970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 Team Members  slide - v3">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A439E-9DDB-D8B3-59FB-C6B0F0A7B08A}"/>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6" name="Rectangle 5">
            <a:extLst>
              <a:ext uri="{FF2B5EF4-FFF2-40B4-BE49-F238E27FC236}">
                <a16:creationId xmlns:a16="http://schemas.microsoft.com/office/drawing/2014/main" id="{EA32C322-9D33-7721-A68D-E7023BF50BA9}"/>
              </a:ext>
            </a:extLst>
          </p:cNvPr>
          <p:cNvSpPr/>
          <p:nvPr userDrawn="1"/>
        </p:nvSpPr>
        <p:spPr>
          <a:xfrm>
            <a:off x="0" y="3619500"/>
            <a:ext cx="12192000" cy="3238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icture Placeholder 6">
            <a:extLst>
              <a:ext uri="{FF2B5EF4-FFF2-40B4-BE49-F238E27FC236}">
                <a16:creationId xmlns:a16="http://schemas.microsoft.com/office/drawing/2014/main" id="{838062A4-DB6D-EF22-F021-FB138E390D54}"/>
              </a:ext>
            </a:extLst>
          </p:cNvPr>
          <p:cNvSpPr>
            <a:spLocks noGrp="1"/>
          </p:cNvSpPr>
          <p:nvPr>
            <p:ph type="pic" sz="quarter" idx="13"/>
          </p:nvPr>
        </p:nvSpPr>
        <p:spPr>
          <a:xfrm>
            <a:off x="199390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8" name="Text Placeholder 59" descr="Subtitle">
            <a:extLst>
              <a:ext uri="{FF2B5EF4-FFF2-40B4-BE49-F238E27FC236}">
                <a16:creationId xmlns:a16="http://schemas.microsoft.com/office/drawing/2014/main" id="{59336A04-045B-8A15-BD56-0C545C7592C3}"/>
              </a:ext>
            </a:extLst>
          </p:cNvPr>
          <p:cNvSpPr>
            <a:spLocks noGrp="1"/>
          </p:cNvSpPr>
          <p:nvPr>
            <p:ph type="body" sz="quarter" idx="14"/>
          </p:nvPr>
        </p:nvSpPr>
        <p:spPr>
          <a:xfrm>
            <a:off x="199390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10">
            <a:extLst>
              <a:ext uri="{FF2B5EF4-FFF2-40B4-BE49-F238E27FC236}">
                <a16:creationId xmlns:a16="http://schemas.microsoft.com/office/drawing/2014/main" id="{7F5055EF-85BF-30B7-7D3A-D63A7E2A400D}"/>
              </a:ext>
            </a:extLst>
          </p:cNvPr>
          <p:cNvSpPr>
            <a:spLocks noGrp="1"/>
          </p:cNvSpPr>
          <p:nvPr>
            <p:ph type="body" sz="quarter" idx="15"/>
          </p:nvPr>
        </p:nvSpPr>
        <p:spPr>
          <a:xfrm>
            <a:off x="199390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Picture Placeholder 6">
            <a:extLst>
              <a:ext uri="{FF2B5EF4-FFF2-40B4-BE49-F238E27FC236}">
                <a16:creationId xmlns:a16="http://schemas.microsoft.com/office/drawing/2014/main" id="{AF622EC3-B88E-9553-02D0-4A40DC721F76}"/>
              </a:ext>
            </a:extLst>
          </p:cNvPr>
          <p:cNvSpPr>
            <a:spLocks noGrp="1"/>
          </p:cNvSpPr>
          <p:nvPr>
            <p:ph type="pic" sz="quarter" idx="16"/>
          </p:nvPr>
        </p:nvSpPr>
        <p:spPr>
          <a:xfrm>
            <a:off x="5343525"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11" name="Text Placeholder 59" descr="Subtitle">
            <a:extLst>
              <a:ext uri="{FF2B5EF4-FFF2-40B4-BE49-F238E27FC236}">
                <a16:creationId xmlns:a16="http://schemas.microsoft.com/office/drawing/2014/main" id="{57B3D5F4-B3E9-CA71-3B6D-D4AC095B9B21}"/>
              </a:ext>
            </a:extLst>
          </p:cNvPr>
          <p:cNvSpPr>
            <a:spLocks noGrp="1"/>
          </p:cNvSpPr>
          <p:nvPr>
            <p:ph type="body" sz="quarter" idx="17"/>
          </p:nvPr>
        </p:nvSpPr>
        <p:spPr>
          <a:xfrm>
            <a:off x="5343525"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10">
            <a:extLst>
              <a:ext uri="{FF2B5EF4-FFF2-40B4-BE49-F238E27FC236}">
                <a16:creationId xmlns:a16="http://schemas.microsoft.com/office/drawing/2014/main" id="{466EE90D-49A0-CA91-6B04-8FD798083980}"/>
              </a:ext>
            </a:extLst>
          </p:cNvPr>
          <p:cNvSpPr>
            <a:spLocks noGrp="1"/>
          </p:cNvSpPr>
          <p:nvPr>
            <p:ph type="body" sz="quarter" idx="18"/>
          </p:nvPr>
        </p:nvSpPr>
        <p:spPr>
          <a:xfrm>
            <a:off x="5343525"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6">
            <a:extLst>
              <a:ext uri="{FF2B5EF4-FFF2-40B4-BE49-F238E27FC236}">
                <a16:creationId xmlns:a16="http://schemas.microsoft.com/office/drawing/2014/main" id="{504C1F0E-DBCE-5B8A-E5D7-11D72DE61D6D}"/>
              </a:ext>
            </a:extLst>
          </p:cNvPr>
          <p:cNvSpPr>
            <a:spLocks noGrp="1"/>
          </p:cNvSpPr>
          <p:nvPr>
            <p:ph type="pic" sz="quarter" idx="19"/>
          </p:nvPr>
        </p:nvSpPr>
        <p:spPr>
          <a:xfrm>
            <a:off x="869315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14" name="Text Placeholder 59" descr="Subtitle">
            <a:extLst>
              <a:ext uri="{FF2B5EF4-FFF2-40B4-BE49-F238E27FC236}">
                <a16:creationId xmlns:a16="http://schemas.microsoft.com/office/drawing/2014/main" id="{3D8A91F9-3711-BE03-88AA-74C928CF931F}"/>
              </a:ext>
            </a:extLst>
          </p:cNvPr>
          <p:cNvSpPr>
            <a:spLocks noGrp="1"/>
          </p:cNvSpPr>
          <p:nvPr>
            <p:ph type="body" sz="quarter" idx="20"/>
          </p:nvPr>
        </p:nvSpPr>
        <p:spPr>
          <a:xfrm>
            <a:off x="869315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10">
            <a:extLst>
              <a:ext uri="{FF2B5EF4-FFF2-40B4-BE49-F238E27FC236}">
                <a16:creationId xmlns:a16="http://schemas.microsoft.com/office/drawing/2014/main" id="{DAD96AC5-ABB2-982E-89D4-FCD4CA04C43F}"/>
              </a:ext>
            </a:extLst>
          </p:cNvPr>
          <p:cNvSpPr>
            <a:spLocks noGrp="1"/>
          </p:cNvSpPr>
          <p:nvPr>
            <p:ph type="body" sz="quarter" idx="21"/>
          </p:nvPr>
        </p:nvSpPr>
        <p:spPr>
          <a:xfrm>
            <a:off x="869315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6" name="Group 15">
            <a:extLst>
              <a:ext uri="{FF2B5EF4-FFF2-40B4-BE49-F238E27FC236}">
                <a16:creationId xmlns:a16="http://schemas.microsoft.com/office/drawing/2014/main" id="{BD19896B-3C5C-9E3F-0FBB-418014893596}"/>
              </a:ext>
            </a:extLst>
          </p:cNvPr>
          <p:cNvGrpSpPr/>
          <p:nvPr userDrawn="1"/>
        </p:nvGrpSpPr>
        <p:grpSpPr>
          <a:xfrm>
            <a:off x="11239500" y="-341485"/>
            <a:ext cx="1339850" cy="1339852"/>
            <a:chOff x="-1985169" y="1122360"/>
            <a:chExt cx="2128837" cy="2128840"/>
          </a:xfrm>
          <a:solidFill>
            <a:schemeClr val="bg2"/>
          </a:solidFill>
        </p:grpSpPr>
        <p:grpSp>
          <p:nvGrpSpPr>
            <p:cNvPr id="17" name="Group 16">
              <a:extLst>
                <a:ext uri="{FF2B5EF4-FFF2-40B4-BE49-F238E27FC236}">
                  <a16:creationId xmlns:a16="http://schemas.microsoft.com/office/drawing/2014/main" id="{31DDDB23-31AB-07C0-45BD-7E88FCF762D4}"/>
                </a:ext>
              </a:extLst>
            </p:cNvPr>
            <p:cNvGrpSpPr/>
            <p:nvPr userDrawn="1"/>
          </p:nvGrpSpPr>
          <p:grpSpPr>
            <a:xfrm>
              <a:off x="-1985169" y="1122363"/>
              <a:ext cx="2128837" cy="2128837"/>
              <a:chOff x="-1985169" y="1122363"/>
              <a:chExt cx="2128837" cy="2128837"/>
            </a:xfrm>
            <a:grpFill/>
          </p:grpSpPr>
          <p:grpSp>
            <p:nvGrpSpPr>
              <p:cNvPr id="25" name="Group 24">
                <a:extLst>
                  <a:ext uri="{FF2B5EF4-FFF2-40B4-BE49-F238E27FC236}">
                    <a16:creationId xmlns:a16="http://schemas.microsoft.com/office/drawing/2014/main" id="{813A8788-FAA4-BF48-6230-2B848B2CF7E9}"/>
                  </a:ext>
                </a:extLst>
              </p:cNvPr>
              <p:cNvGrpSpPr/>
              <p:nvPr userDrawn="1"/>
            </p:nvGrpSpPr>
            <p:grpSpPr>
              <a:xfrm>
                <a:off x="-1003300" y="1122363"/>
                <a:ext cx="165100" cy="2128837"/>
                <a:chOff x="-1003300" y="1122363"/>
                <a:chExt cx="165100" cy="2128837"/>
              </a:xfrm>
              <a:grpFill/>
            </p:grpSpPr>
            <p:sp>
              <p:nvSpPr>
                <p:cNvPr id="29" name="Rectangle 28">
                  <a:extLst>
                    <a:ext uri="{FF2B5EF4-FFF2-40B4-BE49-F238E27FC236}">
                      <a16:creationId xmlns:a16="http://schemas.microsoft.com/office/drawing/2014/main" id="{41D50E34-F4E3-0EBD-1246-CDDB10C3C12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30" name="Rectangle 29">
                  <a:extLst>
                    <a:ext uri="{FF2B5EF4-FFF2-40B4-BE49-F238E27FC236}">
                      <a16:creationId xmlns:a16="http://schemas.microsoft.com/office/drawing/2014/main" id="{02D773CB-7F42-E235-A9E1-62DDF371D61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6" name="Group 25">
                <a:extLst>
                  <a:ext uri="{FF2B5EF4-FFF2-40B4-BE49-F238E27FC236}">
                    <a16:creationId xmlns:a16="http://schemas.microsoft.com/office/drawing/2014/main" id="{A187F05C-63DD-63F3-A591-19FEE3AD8A10}"/>
                  </a:ext>
                </a:extLst>
              </p:cNvPr>
              <p:cNvGrpSpPr/>
              <p:nvPr userDrawn="1"/>
            </p:nvGrpSpPr>
            <p:grpSpPr>
              <a:xfrm rot="5400000">
                <a:off x="-1003300" y="1122362"/>
                <a:ext cx="165100" cy="2128837"/>
                <a:chOff x="-1003300" y="1122363"/>
                <a:chExt cx="165100" cy="2128837"/>
              </a:xfrm>
              <a:grpFill/>
            </p:grpSpPr>
            <p:sp>
              <p:nvSpPr>
                <p:cNvPr id="27" name="Rectangle 26">
                  <a:extLst>
                    <a:ext uri="{FF2B5EF4-FFF2-40B4-BE49-F238E27FC236}">
                      <a16:creationId xmlns:a16="http://schemas.microsoft.com/office/drawing/2014/main" id="{F8DAD353-4EAC-C85E-D3A0-1B29A4A521A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8" name="Rectangle 27">
                  <a:extLst>
                    <a:ext uri="{FF2B5EF4-FFF2-40B4-BE49-F238E27FC236}">
                      <a16:creationId xmlns:a16="http://schemas.microsoft.com/office/drawing/2014/main" id="{372D3786-BC59-25DF-6258-E247949144F0}"/>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8" name="Group 17">
              <a:extLst>
                <a:ext uri="{FF2B5EF4-FFF2-40B4-BE49-F238E27FC236}">
                  <a16:creationId xmlns:a16="http://schemas.microsoft.com/office/drawing/2014/main" id="{FF8DFD5A-6258-3BA1-EC65-3CF4D80165E1}"/>
                </a:ext>
              </a:extLst>
            </p:cNvPr>
            <p:cNvGrpSpPr/>
            <p:nvPr userDrawn="1"/>
          </p:nvGrpSpPr>
          <p:grpSpPr>
            <a:xfrm rot="2700000">
              <a:off x="-1985169" y="1122360"/>
              <a:ext cx="2128837" cy="2128837"/>
              <a:chOff x="-1985169" y="1122363"/>
              <a:chExt cx="2128837" cy="2128837"/>
            </a:xfrm>
            <a:grpFill/>
          </p:grpSpPr>
          <p:grpSp>
            <p:nvGrpSpPr>
              <p:cNvPr id="19" name="Group 18">
                <a:extLst>
                  <a:ext uri="{FF2B5EF4-FFF2-40B4-BE49-F238E27FC236}">
                    <a16:creationId xmlns:a16="http://schemas.microsoft.com/office/drawing/2014/main" id="{85FA3C7B-F92D-1189-477D-B95DF59111AA}"/>
                  </a:ext>
                </a:extLst>
              </p:cNvPr>
              <p:cNvGrpSpPr/>
              <p:nvPr userDrawn="1"/>
            </p:nvGrpSpPr>
            <p:grpSpPr>
              <a:xfrm>
                <a:off x="-1003300" y="1122363"/>
                <a:ext cx="165100" cy="2128837"/>
                <a:chOff x="-1003300" y="1122363"/>
                <a:chExt cx="165100" cy="2128837"/>
              </a:xfrm>
              <a:grpFill/>
            </p:grpSpPr>
            <p:sp>
              <p:nvSpPr>
                <p:cNvPr id="23" name="Rectangle 22">
                  <a:extLst>
                    <a:ext uri="{FF2B5EF4-FFF2-40B4-BE49-F238E27FC236}">
                      <a16:creationId xmlns:a16="http://schemas.microsoft.com/office/drawing/2014/main" id="{B8AC6C6D-F651-8D9C-4B45-6CCC41B4CF8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4" name="Rectangle 23">
                  <a:extLst>
                    <a:ext uri="{FF2B5EF4-FFF2-40B4-BE49-F238E27FC236}">
                      <a16:creationId xmlns:a16="http://schemas.microsoft.com/office/drawing/2014/main" id="{3FDBD224-D626-71E3-0B6A-0206B92035E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0" name="Group 19">
                <a:extLst>
                  <a:ext uri="{FF2B5EF4-FFF2-40B4-BE49-F238E27FC236}">
                    <a16:creationId xmlns:a16="http://schemas.microsoft.com/office/drawing/2014/main" id="{F3FF9E46-84DF-0537-783B-19680B801E6D}"/>
                  </a:ext>
                </a:extLst>
              </p:cNvPr>
              <p:cNvGrpSpPr/>
              <p:nvPr userDrawn="1"/>
            </p:nvGrpSpPr>
            <p:grpSpPr>
              <a:xfrm rot="5400000">
                <a:off x="-1003300" y="1122362"/>
                <a:ext cx="165100" cy="2128837"/>
                <a:chOff x="-1003300" y="1122363"/>
                <a:chExt cx="165100" cy="2128837"/>
              </a:xfrm>
              <a:grpFill/>
            </p:grpSpPr>
            <p:sp>
              <p:nvSpPr>
                <p:cNvPr id="21" name="Rectangle 20">
                  <a:extLst>
                    <a:ext uri="{FF2B5EF4-FFF2-40B4-BE49-F238E27FC236}">
                      <a16:creationId xmlns:a16="http://schemas.microsoft.com/office/drawing/2014/main" id="{94D688EE-5B5E-70B8-9823-D26FF61FB253}"/>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2" name="Rectangle 21">
                  <a:extLst>
                    <a:ext uri="{FF2B5EF4-FFF2-40B4-BE49-F238E27FC236}">
                      <a16:creationId xmlns:a16="http://schemas.microsoft.com/office/drawing/2014/main" id="{B2F62F97-63AE-158E-9EA6-015351DB0B6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31" name="Group 30">
            <a:extLst>
              <a:ext uri="{FF2B5EF4-FFF2-40B4-BE49-F238E27FC236}">
                <a16:creationId xmlns:a16="http://schemas.microsoft.com/office/drawing/2014/main" id="{FEEF4CF3-F6E8-24DE-FC3B-F724964C4701}"/>
              </a:ext>
            </a:extLst>
          </p:cNvPr>
          <p:cNvGrpSpPr/>
          <p:nvPr userDrawn="1"/>
        </p:nvGrpSpPr>
        <p:grpSpPr>
          <a:xfrm>
            <a:off x="-698500" y="5916029"/>
            <a:ext cx="1498600" cy="1498600"/>
            <a:chOff x="-2343150" y="1566863"/>
            <a:chExt cx="1498600" cy="1498600"/>
          </a:xfrm>
        </p:grpSpPr>
        <p:sp>
          <p:nvSpPr>
            <p:cNvPr id="32" name="Oval 31">
              <a:extLst>
                <a:ext uri="{FF2B5EF4-FFF2-40B4-BE49-F238E27FC236}">
                  <a16:creationId xmlns:a16="http://schemas.microsoft.com/office/drawing/2014/main" id="{B41B3C42-1B2E-694E-83C8-EADD7810D7E4}"/>
                </a:ext>
              </a:extLst>
            </p:cNvPr>
            <p:cNvSpPr/>
            <p:nvPr userDrawn="1"/>
          </p:nvSpPr>
          <p:spPr>
            <a:xfrm>
              <a:off x="-2057400" y="1852613"/>
              <a:ext cx="927100" cy="9271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1395A889-86B4-DD9B-F3B8-CB9948E9FE90}"/>
                </a:ext>
              </a:extLst>
            </p:cNvPr>
            <p:cNvSpPr/>
            <p:nvPr userDrawn="1"/>
          </p:nvSpPr>
          <p:spPr>
            <a:xfrm>
              <a:off x="-2343150" y="1566863"/>
              <a:ext cx="1498600" cy="14986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9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with an image and 4 bullets">
    <p:bg>
      <p:bgPr>
        <a:solidFill>
          <a:schemeClr val="accent3"/>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D878F3CE-29D6-4508-EED8-3EBAD6D82136}"/>
              </a:ext>
            </a:extLst>
          </p:cNvPr>
          <p:cNvGrpSpPr/>
          <p:nvPr userDrawn="1"/>
        </p:nvGrpSpPr>
        <p:grpSpPr>
          <a:xfrm>
            <a:off x="11195050" y="3854450"/>
            <a:ext cx="1765300" cy="1765300"/>
            <a:chOff x="-2343150" y="1566863"/>
            <a:chExt cx="1498600" cy="1498600"/>
          </a:xfrm>
        </p:grpSpPr>
        <p:sp>
          <p:nvSpPr>
            <p:cNvPr id="27" name="Oval 26">
              <a:extLst>
                <a:ext uri="{FF2B5EF4-FFF2-40B4-BE49-F238E27FC236}">
                  <a16:creationId xmlns:a16="http://schemas.microsoft.com/office/drawing/2014/main" id="{5FFBF8EB-44AD-99EC-6FE3-888BB6424D64}"/>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0033B2-0311-F046-2BF3-3A6D061CD1CA}"/>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A5A5FB0F-7FCE-3388-ED36-6046D1C5D1A3}"/>
              </a:ext>
            </a:extLst>
          </p:cNvPr>
          <p:cNvGrpSpPr/>
          <p:nvPr userDrawn="1"/>
        </p:nvGrpSpPr>
        <p:grpSpPr>
          <a:xfrm>
            <a:off x="3578225" y="-276226"/>
            <a:ext cx="2044700" cy="2044702"/>
            <a:chOff x="-1985169" y="1122360"/>
            <a:chExt cx="2128837" cy="2128840"/>
          </a:xfrm>
          <a:solidFill>
            <a:schemeClr val="accent4"/>
          </a:solidFill>
        </p:grpSpPr>
        <p:grpSp>
          <p:nvGrpSpPr>
            <p:cNvPr id="12" name="Group 11">
              <a:extLst>
                <a:ext uri="{FF2B5EF4-FFF2-40B4-BE49-F238E27FC236}">
                  <a16:creationId xmlns:a16="http://schemas.microsoft.com/office/drawing/2014/main" id="{C3884081-63E4-4F82-378D-7B6D487533A4}"/>
                </a:ext>
              </a:extLst>
            </p:cNvPr>
            <p:cNvGrpSpPr/>
            <p:nvPr userDrawn="1"/>
          </p:nvGrpSpPr>
          <p:grpSpPr>
            <a:xfrm>
              <a:off x="-1985169" y="1122363"/>
              <a:ext cx="2128837" cy="2128837"/>
              <a:chOff x="-1985169" y="1122363"/>
              <a:chExt cx="2128837" cy="2128837"/>
            </a:xfrm>
            <a:grpFill/>
          </p:grpSpPr>
          <p:grpSp>
            <p:nvGrpSpPr>
              <p:cNvPr id="20" name="Group 19">
                <a:extLst>
                  <a:ext uri="{FF2B5EF4-FFF2-40B4-BE49-F238E27FC236}">
                    <a16:creationId xmlns:a16="http://schemas.microsoft.com/office/drawing/2014/main" id="{FF78664D-260E-0CB8-E9CB-510E577AB63C}"/>
                  </a:ext>
                </a:extLst>
              </p:cNvPr>
              <p:cNvGrpSpPr/>
              <p:nvPr userDrawn="1"/>
            </p:nvGrpSpPr>
            <p:grpSpPr>
              <a:xfrm>
                <a:off x="-1003300" y="1122363"/>
                <a:ext cx="165100" cy="2128837"/>
                <a:chOff x="-1003300" y="1122363"/>
                <a:chExt cx="165100" cy="2128837"/>
              </a:xfrm>
              <a:grpFill/>
            </p:grpSpPr>
            <p:sp>
              <p:nvSpPr>
                <p:cNvPr id="24" name="Rectangle 23">
                  <a:extLst>
                    <a:ext uri="{FF2B5EF4-FFF2-40B4-BE49-F238E27FC236}">
                      <a16:creationId xmlns:a16="http://schemas.microsoft.com/office/drawing/2014/main" id="{C7435FB2-2C35-0E24-FE26-57197E1BEE0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CD103D43-A7E9-926F-BA61-F099D20C702B}"/>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1" name="Group 20">
                <a:extLst>
                  <a:ext uri="{FF2B5EF4-FFF2-40B4-BE49-F238E27FC236}">
                    <a16:creationId xmlns:a16="http://schemas.microsoft.com/office/drawing/2014/main" id="{F3E25A4E-1F4F-699C-3803-44942F71DC0D}"/>
                  </a:ext>
                </a:extLst>
              </p:cNvPr>
              <p:cNvGrpSpPr/>
              <p:nvPr userDrawn="1"/>
            </p:nvGrpSpPr>
            <p:grpSpPr>
              <a:xfrm rot="5400000">
                <a:off x="-1003300" y="1122362"/>
                <a:ext cx="165100" cy="2128837"/>
                <a:chOff x="-1003300" y="1122363"/>
                <a:chExt cx="165100" cy="2128837"/>
              </a:xfrm>
              <a:grpFill/>
            </p:grpSpPr>
            <p:sp>
              <p:nvSpPr>
                <p:cNvPr id="22" name="Rectangle 21">
                  <a:extLst>
                    <a:ext uri="{FF2B5EF4-FFF2-40B4-BE49-F238E27FC236}">
                      <a16:creationId xmlns:a16="http://schemas.microsoft.com/office/drawing/2014/main" id="{650E5120-34D1-F91F-A0B8-8CE2837E031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807FAA40-AD99-83A8-865D-5803F6ACFC9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3" name="Group 12">
              <a:extLst>
                <a:ext uri="{FF2B5EF4-FFF2-40B4-BE49-F238E27FC236}">
                  <a16:creationId xmlns:a16="http://schemas.microsoft.com/office/drawing/2014/main" id="{BBC5D66C-E08A-883B-1187-801B005847AF}"/>
                </a:ext>
              </a:extLst>
            </p:cNvPr>
            <p:cNvGrpSpPr/>
            <p:nvPr userDrawn="1"/>
          </p:nvGrpSpPr>
          <p:grpSpPr>
            <a:xfrm rot="2700000">
              <a:off x="-1985169" y="1122360"/>
              <a:ext cx="2128837" cy="2128837"/>
              <a:chOff x="-1985169" y="1122363"/>
              <a:chExt cx="2128837" cy="2128837"/>
            </a:xfrm>
            <a:grpFill/>
          </p:grpSpPr>
          <p:grpSp>
            <p:nvGrpSpPr>
              <p:cNvPr id="14" name="Group 13">
                <a:extLst>
                  <a:ext uri="{FF2B5EF4-FFF2-40B4-BE49-F238E27FC236}">
                    <a16:creationId xmlns:a16="http://schemas.microsoft.com/office/drawing/2014/main" id="{5B4B9284-1FF1-5E3E-15B0-5C3870287F6E}"/>
                  </a:ext>
                </a:extLst>
              </p:cNvPr>
              <p:cNvGrpSpPr/>
              <p:nvPr userDrawn="1"/>
            </p:nvGrpSpPr>
            <p:grpSpPr>
              <a:xfrm>
                <a:off x="-1003300" y="1122363"/>
                <a:ext cx="165100" cy="2128837"/>
                <a:chOff x="-1003300" y="1122363"/>
                <a:chExt cx="165100" cy="2128837"/>
              </a:xfrm>
              <a:grpFill/>
            </p:grpSpPr>
            <p:sp>
              <p:nvSpPr>
                <p:cNvPr id="18" name="Rectangle 17">
                  <a:extLst>
                    <a:ext uri="{FF2B5EF4-FFF2-40B4-BE49-F238E27FC236}">
                      <a16:creationId xmlns:a16="http://schemas.microsoft.com/office/drawing/2014/main" id="{FE1CA8BA-9B98-5B57-8893-D087D725337F}"/>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BB808FCD-CD01-9ABE-7C60-69687F98E0F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5" name="Group 14">
                <a:extLst>
                  <a:ext uri="{FF2B5EF4-FFF2-40B4-BE49-F238E27FC236}">
                    <a16:creationId xmlns:a16="http://schemas.microsoft.com/office/drawing/2014/main" id="{0A5DAC8A-DFB4-1A18-FC75-C140C1FD0770}"/>
                  </a:ext>
                </a:extLst>
              </p:cNvPr>
              <p:cNvGrpSpPr/>
              <p:nvPr userDrawn="1"/>
            </p:nvGrpSpPr>
            <p:grpSpPr>
              <a:xfrm rot="5400000">
                <a:off x="-1003300" y="1122362"/>
                <a:ext cx="165100" cy="2128837"/>
                <a:chOff x="-1003300" y="1122363"/>
                <a:chExt cx="165100" cy="2128837"/>
              </a:xfrm>
              <a:grpFill/>
            </p:grpSpPr>
            <p:sp>
              <p:nvSpPr>
                <p:cNvPr id="16" name="Rectangle 15">
                  <a:extLst>
                    <a:ext uri="{FF2B5EF4-FFF2-40B4-BE49-F238E27FC236}">
                      <a16:creationId xmlns:a16="http://schemas.microsoft.com/office/drawing/2014/main" id="{1D971130-3089-62D5-C153-26CAF406631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D5847A9C-6E2D-BA66-B818-5A3D671D14B7}"/>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7" name="Rectangle 6">
            <a:extLst>
              <a:ext uri="{FF2B5EF4-FFF2-40B4-BE49-F238E27FC236}">
                <a16:creationId xmlns:a16="http://schemas.microsoft.com/office/drawing/2014/main" id="{846C9151-7567-2EA1-C85C-71BC25FB3F6B}"/>
              </a:ext>
            </a:extLst>
          </p:cNvPr>
          <p:cNvSpPr/>
          <p:nvPr userDrawn="1"/>
        </p:nvSpPr>
        <p:spPr>
          <a:xfrm>
            <a:off x="0" y="2616200"/>
            <a:ext cx="544830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AB22E9-1AFC-E749-B110-36BBDD3A84EA}"/>
              </a:ext>
            </a:extLst>
          </p:cNvPr>
          <p:cNvSpPr>
            <a:spLocks noGrp="1"/>
          </p:cNvSpPr>
          <p:nvPr>
            <p:ph type="title"/>
          </p:nvPr>
        </p:nvSpPr>
        <p:spPr>
          <a:xfrm>
            <a:off x="6210300" y="365125"/>
            <a:ext cx="5753100" cy="599609"/>
          </a:xfrm>
        </p:spPr>
        <p:txBody>
          <a:bodyPr/>
          <a:lstStyle/>
          <a:p>
            <a:r>
              <a:rPr lang="en-US"/>
              <a:t>Click to edit Master title style</a:t>
            </a:r>
          </a:p>
        </p:txBody>
      </p:sp>
      <p:sp>
        <p:nvSpPr>
          <p:cNvPr id="6" name="Rectangle 5">
            <a:extLst>
              <a:ext uri="{FF2B5EF4-FFF2-40B4-BE49-F238E27FC236}">
                <a16:creationId xmlns:a16="http://schemas.microsoft.com/office/drawing/2014/main" id="{CAF25FE3-170B-742D-580A-96023683C5EE}"/>
              </a:ext>
            </a:extLst>
          </p:cNvPr>
          <p:cNvSpPr/>
          <p:nvPr userDrawn="1"/>
        </p:nvSpPr>
        <p:spPr>
          <a:xfrm>
            <a:off x="0" y="0"/>
            <a:ext cx="299085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E68DDA8B-3614-12CC-DBF3-BF11EFF6FDBF}"/>
              </a:ext>
            </a:extLst>
          </p:cNvPr>
          <p:cNvSpPr>
            <a:spLocks noGrp="1"/>
          </p:cNvSpPr>
          <p:nvPr>
            <p:ph type="pic" sz="quarter" idx="13"/>
          </p:nvPr>
        </p:nvSpPr>
        <p:spPr>
          <a:xfrm>
            <a:off x="393700" y="365125"/>
            <a:ext cx="4591050" cy="6099175"/>
          </a:xfrm>
          <a:prstGeom prst="snip1Rect">
            <a:avLst/>
          </a:prstGeom>
          <a:solidFill>
            <a:schemeClr val="bg1">
              <a:lumMod val="85000"/>
            </a:schemeClr>
          </a:solidFill>
        </p:spPr>
        <p:txBody>
          <a:bodyPr/>
          <a:lstStyle/>
          <a:p>
            <a:endParaRPr lang="en-US"/>
          </a:p>
        </p:txBody>
      </p:sp>
      <p:sp>
        <p:nvSpPr>
          <p:cNvPr id="10" name="Rectangle 9">
            <a:extLst>
              <a:ext uri="{FF2B5EF4-FFF2-40B4-BE49-F238E27FC236}">
                <a16:creationId xmlns:a16="http://schemas.microsoft.com/office/drawing/2014/main" id="{8450D662-CDB7-1E7D-0BF6-3C01893F7A2A}"/>
              </a:ext>
            </a:extLst>
          </p:cNvPr>
          <p:cNvSpPr/>
          <p:nvPr userDrawn="1"/>
        </p:nvSpPr>
        <p:spPr>
          <a:xfrm>
            <a:off x="0" y="6464300"/>
            <a:ext cx="393700" cy="3937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Single Corner Snipped 28">
            <a:extLst>
              <a:ext uri="{FF2B5EF4-FFF2-40B4-BE49-F238E27FC236}">
                <a16:creationId xmlns:a16="http://schemas.microsoft.com/office/drawing/2014/main" id="{8F4A51D0-C01B-DBF6-2297-6AE1BD59169B}"/>
              </a:ext>
            </a:extLst>
          </p:cNvPr>
          <p:cNvSpPr/>
          <p:nvPr userDrawn="1"/>
        </p:nvSpPr>
        <p:spPr>
          <a:xfrm>
            <a:off x="6210300" y="1244205"/>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98EBE606-B0A6-2A63-B60D-5C0D3A62A7E6}"/>
              </a:ext>
            </a:extLst>
          </p:cNvPr>
          <p:cNvSpPr/>
          <p:nvPr userDrawn="1"/>
        </p:nvSpPr>
        <p:spPr>
          <a:xfrm>
            <a:off x="6413500" y="1642892"/>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1">
            <a:extLst>
              <a:ext uri="{FF2B5EF4-FFF2-40B4-BE49-F238E27FC236}">
                <a16:creationId xmlns:a16="http://schemas.microsoft.com/office/drawing/2014/main" id="{3B03C08E-3ED9-8C94-9B48-304B4E94F781}"/>
              </a:ext>
            </a:extLst>
          </p:cNvPr>
          <p:cNvSpPr>
            <a:spLocks noGrp="1"/>
          </p:cNvSpPr>
          <p:nvPr>
            <p:ph type="body" sz="quarter" idx="14"/>
          </p:nvPr>
        </p:nvSpPr>
        <p:spPr>
          <a:xfrm>
            <a:off x="6883400" y="1435100"/>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Rectangle: Single Corner Snipped 32">
            <a:extLst>
              <a:ext uri="{FF2B5EF4-FFF2-40B4-BE49-F238E27FC236}">
                <a16:creationId xmlns:a16="http://schemas.microsoft.com/office/drawing/2014/main" id="{088A805C-3872-051F-20D8-A771350B9FAB}"/>
              </a:ext>
            </a:extLst>
          </p:cNvPr>
          <p:cNvSpPr/>
          <p:nvPr userDrawn="1"/>
        </p:nvSpPr>
        <p:spPr>
          <a:xfrm>
            <a:off x="6210300" y="2600450"/>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iamond 33">
            <a:extLst>
              <a:ext uri="{FF2B5EF4-FFF2-40B4-BE49-F238E27FC236}">
                <a16:creationId xmlns:a16="http://schemas.microsoft.com/office/drawing/2014/main" id="{99C630E1-D9C5-478B-A2AD-73480518EC97}"/>
              </a:ext>
            </a:extLst>
          </p:cNvPr>
          <p:cNvSpPr/>
          <p:nvPr userDrawn="1"/>
        </p:nvSpPr>
        <p:spPr>
          <a:xfrm>
            <a:off x="6413500" y="2999137"/>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 Placeholder 31">
            <a:extLst>
              <a:ext uri="{FF2B5EF4-FFF2-40B4-BE49-F238E27FC236}">
                <a16:creationId xmlns:a16="http://schemas.microsoft.com/office/drawing/2014/main" id="{A0C03E7F-7A82-CDB6-50CC-5C45ABE18C6F}"/>
              </a:ext>
            </a:extLst>
          </p:cNvPr>
          <p:cNvSpPr>
            <a:spLocks noGrp="1"/>
          </p:cNvSpPr>
          <p:nvPr>
            <p:ph type="body" sz="quarter" idx="15"/>
          </p:nvPr>
        </p:nvSpPr>
        <p:spPr>
          <a:xfrm>
            <a:off x="6883400" y="2791345"/>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Rectangle: Single Corner Snipped 35">
            <a:extLst>
              <a:ext uri="{FF2B5EF4-FFF2-40B4-BE49-F238E27FC236}">
                <a16:creationId xmlns:a16="http://schemas.microsoft.com/office/drawing/2014/main" id="{92090264-C54E-A8B3-A084-63E570EC6C24}"/>
              </a:ext>
            </a:extLst>
          </p:cNvPr>
          <p:cNvSpPr/>
          <p:nvPr userDrawn="1"/>
        </p:nvSpPr>
        <p:spPr>
          <a:xfrm>
            <a:off x="6210300" y="3956695"/>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Diamond 36">
            <a:extLst>
              <a:ext uri="{FF2B5EF4-FFF2-40B4-BE49-F238E27FC236}">
                <a16:creationId xmlns:a16="http://schemas.microsoft.com/office/drawing/2014/main" id="{83A48F28-4029-7F15-A048-EC7EA36BCF11}"/>
              </a:ext>
            </a:extLst>
          </p:cNvPr>
          <p:cNvSpPr/>
          <p:nvPr userDrawn="1"/>
        </p:nvSpPr>
        <p:spPr>
          <a:xfrm>
            <a:off x="6413500" y="4355382"/>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 Placeholder 31">
            <a:extLst>
              <a:ext uri="{FF2B5EF4-FFF2-40B4-BE49-F238E27FC236}">
                <a16:creationId xmlns:a16="http://schemas.microsoft.com/office/drawing/2014/main" id="{6903D375-1C4F-4302-DDC6-37A0D90C5ED3}"/>
              </a:ext>
            </a:extLst>
          </p:cNvPr>
          <p:cNvSpPr>
            <a:spLocks noGrp="1"/>
          </p:cNvSpPr>
          <p:nvPr>
            <p:ph type="body" sz="quarter" idx="16"/>
          </p:nvPr>
        </p:nvSpPr>
        <p:spPr>
          <a:xfrm>
            <a:off x="6883400" y="4147590"/>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Rectangle: Single Corner Snipped 38">
            <a:extLst>
              <a:ext uri="{FF2B5EF4-FFF2-40B4-BE49-F238E27FC236}">
                <a16:creationId xmlns:a16="http://schemas.microsoft.com/office/drawing/2014/main" id="{9074DD91-BF2C-BB7F-CEC7-65516B47D051}"/>
              </a:ext>
            </a:extLst>
          </p:cNvPr>
          <p:cNvSpPr/>
          <p:nvPr userDrawn="1"/>
        </p:nvSpPr>
        <p:spPr>
          <a:xfrm>
            <a:off x="6210300" y="5312940"/>
            <a:ext cx="5753100" cy="1076774"/>
          </a:xfrm>
          <a:prstGeom prst="snip1Rect">
            <a:avLst>
              <a:gd name="adj" fmla="val 24923"/>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22991C23-B96C-A15F-B7DA-57BDB9E1D5CA}"/>
              </a:ext>
            </a:extLst>
          </p:cNvPr>
          <p:cNvSpPr/>
          <p:nvPr userDrawn="1"/>
        </p:nvSpPr>
        <p:spPr>
          <a:xfrm>
            <a:off x="6413500" y="5711627"/>
            <a:ext cx="279400" cy="279400"/>
          </a:xfrm>
          <a:prstGeom prst="diamond">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 Placeholder 31">
            <a:extLst>
              <a:ext uri="{FF2B5EF4-FFF2-40B4-BE49-F238E27FC236}">
                <a16:creationId xmlns:a16="http://schemas.microsoft.com/office/drawing/2014/main" id="{5548F684-A934-A9DC-D1B8-89A0D1B07590}"/>
              </a:ext>
            </a:extLst>
          </p:cNvPr>
          <p:cNvSpPr>
            <a:spLocks noGrp="1"/>
          </p:cNvSpPr>
          <p:nvPr>
            <p:ph type="body" sz="quarter" idx="17"/>
          </p:nvPr>
        </p:nvSpPr>
        <p:spPr>
          <a:xfrm>
            <a:off x="6883400" y="5503835"/>
            <a:ext cx="4813300" cy="711200"/>
          </a:xfrm>
        </p:spPr>
        <p:txBody>
          <a:bodyPr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04561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4 Team Members  slide - v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84D78-8F0A-0F50-4003-01E01450DB0A}"/>
              </a:ext>
            </a:extLst>
          </p:cNvPr>
          <p:cNvSpPr>
            <a:spLocks noGrp="1"/>
          </p:cNvSpPr>
          <p:nvPr>
            <p:ph type="title"/>
          </p:nvPr>
        </p:nvSpPr>
        <p:spPr>
          <a:xfrm>
            <a:off x="627750" y="365125"/>
            <a:ext cx="9570350" cy="599609"/>
          </a:xfrm>
        </p:spPr>
        <p:txBody>
          <a:bodyPr/>
          <a:lstStyle/>
          <a:p>
            <a:r>
              <a:rPr lang="en-US"/>
              <a:t>Click to edit Master title style</a:t>
            </a:r>
          </a:p>
        </p:txBody>
      </p:sp>
      <p:sp>
        <p:nvSpPr>
          <p:cNvPr id="6" name="Rectangle 5">
            <a:extLst>
              <a:ext uri="{FF2B5EF4-FFF2-40B4-BE49-F238E27FC236}">
                <a16:creationId xmlns:a16="http://schemas.microsoft.com/office/drawing/2014/main" id="{85DE55F6-491C-B2B7-1DF5-F5346B07CBE4}"/>
              </a:ext>
            </a:extLst>
          </p:cNvPr>
          <p:cNvSpPr/>
          <p:nvPr userDrawn="1"/>
        </p:nvSpPr>
        <p:spPr>
          <a:xfrm>
            <a:off x="11404600" y="0"/>
            <a:ext cx="787400" cy="6858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5"/>
              </a:solidFill>
            </a:endParaRPr>
          </a:p>
        </p:txBody>
      </p:sp>
      <p:grpSp>
        <p:nvGrpSpPr>
          <p:cNvPr id="7" name="Group 6">
            <a:extLst>
              <a:ext uri="{FF2B5EF4-FFF2-40B4-BE49-F238E27FC236}">
                <a16:creationId xmlns:a16="http://schemas.microsoft.com/office/drawing/2014/main" id="{BA4AE0A9-0053-881C-946B-6CC26AECEFD5}"/>
              </a:ext>
            </a:extLst>
          </p:cNvPr>
          <p:cNvGrpSpPr/>
          <p:nvPr userDrawn="1"/>
        </p:nvGrpSpPr>
        <p:grpSpPr>
          <a:xfrm>
            <a:off x="10775950" y="-657226"/>
            <a:ext cx="2044700" cy="2044702"/>
            <a:chOff x="-1985169" y="1122360"/>
            <a:chExt cx="2128837" cy="2128840"/>
          </a:xfrm>
          <a:solidFill>
            <a:schemeClr val="tx1"/>
          </a:solidFill>
        </p:grpSpPr>
        <p:grpSp>
          <p:nvGrpSpPr>
            <p:cNvPr id="8" name="Group 7">
              <a:extLst>
                <a:ext uri="{FF2B5EF4-FFF2-40B4-BE49-F238E27FC236}">
                  <a16:creationId xmlns:a16="http://schemas.microsoft.com/office/drawing/2014/main" id="{41640A20-92D6-F950-38B9-345ECFB91852}"/>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867D3D25-31AD-CC17-83A4-CC770C88D54C}"/>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AF409E58-82AF-2943-2771-5A032EB61BC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CFBD9E20-28EE-4D5D-176C-4A38DA6D119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6B4A96BD-6C18-B134-B1A4-EEBEC962650D}"/>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9BE850C3-1C73-0C05-C13E-312B2C123EE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DEB7AB0-410E-5E1C-6C63-E75C190C727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3FD59795-DD7B-69F0-9ECF-B51D0A2A1CAD}"/>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47A71863-8EE6-159E-55DB-6A5B0E11161D}"/>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21330C95-9049-939A-519B-D12B30D393E5}"/>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9B09EAA0-0214-67DA-7C97-3846EA1FCB2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4D41D85D-89BF-9E7F-787D-6F751A13F344}"/>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9171E057-A576-7818-108B-AC1B91025153}"/>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6DC73856-C7BC-B7AA-6758-7E6726137567}"/>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2" name="Picture Placeholder 6">
            <a:extLst>
              <a:ext uri="{FF2B5EF4-FFF2-40B4-BE49-F238E27FC236}">
                <a16:creationId xmlns:a16="http://schemas.microsoft.com/office/drawing/2014/main" id="{0131F418-C66E-0586-A3BB-46669495A8AE}"/>
              </a:ext>
            </a:extLst>
          </p:cNvPr>
          <p:cNvSpPr>
            <a:spLocks noGrp="1"/>
          </p:cNvSpPr>
          <p:nvPr>
            <p:ph type="pic" sz="quarter" idx="13"/>
          </p:nvPr>
        </p:nvSpPr>
        <p:spPr>
          <a:xfrm>
            <a:off x="627750" y="19781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23" name="Text Placeholder 59" descr="Subtitle">
            <a:extLst>
              <a:ext uri="{FF2B5EF4-FFF2-40B4-BE49-F238E27FC236}">
                <a16:creationId xmlns:a16="http://schemas.microsoft.com/office/drawing/2014/main" id="{2AE19D10-7255-849E-6640-D248CAB051A9}"/>
              </a:ext>
            </a:extLst>
          </p:cNvPr>
          <p:cNvSpPr>
            <a:spLocks noGrp="1"/>
          </p:cNvSpPr>
          <p:nvPr>
            <p:ph type="body" sz="quarter" idx="14"/>
          </p:nvPr>
        </p:nvSpPr>
        <p:spPr>
          <a:xfrm>
            <a:off x="2135358" y="26682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0">
            <a:extLst>
              <a:ext uri="{FF2B5EF4-FFF2-40B4-BE49-F238E27FC236}">
                <a16:creationId xmlns:a16="http://schemas.microsoft.com/office/drawing/2014/main" id="{B9FD274E-9908-9B2F-6FD1-C9DAA014765B}"/>
              </a:ext>
            </a:extLst>
          </p:cNvPr>
          <p:cNvSpPr>
            <a:spLocks noGrp="1"/>
          </p:cNvSpPr>
          <p:nvPr>
            <p:ph type="body" sz="quarter" idx="15"/>
          </p:nvPr>
        </p:nvSpPr>
        <p:spPr>
          <a:xfrm>
            <a:off x="2135358" y="31233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Picture Placeholder 6">
            <a:extLst>
              <a:ext uri="{FF2B5EF4-FFF2-40B4-BE49-F238E27FC236}">
                <a16:creationId xmlns:a16="http://schemas.microsoft.com/office/drawing/2014/main" id="{E83EB8E0-DBE7-E644-1D5F-CB74601FDDF3}"/>
              </a:ext>
            </a:extLst>
          </p:cNvPr>
          <p:cNvSpPr>
            <a:spLocks noGrp="1"/>
          </p:cNvSpPr>
          <p:nvPr>
            <p:ph type="pic" sz="quarter" idx="16"/>
          </p:nvPr>
        </p:nvSpPr>
        <p:spPr>
          <a:xfrm>
            <a:off x="5326301" y="19781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26" name="Text Placeholder 59" descr="Subtitle">
            <a:extLst>
              <a:ext uri="{FF2B5EF4-FFF2-40B4-BE49-F238E27FC236}">
                <a16:creationId xmlns:a16="http://schemas.microsoft.com/office/drawing/2014/main" id="{8F13D0F7-D613-4354-3CBB-FBEF4D62018F}"/>
              </a:ext>
            </a:extLst>
          </p:cNvPr>
          <p:cNvSpPr>
            <a:spLocks noGrp="1"/>
          </p:cNvSpPr>
          <p:nvPr>
            <p:ph type="body" sz="quarter" idx="17"/>
          </p:nvPr>
        </p:nvSpPr>
        <p:spPr>
          <a:xfrm>
            <a:off x="6833909" y="26682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1421BAAD-8CBF-D8A0-2C5A-BFF5A9037158}"/>
              </a:ext>
            </a:extLst>
          </p:cNvPr>
          <p:cNvSpPr>
            <a:spLocks noGrp="1"/>
          </p:cNvSpPr>
          <p:nvPr>
            <p:ph type="body" sz="quarter" idx="18"/>
          </p:nvPr>
        </p:nvSpPr>
        <p:spPr>
          <a:xfrm>
            <a:off x="6833909" y="31233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6">
            <a:extLst>
              <a:ext uri="{FF2B5EF4-FFF2-40B4-BE49-F238E27FC236}">
                <a16:creationId xmlns:a16="http://schemas.microsoft.com/office/drawing/2014/main" id="{EB4B0E7E-300E-0CE8-7705-BA40C9F41007}"/>
              </a:ext>
            </a:extLst>
          </p:cNvPr>
          <p:cNvSpPr>
            <a:spLocks noGrp="1"/>
          </p:cNvSpPr>
          <p:nvPr>
            <p:ph type="pic" sz="quarter" idx="19"/>
          </p:nvPr>
        </p:nvSpPr>
        <p:spPr>
          <a:xfrm>
            <a:off x="640450" y="42895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29" name="Text Placeholder 59" descr="Subtitle">
            <a:extLst>
              <a:ext uri="{FF2B5EF4-FFF2-40B4-BE49-F238E27FC236}">
                <a16:creationId xmlns:a16="http://schemas.microsoft.com/office/drawing/2014/main" id="{1C741AF3-3A8F-CCF0-4C7B-898019C0327D}"/>
              </a:ext>
            </a:extLst>
          </p:cNvPr>
          <p:cNvSpPr>
            <a:spLocks noGrp="1"/>
          </p:cNvSpPr>
          <p:nvPr>
            <p:ph type="body" sz="quarter" idx="20"/>
          </p:nvPr>
        </p:nvSpPr>
        <p:spPr>
          <a:xfrm>
            <a:off x="2148058" y="49796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0">
            <a:extLst>
              <a:ext uri="{FF2B5EF4-FFF2-40B4-BE49-F238E27FC236}">
                <a16:creationId xmlns:a16="http://schemas.microsoft.com/office/drawing/2014/main" id="{4F837373-8F28-ADF0-BDE8-B99D0C26DCE6}"/>
              </a:ext>
            </a:extLst>
          </p:cNvPr>
          <p:cNvSpPr>
            <a:spLocks noGrp="1"/>
          </p:cNvSpPr>
          <p:nvPr>
            <p:ph type="body" sz="quarter" idx="21"/>
          </p:nvPr>
        </p:nvSpPr>
        <p:spPr>
          <a:xfrm>
            <a:off x="2148058" y="54347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Picture Placeholder 6">
            <a:extLst>
              <a:ext uri="{FF2B5EF4-FFF2-40B4-BE49-F238E27FC236}">
                <a16:creationId xmlns:a16="http://schemas.microsoft.com/office/drawing/2014/main" id="{89A8D4D6-5953-CC2A-DC03-25A28C605088}"/>
              </a:ext>
            </a:extLst>
          </p:cNvPr>
          <p:cNvSpPr>
            <a:spLocks noGrp="1"/>
          </p:cNvSpPr>
          <p:nvPr>
            <p:ph type="pic" sz="quarter" idx="22"/>
          </p:nvPr>
        </p:nvSpPr>
        <p:spPr>
          <a:xfrm>
            <a:off x="5339001" y="4289583"/>
            <a:ext cx="1221858" cy="1450817"/>
          </a:xfrm>
          <a:prstGeom prst="snip2DiagRect">
            <a:avLst>
              <a:gd name="adj1" fmla="val 0"/>
              <a:gd name="adj2" fmla="val 13405"/>
            </a:avLst>
          </a:prstGeom>
          <a:solidFill>
            <a:schemeClr val="tx1">
              <a:lumMod val="95000"/>
            </a:schemeClr>
          </a:solidFill>
        </p:spPr>
        <p:txBody>
          <a:bodyPr/>
          <a:lstStyle/>
          <a:p>
            <a:endParaRPr lang="en-US"/>
          </a:p>
        </p:txBody>
      </p:sp>
      <p:sp>
        <p:nvSpPr>
          <p:cNvPr id="32" name="Text Placeholder 59" descr="Subtitle">
            <a:extLst>
              <a:ext uri="{FF2B5EF4-FFF2-40B4-BE49-F238E27FC236}">
                <a16:creationId xmlns:a16="http://schemas.microsoft.com/office/drawing/2014/main" id="{D8F18FD9-3561-C7C6-0B3B-4FAC3CA72A59}"/>
              </a:ext>
            </a:extLst>
          </p:cNvPr>
          <p:cNvSpPr>
            <a:spLocks noGrp="1"/>
          </p:cNvSpPr>
          <p:nvPr>
            <p:ph type="body" sz="quarter" idx="23"/>
          </p:nvPr>
        </p:nvSpPr>
        <p:spPr>
          <a:xfrm>
            <a:off x="6846609" y="4979698"/>
            <a:ext cx="2335042" cy="305673"/>
          </a:xfrm>
        </p:spPr>
        <p:txBody>
          <a:bodyPr anchor="b">
            <a:noAutofit/>
          </a:bodyPr>
          <a:lstStyle>
            <a:lvl1pPr algn="l">
              <a:defRPr sz="1800" b="1">
                <a:solidFill>
                  <a:schemeClr val="accent4"/>
                </a:solidFill>
              </a:defRPr>
            </a:lvl1pPr>
            <a:lvl2pPr algn="l">
              <a:defRPr sz="1800" b="1">
                <a:solidFill>
                  <a:schemeClr val="accent4"/>
                </a:solidFill>
              </a:defRPr>
            </a:lvl2pPr>
            <a:lvl3pPr algn="l">
              <a:defRPr sz="1800" b="1">
                <a:solidFill>
                  <a:schemeClr val="accent4"/>
                </a:solidFill>
              </a:defRPr>
            </a:lvl3pPr>
            <a:lvl4pPr algn="l">
              <a:defRPr sz="1800" b="1">
                <a:solidFill>
                  <a:schemeClr val="accent4"/>
                </a:solidFill>
              </a:defRPr>
            </a:lvl4pPr>
            <a:lvl5pPr algn="l">
              <a:defRPr sz="1800" b="1">
                <a:solidFill>
                  <a:schemeClr val="accent4"/>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0">
            <a:extLst>
              <a:ext uri="{FF2B5EF4-FFF2-40B4-BE49-F238E27FC236}">
                <a16:creationId xmlns:a16="http://schemas.microsoft.com/office/drawing/2014/main" id="{B074AD14-6438-2FE5-9F76-17D9AAC57AE7}"/>
              </a:ext>
            </a:extLst>
          </p:cNvPr>
          <p:cNvSpPr>
            <a:spLocks noGrp="1"/>
          </p:cNvSpPr>
          <p:nvPr>
            <p:ph type="body" sz="quarter" idx="24"/>
          </p:nvPr>
        </p:nvSpPr>
        <p:spPr>
          <a:xfrm>
            <a:off x="6846609" y="5434727"/>
            <a:ext cx="2335042" cy="305673"/>
          </a:xfrm>
        </p:spPr>
        <p:txBody>
          <a:bodyPr anchor="t"/>
          <a:lstStyle>
            <a:lvl1pPr algn="l">
              <a:defRPr>
                <a:solidFill>
                  <a:schemeClr val="tx2"/>
                </a:solidFill>
              </a:defRPr>
            </a:lvl1pPr>
            <a:lvl2pPr algn="l">
              <a:defRPr>
                <a:solidFill>
                  <a:schemeClr val="tx2"/>
                </a:solidFill>
              </a:defRPr>
            </a:lvl2pPr>
            <a:lvl3pPr algn="l">
              <a:defRPr>
                <a:solidFill>
                  <a:schemeClr val="tx2"/>
                </a:solidFill>
              </a:defRPr>
            </a:lvl3pPr>
            <a:lvl4pPr algn="l">
              <a:defRPr>
                <a:solidFill>
                  <a:schemeClr val="tx2"/>
                </a:solidFill>
              </a:defRPr>
            </a:lvl4pPr>
            <a:lvl5pPr algn="l">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9778933"/>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 Team Members  slide - v3">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A1C72-7663-F217-8140-7DC9878BC081}"/>
              </a:ext>
            </a:extLst>
          </p:cNvPr>
          <p:cNvSpPr>
            <a:spLocks noGrp="1"/>
          </p:cNvSpPr>
          <p:nvPr>
            <p:ph type="title"/>
          </p:nvPr>
        </p:nvSpPr>
        <p:spPr/>
        <p:txBody>
          <a:bodyPr/>
          <a:lstStyle>
            <a:lvl1pPr algn="ctr">
              <a:defRPr>
                <a:solidFill>
                  <a:schemeClr val="bg1"/>
                </a:solidFill>
              </a:defRPr>
            </a:lvl1pPr>
          </a:lstStyle>
          <a:p>
            <a:r>
              <a:rPr lang="en-US"/>
              <a:t>Click to edit Master title style</a:t>
            </a:r>
          </a:p>
        </p:txBody>
      </p:sp>
      <p:sp>
        <p:nvSpPr>
          <p:cNvPr id="6" name="Rectangle 5">
            <a:extLst>
              <a:ext uri="{FF2B5EF4-FFF2-40B4-BE49-F238E27FC236}">
                <a16:creationId xmlns:a16="http://schemas.microsoft.com/office/drawing/2014/main" id="{174DDC46-56E1-7C71-87CA-49810A8346BC}"/>
              </a:ext>
            </a:extLst>
          </p:cNvPr>
          <p:cNvSpPr/>
          <p:nvPr userDrawn="1"/>
        </p:nvSpPr>
        <p:spPr>
          <a:xfrm>
            <a:off x="0" y="3619500"/>
            <a:ext cx="12192000" cy="32385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18A0D6FF-6756-28F6-8C2D-D06FE59CBD66}"/>
              </a:ext>
            </a:extLst>
          </p:cNvPr>
          <p:cNvGrpSpPr/>
          <p:nvPr userDrawn="1"/>
        </p:nvGrpSpPr>
        <p:grpSpPr>
          <a:xfrm>
            <a:off x="11239500" y="-341485"/>
            <a:ext cx="1339850" cy="1339852"/>
            <a:chOff x="-1985169" y="1122360"/>
            <a:chExt cx="2128837" cy="2128840"/>
          </a:xfrm>
          <a:solidFill>
            <a:schemeClr val="bg2"/>
          </a:solidFill>
        </p:grpSpPr>
        <p:grpSp>
          <p:nvGrpSpPr>
            <p:cNvPr id="8" name="Group 7">
              <a:extLst>
                <a:ext uri="{FF2B5EF4-FFF2-40B4-BE49-F238E27FC236}">
                  <a16:creationId xmlns:a16="http://schemas.microsoft.com/office/drawing/2014/main" id="{5E5AE94D-7BC5-8DAF-A266-6A821F153463}"/>
                </a:ext>
              </a:extLst>
            </p:cNvPr>
            <p:cNvGrpSpPr/>
            <p:nvPr userDrawn="1"/>
          </p:nvGrpSpPr>
          <p:grpSpPr>
            <a:xfrm>
              <a:off x="-1985169" y="1122363"/>
              <a:ext cx="2128837" cy="2128837"/>
              <a:chOff x="-1985169" y="1122363"/>
              <a:chExt cx="2128837" cy="2128837"/>
            </a:xfrm>
            <a:grpFill/>
          </p:grpSpPr>
          <p:grpSp>
            <p:nvGrpSpPr>
              <p:cNvPr id="16" name="Group 15">
                <a:extLst>
                  <a:ext uri="{FF2B5EF4-FFF2-40B4-BE49-F238E27FC236}">
                    <a16:creationId xmlns:a16="http://schemas.microsoft.com/office/drawing/2014/main" id="{E2D8B8BF-FB42-430E-676E-9300573D3AA5}"/>
                  </a:ext>
                </a:extLst>
              </p:cNvPr>
              <p:cNvGrpSpPr/>
              <p:nvPr userDrawn="1"/>
            </p:nvGrpSpPr>
            <p:grpSpPr>
              <a:xfrm>
                <a:off x="-1003300" y="1122363"/>
                <a:ext cx="165100" cy="2128837"/>
                <a:chOff x="-1003300" y="1122363"/>
                <a:chExt cx="165100" cy="2128837"/>
              </a:xfrm>
              <a:grpFill/>
            </p:grpSpPr>
            <p:sp>
              <p:nvSpPr>
                <p:cNvPr id="20" name="Rectangle 19">
                  <a:extLst>
                    <a:ext uri="{FF2B5EF4-FFF2-40B4-BE49-F238E27FC236}">
                      <a16:creationId xmlns:a16="http://schemas.microsoft.com/office/drawing/2014/main" id="{6AE4D6CE-43FC-F9AE-E0FF-4D106C365CB1}"/>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1" name="Rectangle 20">
                  <a:extLst>
                    <a:ext uri="{FF2B5EF4-FFF2-40B4-BE49-F238E27FC236}">
                      <a16:creationId xmlns:a16="http://schemas.microsoft.com/office/drawing/2014/main" id="{5A25DEA6-9577-6469-712F-820D08B8DAB7}"/>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7" name="Group 16">
                <a:extLst>
                  <a:ext uri="{FF2B5EF4-FFF2-40B4-BE49-F238E27FC236}">
                    <a16:creationId xmlns:a16="http://schemas.microsoft.com/office/drawing/2014/main" id="{6C7C5463-40D6-9AE7-0F96-2AC63B165335}"/>
                  </a:ext>
                </a:extLst>
              </p:cNvPr>
              <p:cNvGrpSpPr/>
              <p:nvPr userDrawn="1"/>
            </p:nvGrpSpPr>
            <p:grpSpPr>
              <a:xfrm rot="5400000">
                <a:off x="-1003300" y="1122362"/>
                <a:ext cx="165100" cy="2128837"/>
                <a:chOff x="-1003300" y="1122363"/>
                <a:chExt cx="165100" cy="2128837"/>
              </a:xfrm>
              <a:grpFill/>
            </p:grpSpPr>
            <p:sp>
              <p:nvSpPr>
                <p:cNvPr id="18" name="Rectangle 17">
                  <a:extLst>
                    <a:ext uri="{FF2B5EF4-FFF2-40B4-BE49-F238E27FC236}">
                      <a16:creationId xmlns:a16="http://schemas.microsoft.com/office/drawing/2014/main" id="{D8C8C51A-2FDA-4D84-B4E5-054B0076DB8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0B8477FD-D48C-610F-5F40-7960F834E59E}"/>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9" name="Group 8">
              <a:extLst>
                <a:ext uri="{FF2B5EF4-FFF2-40B4-BE49-F238E27FC236}">
                  <a16:creationId xmlns:a16="http://schemas.microsoft.com/office/drawing/2014/main" id="{DA8CBE9F-9149-9120-550D-4ADA1625F9D0}"/>
                </a:ext>
              </a:extLst>
            </p:cNvPr>
            <p:cNvGrpSpPr/>
            <p:nvPr userDrawn="1"/>
          </p:nvGrpSpPr>
          <p:grpSpPr>
            <a:xfrm rot="2700000">
              <a:off x="-1985169" y="1122360"/>
              <a:ext cx="2128837" cy="2128837"/>
              <a:chOff x="-1985169" y="1122363"/>
              <a:chExt cx="2128837" cy="2128837"/>
            </a:xfrm>
            <a:grpFill/>
          </p:grpSpPr>
          <p:grpSp>
            <p:nvGrpSpPr>
              <p:cNvPr id="10" name="Group 9">
                <a:extLst>
                  <a:ext uri="{FF2B5EF4-FFF2-40B4-BE49-F238E27FC236}">
                    <a16:creationId xmlns:a16="http://schemas.microsoft.com/office/drawing/2014/main" id="{3AF80AFC-91FA-AF4A-7DCA-CAC54765ABD7}"/>
                  </a:ext>
                </a:extLst>
              </p:cNvPr>
              <p:cNvGrpSpPr/>
              <p:nvPr userDrawn="1"/>
            </p:nvGrpSpPr>
            <p:grpSpPr>
              <a:xfrm>
                <a:off x="-1003300" y="1122363"/>
                <a:ext cx="165100" cy="2128837"/>
                <a:chOff x="-1003300" y="1122363"/>
                <a:chExt cx="165100" cy="2128837"/>
              </a:xfrm>
              <a:grpFill/>
            </p:grpSpPr>
            <p:sp>
              <p:nvSpPr>
                <p:cNvPr id="14" name="Rectangle 13">
                  <a:extLst>
                    <a:ext uri="{FF2B5EF4-FFF2-40B4-BE49-F238E27FC236}">
                      <a16:creationId xmlns:a16="http://schemas.microsoft.com/office/drawing/2014/main" id="{914995D4-2500-2171-D385-B2F8771AB9E9}"/>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5" name="Rectangle 14">
                  <a:extLst>
                    <a:ext uri="{FF2B5EF4-FFF2-40B4-BE49-F238E27FC236}">
                      <a16:creationId xmlns:a16="http://schemas.microsoft.com/office/drawing/2014/main" id="{E0023173-6576-A3A0-3507-08C6E455144D}"/>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1" name="Group 10">
                <a:extLst>
                  <a:ext uri="{FF2B5EF4-FFF2-40B4-BE49-F238E27FC236}">
                    <a16:creationId xmlns:a16="http://schemas.microsoft.com/office/drawing/2014/main" id="{2D0D8AC4-CDC5-3281-0CBE-98831BFF96B8}"/>
                  </a:ext>
                </a:extLst>
              </p:cNvPr>
              <p:cNvGrpSpPr/>
              <p:nvPr userDrawn="1"/>
            </p:nvGrpSpPr>
            <p:grpSpPr>
              <a:xfrm rot="5400000">
                <a:off x="-1003300" y="1122362"/>
                <a:ext cx="165100" cy="2128837"/>
                <a:chOff x="-1003300" y="1122363"/>
                <a:chExt cx="165100" cy="2128837"/>
              </a:xfrm>
              <a:grpFill/>
            </p:grpSpPr>
            <p:sp>
              <p:nvSpPr>
                <p:cNvPr id="12" name="Rectangle 11">
                  <a:extLst>
                    <a:ext uri="{FF2B5EF4-FFF2-40B4-BE49-F238E27FC236}">
                      <a16:creationId xmlns:a16="http://schemas.microsoft.com/office/drawing/2014/main" id="{0F31AE98-42A4-E530-EB44-26696E4553D3}"/>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3" name="Rectangle 12">
                  <a:extLst>
                    <a:ext uri="{FF2B5EF4-FFF2-40B4-BE49-F238E27FC236}">
                      <a16:creationId xmlns:a16="http://schemas.microsoft.com/office/drawing/2014/main" id="{90EAF098-16B3-5D46-E071-4740EF32CB3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grpSp>
        <p:nvGrpSpPr>
          <p:cNvPr id="22" name="Group 21">
            <a:extLst>
              <a:ext uri="{FF2B5EF4-FFF2-40B4-BE49-F238E27FC236}">
                <a16:creationId xmlns:a16="http://schemas.microsoft.com/office/drawing/2014/main" id="{6D2F256C-D816-2BEA-3AC3-CBAD746CE60F}"/>
              </a:ext>
            </a:extLst>
          </p:cNvPr>
          <p:cNvGrpSpPr/>
          <p:nvPr userDrawn="1"/>
        </p:nvGrpSpPr>
        <p:grpSpPr>
          <a:xfrm>
            <a:off x="-698500" y="5916029"/>
            <a:ext cx="1498600" cy="1498600"/>
            <a:chOff x="-2343150" y="1566863"/>
            <a:chExt cx="1498600" cy="1498600"/>
          </a:xfrm>
        </p:grpSpPr>
        <p:sp>
          <p:nvSpPr>
            <p:cNvPr id="23" name="Oval 22">
              <a:extLst>
                <a:ext uri="{FF2B5EF4-FFF2-40B4-BE49-F238E27FC236}">
                  <a16:creationId xmlns:a16="http://schemas.microsoft.com/office/drawing/2014/main" id="{8FD730DC-EA24-9BEC-BEBB-F6B65FD4C0DD}"/>
                </a:ext>
              </a:extLst>
            </p:cNvPr>
            <p:cNvSpPr/>
            <p:nvPr userDrawn="1"/>
          </p:nvSpPr>
          <p:spPr>
            <a:xfrm>
              <a:off x="-2057400" y="1852613"/>
              <a:ext cx="927100" cy="9271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5B1B622-6548-D61F-0EC4-C86F9DA6A78F}"/>
                </a:ext>
              </a:extLst>
            </p:cNvPr>
            <p:cNvSpPr/>
            <p:nvPr userDrawn="1"/>
          </p:nvSpPr>
          <p:spPr>
            <a:xfrm>
              <a:off x="-2343150" y="1566863"/>
              <a:ext cx="1498600" cy="1498600"/>
            </a:xfrm>
            <a:prstGeom prst="ellipse">
              <a:avLst/>
            </a:prstGeom>
            <a:noFill/>
            <a:ln w="28575">
              <a:solidFill>
                <a:schemeClr val="accent6"/>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Picture Placeholder 6">
            <a:extLst>
              <a:ext uri="{FF2B5EF4-FFF2-40B4-BE49-F238E27FC236}">
                <a16:creationId xmlns:a16="http://schemas.microsoft.com/office/drawing/2014/main" id="{021FABC3-8B35-FE09-87F4-9E932A341695}"/>
              </a:ext>
            </a:extLst>
          </p:cNvPr>
          <p:cNvSpPr>
            <a:spLocks noGrp="1"/>
          </p:cNvSpPr>
          <p:nvPr>
            <p:ph type="pic" sz="quarter" idx="13"/>
          </p:nvPr>
        </p:nvSpPr>
        <p:spPr>
          <a:xfrm>
            <a:off x="1552575"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26" name="Text Placeholder 59" descr="Subtitle">
            <a:extLst>
              <a:ext uri="{FF2B5EF4-FFF2-40B4-BE49-F238E27FC236}">
                <a16:creationId xmlns:a16="http://schemas.microsoft.com/office/drawing/2014/main" id="{F92919A8-D2EB-0AAE-4277-8B5FEC4A090A}"/>
              </a:ext>
            </a:extLst>
          </p:cNvPr>
          <p:cNvSpPr>
            <a:spLocks noGrp="1"/>
          </p:cNvSpPr>
          <p:nvPr>
            <p:ph type="body" sz="quarter" idx="14"/>
          </p:nvPr>
        </p:nvSpPr>
        <p:spPr>
          <a:xfrm>
            <a:off x="1552575"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7" name="Text Placeholder 10">
            <a:extLst>
              <a:ext uri="{FF2B5EF4-FFF2-40B4-BE49-F238E27FC236}">
                <a16:creationId xmlns:a16="http://schemas.microsoft.com/office/drawing/2014/main" id="{748B3F93-E1AD-B4C7-EEE3-81DAF27966F2}"/>
              </a:ext>
            </a:extLst>
          </p:cNvPr>
          <p:cNvSpPr>
            <a:spLocks noGrp="1"/>
          </p:cNvSpPr>
          <p:nvPr>
            <p:ph type="body" sz="quarter" idx="15"/>
          </p:nvPr>
        </p:nvSpPr>
        <p:spPr>
          <a:xfrm>
            <a:off x="1552575"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Picture Placeholder 6">
            <a:extLst>
              <a:ext uri="{FF2B5EF4-FFF2-40B4-BE49-F238E27FC236}">
                <a16:creationId xmlns:a16="http://schemas.microsoft.com/office/drawing/2014/main" id="{B74AAC3B-1499-E41B-7EF7-22B8810C88D8}"/>
              </a:ext>
            </a:extLst>
          </p:cNvPr>
          <p:cNvSpPr>
            <a:spLocks noGrp="1"/>
          </p:cNvSpPr>
          <p:nvPr>
            <p:ph type="pic" sz="quarter" idx="16"/>
          </p:nvPr>
        </p:nvSpPr>
        <p:spPr>
          <a:xfrm>
            <a:off x="398780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29" name="Text Placeholder 59" descr="Subtitle">
            <a:extLst>
              <a:ext uri="{FF2B5EF4-FFF2-40B4-BE49-F238E27FC236}">
                <a16:creationId xmlns:a16="http://schemas.microsoft.com/office/drawing/2014/main" id="{96B94104-9586-04CD-7254-65FBFF0FD975}"/>
              </a:ext>
            </a:extLst>
          </p:cNvPr>
          <p:cNvSpPr>
            <a:spLocks noGrp="1"/>
          </p:cNvSpPr>
          <p:nvPr>
            <p:ph type="body" sz="quarter" idx="17"/>
          </p:nvPr>
        </p:nvSpPr>
        <p:spPr>
          <a:xfrm>
            <a:off x="398780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10">
            <a:extLst>
              <a:ext uri="{FF2B5EF4-FFF2-40B4-BE49-F238E27FC236}">
                <a16:creationId xmlns:a16="http://schemas.microsoft.com/office/drawing/2014/main" id="{E7E926DD-5E0B-BAEA-219D-A9CCA31C16CB}"/>
              </a:ext>
            </a:extLst>
          </p:cNvPr>
          <p:cNvSpPr>
            <a:spLocks noGrp="1"/>
          </p:cNvSpPr>
          <p:nvPr>
            <p:ph type="body" sz="quarter" idx="18"/>
          </p:nvPr>
        </p:nvSpPr>
        <p:spPr>
          <a:xfrm>
            <a:off x="398780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Picture Placeholder 6">
            <a:extLst>
              <a:ext uri="{FF2B5EF4-FFF2-40B4-BE49-F238E27FC236}">
                <a16:creationId xmlns:a16="http://schemas.microsoft.com/office/drawing/2014/main" id="{5E1E80F1-4A9E-AA1C-0624-DAFF162915AA}"/>
              </a:ext>
            </a:extLst>
          </p:cNvPr>
          <p:cNvSpPr>
            <a:spLocks noGrp="1"/>
          </p:cNvSpPr>
          <p:nvPr>
            <p:ph type="pic" sz="quarter" idx="19"/>
          </p:nvPr>
        </p:nvSpPr>
        <p:spPr>
          <a:xfrm>
            <a:off x="6423025"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32" name="Text Placeholder 59" descr="Subtitle">
            <a:extLst>
              <a:ext uri="{FF2B5EF4-FFF2-40B4-BE49-F238E27FC236}">
                <a16:creationId xmlns:a16="http://schemas.microsoft.com/office/drawing/2014/main" id="{549489F0-6CF7-A773-E434-9706D1CED40B}"/>
              </a:ext>
            </a:extLst>
          </p:cNvPr>
          <p:cNvSpPr>
            <a:spLocks noGrp="1"/>
          </p:cNvSpPr>
          <p:nvPr>
            <p:ph type="body" sz="quarter" idx="20"/>
          </p:nvPr>
        </p:nvSpPr>
        <p:spPr>
          <a:xfrm>
            <a:off x="6423025"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10">
            <a:extLst>
              <a:ext uri="{FF2B5EF4-FFF2-40B4-BE49-F238E27FC236}">
                <a16:creationId xmlns:a16="http://schemas.microsoft.com/office/drawing/2014/main" id="{710F1DBA-59BA-DB6C-75B3-1AF391409538}"/>
              </a:ext>
            </a:extLst>
          </p:cNvPr>
          <p:cNvSpPr>
            <a:spLocks noGrp="1"/>
          </p:cNvSpPr>
          <p:nvPr>
            <p:ph type="body" sz="quarter" idx="21"/>
          </p:nvPr>
        </p:nvSpPr>
        <p:spPr>
          <a:xfrm>
            <a:off x="6423025"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Picture Placeholder 6">
            <a:extLst>
              <a:ext uri="{FF2B5EF4-FFF2-40B4-BE49-F238E27FC236}">
                <a16:creationId xmlns:a16="http://schemas.microsoft.com/office/drawing/2014/main" id="{F63C6D1F-F7B9-BC51-3CF1-5A2172EF2D43}"/>
              </a:ext>
            </a:extLst>
          </p:cNvPr>
          <p:cNvSpPr>
            <a:spLocks noGrp="1"/>
          </p:cNvSpPr>
          <p:nvPr>
            <p:ph type="pic" sz="quarter" idx="22"/>
          </p:nvPr>
        </p:nvSpPr>
        <p:spPr>
          <a:xfrm>
            <a:off x="8858250" y="1969422"/>
            <a:ext cx="1736725" cy="2062163"/>
          </a:xfrm>
          <a:prstGeom prst="snip2DiagRect">
            <a:avLst>
              <a:gd name="adj1" fmla="val 0"/>
              <a:gd name="adj2" fmla="val 13405"/>
            </a:avLst>
          </a:prstGeom>
          <a:solidFill>
            <a:schemeClr val="bg1">
              <a:lumMod val="95000"/>
            </a:schemeClr>
          </a:solidFill>
        </p:spPr>
        <p:txBody>
          <a:bodyPr/>
          <a:lstStyle/>
          <a:p>
            <a:endParaRPr lang="en-US"/>
          </a:p>
        </p:txBody>
      </p:sp>
      <p:sp>
        <p:nvSpPr>
          <p:cNvPr id="35" name="Text Placeholder 59" descr="Subtitle">
            <a:extLst>
              <a:ext uri="{FF2B5EF4-FFF2-40B4-BE49-F238E27FC236}">
                <a16:creationId xmlns:a16="http://schemas.microsoft.com/office/drawing/2014/main" id="{85ECDCF0-DA80-B82E-EE58-D518DDE25E20}"/>
              </a:ext>
            </a:extLst>
          </p:cNvPr>
          <p:cNvSpPr>
            <a:spLocks noGrp="1"/>
          </p:cNvSpPr>
          <p:nvPr>
            <p:ph type="body" sz="quarter" idx="23"/>
          </p:nvPr>
        </p:nvSpPr>
        <p:spPr>
          <a:xfrm>
            <a:off x="8858250" y="4286624"/>
            <a:ext cx="1736725" cy="305673"/>
          </a:xfrm>
        </p:spPr>
        <p:txBody>
          <a:bodyPr anchor="t">
            <a:noAutofit/>
          </a:bodyPr>
          <a:lstStyle>
            <a:lvl1pPr algn="ctr">
              <a:defRPr sz="1600" b="1">
                <a:solidFill>
                  <a:schemeClr val="accent6"/>
                </a:solidFill>
              </a:defRPr>
            </a:lvl1pPr>
            <a:lvl2pPr algn="ctr">
              <a:defRPr sz="1600" b="1">
                <a:solidFill>
                  <a:schemeClr val="accent6"/>
                </a:solidFill>
              </a:defRPr>
            </a:lvl2pPr>
            <a:lvl3pPr algn="ctr">
              <a:defRPr sz="1600" b="1">
                <a:solidFill>
                  <a:schemeClr val="accent6"/>
                </a:solidFill>
              </a:defRPr>
            </a:lvl3pPr>
            <a:lvl4pPr algn="ctr">
              <a:defRPr sz="1600" b="1">
                <a:solidFill>
                  <a:schemeClr val="accent6"/>
                </a:solidFill>
              </a:defRPr>
            </a:lvl4pPr>
            <a:lvl5pPr algn="ctr">
              <a:defRPr sz="16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10">
            <a:extLst>
              <a:ext uri="{FF2B5EF4-FFF2-40B4-BE49-F238E27FC236}">
                <a16:creationId xmlns:a16="http://schemas.microsoft.com/office/drawing/2014/main" id="{5A05B9B3-2932-1893-3969-86F93EC89453}"/>
              </a:ext>
            </a:extLst>
          </p:cNvPr>
          <p:cNvSpPr>
            <a:spLocks noGrp="1"/>
          </p:cNvSpPr>
          <p:nvPr>
            <p:ph type="body" sz="quarter" idx="24"/>
          </p:nvPr>
        </p:nvSpPr>
        <p:spPr>
          <a:xfrm>
            <a:off x="8858250" y="4779125"/>
            <a:ext cx="1736725" cy="825499"/>
          </a:xfrm>
        </p:spPr>
        <p:txBody>
          <a:bodyPr anchor="t"/>
          <a:lstStyle>
            <a:lvl1pPr algn="ctr">
              <a:defRPr sz="1400">
                <a:solidFill>
                  <a:schemeClr val="bg2"/>
                </a:solidFill>
              </a:defRPr>
            </a:lvl1pPr>
            <a:lvl2pPr algn="ctr">
              <a:defRPr sz="1400">
                <a:solidFill>
                  <a:schemeClr val="bg2"/>
                </a:solidFill>
              </a:defRPr>
            </a:lvl2pPr>
            <a:lvl3pPr algn="ctr">
              <a:defRPr sz="1400">
                <a:solidFill>
                  <a:schemeClr val="bg2"/>
                </a:solidFill>
              </a:defRPr>
            </a:lvl3pPr>
            <a:lvl4pPr algn="ctr">
              <a:defRPr sz="1400">
                <a:solidFill>
                  <a:schemeClr val="bg2"/>
                </a:solidFill>
              </a:defRPr>
            </a:lvl4pPr>
            <a:lvl5pPr algn="ctr">
              <a:defRPr sz="1400">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24080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lide With Bullet Points v1">
    <p:bg>
      <p:bgPr>
        <a:solidFill>
          <a:schemeClr val="accent3"/>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ADBA43E4-80C0-B8FB-5A1A-005D03AAA074}"/>
              </a:ext>
            </a:extLst>
          </p:cNvPr>
          <p:cNvGrpSpPr/>
          <p:nvPr userDrawn="1"/>
        </p:nvGrpSpPr>
        <p:grpSpPr>
          <a:xfrm>
            <a:off x="3578225" y="-276226"/>
            <a:ext cx="2044700" cy="2044702"/>
            <a:chOff x="-1985169" y="1122360"/>
            <a:chExt cx="2128837" cy="2128840"/>
          </a:xfrm>
          <a:solidFill>
            <a:schemeClr val="accent4"/>
          </a:solidFill>
        </p:grpSpPr>
        <p:grpSp>
          <p:nvGrpSpPr>
            <p:cNvPr id="7" name="Group 6">
              <a:extLst>
                <a:ext uri="{FF2B5EF4-FFF2-40B4-BE49-F238E27FC236}">
                  <a16:creationId xmlns:a16="http://schemas.microsoft.com/office/drawing/2014/main" id="{7B5678C5-52C4-0469-A96E-3FCA955BBE28}"/>
                </a:ext>
              </a:extLst>
            </p:cNvPr>
            <p:cNvGrpSpPr/>
            <p:nvPr userDrawn="1"/>
          </p:nvGrpSpPr>
          <p:grpSpPr>
            <a:xfrm>
              <a:off x="-1985169" y="1122363"/>
              <a:ext cx="2128837" cy="2128837"/>
              <a:chOff x="-1985169" y="1122363"/>
              <a:chExt cx="2128837" cy="2128837"/>
            </a:xfrm>
            <a:grpFill/>
          </p:grpSpPr>
          <p:grpSp>
            <p:nvGrpSpPr>
              <p:cNvPr id="15" name="Group 14">
                <a:extLst>
                  <a:ext uri="{FF2B5EF4-FFF2-40B4-BE49-F238E27FC236}">
                    <a16:creationId xmlns:a16="http://schemas.microsoft.com/office/drawing/2014/main" id="{5E7FFDDC-7E7D-B2C1-9F37-32D7D91EDFD8}"/>
                  </a:ext>
                </a:extLst>
              </p:cNvPr>
              <p:cNvGrpSpPr/>
              <p:nvPr userDrawn="1"/>
            </p:nvGrpSpPr>
            <p:grpSpPr>
              <a:xfrm>
                <a:off x="-1003300" y="1122363"/>
                <a:ext cx="165100" cy="2128837"/>
                <a:chOff x="-1003300" y="1122363"/>
                <a:chExt cx="165100" cy="2128837"/>
              </a:xfrm>
              <a:grpFill/>
            </p:grpSpPr>
            <p:sp>
              <p:nvSpPr>
                <p:cNvPr id="19" name="Rectangle 18">
                  <a:extLst>
                    <a:ext uri="{FF2B5EF4-FFF2-40B4-BE49-F238E27FC236}">
                      <a16:creationId xmlns:a16="http://schemas.microsoft.com/office/drawing/2014/main" id="{A645880D-64A0-2BCA-79D9-A26D2007B776}"/>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0" name="Rectangle 19">
                  <a:extLst>
                    <a:ext uri="{FF2B5EF4-FFF2-40B4-BE49-F238E27FC236}">
                      <a16:creationId xmlns:a16="http://schemas.microsoft.com/office/drawing/2014/main" id="{48D0ABD3-BB5F-3647-3C81-594E6C85119A}"/>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6" name="Group 15">
                <a:extLst>
                  <a:ext uri="{FF2B5EF4-FFF2-40B4-BE49-F238E27FC236}">
                    <a16:creationId xmlns:a16="http://schemas.microsoft.com/office/drawing/2014/main" id="{22226700-3935-6281-6BDD-3EB70DBBFE86}"/>
                  </a:ext>
                </a:extLst>
              </p:cNvPr>
              <p:cNvGrpSpPr/>
              <p:nvPr userDrawn="1"/>
            </p:nvGrpSpPr>
            <p:grpSpPr>
              <a:xfrm rot="5400000">
                <a:off x="-1003300" y="1122362"/>
                <a:ext cx="165100" cy="2128837"/>
                <a:chOff x="-1003300" y="1122363"/>
                <a:chExt cx="165100" cy="2128837"/>
              </a:xfrm>
              <a:grpFill/>
            </p:grpSpPr>
            <p:sp>
              <p:nvSpPr>
                <p:cNvPr id="17" name="Rectangle 16">
                  <a:extLst>
                    <a:ext uri="{FF2B5EF4-FFF2-40B4-BE49-F238E27FC236}">
                      <a16:creationId xmlns:a16="http://schemas.microsoft.com/office/drawing/2014/main" id="{91396DD2-25F5-803E-8E63-48FF06959A4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8" name="Rectangle 17">
                  <a:extLst>
                    <a:ext uri="{FF2B5EF4-FFF2-40B4-BE49-F238E27FC236}">
                      <a16:creationId xmlns:a16="http://schemas.microsoft.com/office/drawing/2014/main" id="{FD3E185D-CBDF-5DE4-7866-E7899868351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8" name="Group 7">
              <a:extLst>
                <a:ext uri="{FF2B5EF4-FFF2-40B4-BE49-F238E27FC236}">
                  <a16:creationId xmlns:a16="http://schemas.microsoft.com/office/drawing/2014/main" id="{42FC8173-475C-B639-A929-56B63B079172}"/>
                </a:ext>
              </a:extLst>
            </p:cNvPr>
            <p:cNvGrpSpPr/>
            <p:nvPr userDrawn="1"/>
          </p:nvGrpSpPr>
          <p:grpSpPr>
            <a:xfrm rot="2700000">
              <a:off x="-1985169" y="1122360"/>
              <a:ext cx="2128837" cy="2128837"/>
              <a:chOff x="-1985169" y="1122363"/>
              <a:chExt cx="2128837" cy="2128837"/>
            </a:xfrm>
            <a:grpFill/>
          </p:grpSpPr>
          <p:grpSp>
            <p:nvGrpSpPr>
              <p:cNvPr id="9" name="Group 8">
                <a:extLst>
                  <a:ext uri="{FF2B5EF4-FFF2-40B4-BE49-F238E27FC236}">
                    <a16:creationId xmlns:a16="http://schemas.microsoft.com/office/drawing/2014/main" id="{41DC4A5D-3BA4-7DE7-671C-71415432B42A}"/>
                  </a:ext>
                </a:extLst>
              </p:cNvPr>
              <p:cNvGrpSpPr/>
              <p:nvPr userDrawn="1"/>
            </p:nvGrpSpPr>
            <p:grpSpPr>
              <a:xfrm>
                <a:off x="-1003300" y="1122363"/>
                <a:ext cx="165100" cy="2128837"/>
                <a:chOff x="-1003300" y="1122363"/>
                <a:chExt cx="165100" cy="2128837"/>
              </a:xfrm>
              <a:grpFill/>
            </p:grpSpPr>
            <p:sp>
              <p:nvSpPr>
                <p:cNvPr id="13" name="Rectangle 12">
                  <a:extLst>
                    <a:ext uri="{FF2B5EF4-FFF2-40B4-BE49-F238E27FC236}">
                      <a16:creationId xmlns:a16="http://schemas.microsoft.com/office/drawing/2014/main" id="{C48BF5B9-BB94-2A6C-D1E9-58B611F8A282}"/>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4" name="Rectangle 13">
                  <a:extLst>
                    <a:ext uri="{FF2B5EF4-FFF2-40B4-BE49-F238E27FC236}">
                      <a16:creationId xmlns:a16="http://schemas.microsoft.com/office/drawing/2014/main" id="{0FCC4EF8-38DE-C6E5-BF6B-298062E621C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0" name="Group 9">
                <a:extLst>
                  <a:ext uri="{FF2B5EF4-FFF2-40B4-BE49-F238E27FC236}">
                    <a16:creationId xmlns:a16="http://schemas.microsoft.com/office/drawing/2014/main" id="{163ABF4A-5613-22ED-7D58-C3CF10CD3C27}"/>
                  </a:ext>
                </a:extLst>
              </p:cNvPr>
              <p:cNvGrpSpPr/>
              <p:nvPr userDrawn="1"/>
            </p:nvGrpSpPr>
            <p:grpSpPr>
              <a:xfrm rot="5400000">
                <a:off x="-1003300" y="1122362"/>
                <a:ext cx="165100" cy="2128837"/>
                <a:chOff x="-1003300" y="1122363"/>
                <a:chExt cx="165100" cy="2128837"/>
              </a:xfrm>
              <a:grpFill/>
            </p:grpSpPr>
            <p:sp>
              <p:nvSpPr>
                <p:cNvPr id="11" name="Rectangle 10">
                  <a:extLst>
                    <a:ext uri="{FF2B5EF4-FFF2-40B4-BE49-F238E27FC236}">
                      <a16:creationId xmlns:a16="http://schemas.microsoft.com/office/drawing/2014/main" id="{9833546D-FCE5-E61C-86B7-2977C739B52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2" name="Rectangle 11">
                  <a:extLst>
                    <a:ext uri="{FF2B5EF4-FFF2-40B4-BE49-F238E27FC236}">
                      <a16:creationId xmlns:a16="http://schemas.microsoft.com/office/drawing/2014/main" id="{0750CAC0-2FEF-A74A-5E4A-E955AEA72791}"/>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1" name="Rectangle 20">
            <a:extLst>
              <a:ext uri="{FF2B5EF4-FFF2-40B4-BE49-F238E27FC236}">
                <a16:creationId xmlns:a16="http://schemas.microsoft.com/office/drawing/2014/main" id="{83BCB772-FB8F-1F15-D62B-057C914FA6AC}"/>
              </a:ext>
            </a:extLst>
          </p:cNvPr>
          <p:cNvSpPr/>
          <p:nvPr userDrawn="1"/>
        </p:nvSpPr>
        <p:spPr>
          <a:xfrm>
            <a:off x="0" y="2616200"/>
            <a:ext cx="544830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Date Placeholder 2">
            <a:extLst>
              <a:ext uri="{FF2B5EF4-FFF2-40B4-BE49-F238E27FC236}">
                <a16:creationId xmlns:a16="http://schemas.microsoft.com/office/drawing/2014/main" id="{395ABF5D-798A-CE9C-D8BD-C619B0D07218}"/>
              </a:ext>
            </a:extLst>
          </p:cNvPr>
          <p:cNvSpPr txBox="1">
            <a:spLocks/>
          </p:cNvSpPr>
          <p:nvPr userDrawn="1"/>
        </p:nvSpPr>
        <p:spPr>
          <a:xfrm>
            <a:off x="996950" y="6356350"/>
            <a:ext cx="2584449"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8F5492-E062-4197-8A62-4F6F348AA6A1}" type="datetimeFigureOut">
              <a:rPr lang="en-US" smtClean="0"/>
              <a:pPr/>
              <a:t>9/22/2025</a:t>
            </a:fld>
            <a:endParaRPr lang="en-US"/>
          </a:p>
        </p:txBody>
      </p:sp>
      <p:sp>
        <p:nvSpPr>
          <p:cNvPr id="23" name="Rectangle 22">
            <a:extLst>
              <a:ext uri="{FF2B5EF4-FFF2-40B4-BE49-F238E27FC236}">
                <a16:creationId xmlns:a16="http://schemas.microsoft.com/office/drawing/2014/main" id="{62CCE506-D759-6832-93FF-DEBB89AA4615}"/>
              </a:ext>
            </a:extLst>
          </p:cNvPr>
          <p:cNvSpPr/>
          <p:nvPr userDrawn="1"/>
        </p:nvSpPr>
        <p:spPr>
          <a:xfrm>
            <a:off x="0" y="0"/>
            <a:ext cx="299085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C82A32-3762-9F4C-0522-174AE73B4524}"/>
              </a:ext>
            </a:extLst>
          </p:cNvPr>
          <p:cNvSpPr/>
          <p:nvPr userDrawn="1"/>
        </p:nvSpPr>
        <p:spPr>
          <a:xfrm>
            <a:off x="0" y="6464300"/>
            <a:ext cx="393700" cy="393700"/>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Picture Placeholder 8">
            <a:extLst>
              <a:ext uri="{FF2B5EF4-FFF2-40B4-BE49-F238E27FC236}">
                <a16:creationId xmlns:a16="http://schemas.microsoft.com/office/drawing/2014/main" id="{CA90CB29-5919-74DB-F8F1-9369997C525D}"/>
              </a:ext>
            </a:extLst>
          </p:cNvPr>
          <p:cNvSpPr>
            <a:spLocks noGrp="1"/>
          </p:cNvSpPr>
          <p:nvPr>
            <p:ph type="pic" sz="quarter" idx="13"/>
          </p:nvPr>
        </p:nvSpPr>
        <p:spPr>
          <a:xfrm>
            <a:off x="393700" y="365125"/>
            <a:ext cx="4591050" cy="6099175"/>
          </a:xfrm>
          <a:prstGeom prst="snip1Rect">
            <a:avLst/>
          </a:prstGeom>
          <a:solidFill>
            <a:schemeClr val="bg1">
              <a:lumMod val="85000"/>
            </a:schemeClr>
          </a:solidFill>
        </p:spPr>
        <p:txBody>
          <a:bodyPr/>
          <a:lstStyle/>
          <a:p>
            <a:endParaRPr lang="en-US"/>
          </a:p>
        </p:txBody>
      </p:sp>
      <p:sp>
        <p:nvSpPr>
          <p:cNvPr id="2" name="Title 1">
            <a:extLst>
              <a:ext uri="{FF2B5EF4-FFF2-40B4-BE49-F238E27FC236}">
                <a16:creationId xmlns:a16="http://schemas.microsoft.com/office/drawing/2014/main" id="{574ACC1F-D7B3-1D68-D8B4-9316688282FE}"/>
              </a:ext>
            </a:extLst>
          </p:cNvPr>
          <p:cNvSpPr>
            <a:spLocks noGrp="1"/>
          </p:cNvSpPr>
          <p:nvPr>
            <p:ph type="title"/>
          </p:nvPr>
        </p:nvSpPr>
        <p:spPr>
          <a:xfrm>
            <a:off x="6210298" y="365125"/>
            <a:ext cx="5753100" cy="599609"/>
          </a:xfrm>
        </p:spPr>
        <p:txBody>
          <a:bodyPr/>
          <a:lstStyle/>
          <a:p>
            <a:r>
              <a:rPr lang="en-US"/>
              <a:t>Click to edit Master title style</a:t>
            </a:r>
          </a:p>
        </p:txBody>
      </p:sp>
      <p:grpSp>
        <p:nvGrpSpPr>
          <p:cNvPr id="26" name="Group 25">
            <a:extLst>
              <a:ext uri="{FF2B5EF4-FFF2-40B4-BE49-F238E27FC236}">
                <a16:creationId xmlns:a16="http://schemas.microsoft.com/office/drawing/2014/main" id="{87881098-3DA0-10B3-8A80-AABC0FE85B0E}"/>
              </a:ext>
            </a:extLst>
          </p:cNvPr>
          <p:cNvGrpSpPr/>
          <p:nvPr userDrawn="1"/>
        </p:nvGrpSpPr>
        <p:grpSpPr>
          <a:xfrm>
            <a:off x="11195050" y="5670550"/>
            <a:ext cx="1765300" cy="1765300"/>
            <a:chOff x="-2343150" y="1566863"/>
            <a:chExt cx="1498600" cy="1498600"/>
          </a:xfrm>
        </p:grpSpPr>
        <p:sp>
          <p:nvSpPr>
            <p:cNvPr id="27" name="Oval 26">
              <a:extLst>
                <a:ext uri="{FF2B5EF4-FFF2-40B4-BE49-F238E27FC236}">
                  <a16:creationId xmlns:a16="http://schemas.microsoft.com/office/drawing/2014/main" id="{A2D12F8E-9FA0-404F-483C-0150835A1BFD}"/>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50D20A75-6AE7-B953-F423-9DFD3C6D6574}"/>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Text Placeholder 29">
            <a:extLst>
              <a:ext uri="{FF2B5EF4-FFF2-40B4-BE49-F238E27FC236}">
                <a16:creationId xmlns:a16="http://schemas.microsoft.com/office/drawing/2014/main" id="{701F2642-4B6D-22D9-CEBF-15027DD27CC7}"/>
              </a:ext>
            </a:extLst>
          </p:cNvPr>
          <p:cNvSpPr>
            <a:spLocks noGrp="1"/>
          </p:cNvSpPr>
          <p:nvPr>
            <p:ph type="body" sz="quarter" idx="14"/>
          </p:nvPr>
        </p:nvSpPr>
        <p:spPr>
          <a:xfrm>
            <a:off x="6210300" y="1409700"/>
            <a:ext cx="5753100" cy="494665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71155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With Bullet Points v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850F9DB-305B-3152-649A-78323C4A93DA}"/>
              </a:ext>
            </a:extLst>
          </p:cNvPr>
          <p:cNvSpPr/>
          <p:nvPr userDrawn="1"/>
        </p:nvSpPr>
        <p:spPr>
          <a:xfrm>
            <a:off x="6800848" y="2616200"/>
            <a:ext cx="5384801"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A09AFE6-67D9-BB26-27DF-3A2EE00AC1DD}"/>
              </a:ext>
            </a:extLst>
          </p:cNvPr>
          <p:cNvSpPr/>
          <p:nvPr userDrawn="1"/>
        </p:nvSpPr>
        <p:spPr>
          <a:xfrm>
            <a:off x="9201150" y="0"/>
            <a:ext cx="2990850" cy="42418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9D48F36-6A87-BE8F-8573-3F60488A863F}"/>
              </a:ext>
            </a:extLst>
          </p:cNvPr>
          <p:cNvSpPr/>
          <p:nvPr userDrawn="1"/>
        </p:nvSpPr>
        <p:spPr>
          <a:xfrm>
            <a:off x="11798300" y="6464300"/>
            <a:ext cx="393700" cy="3937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icture Placeholder 8">
            <a:extLst>
              <a:ext uri="{FF2B5EF4-FFF2-40B4-BE49-F238E27FC236}">
                <a16:creationId xmlns:a16="http://schemas.microsoft.com/office/drawing/2014/main" id="{681F9D21-7C10-5F2A-74D6-C33D64FBD028}"/>
              </a:ext>
            </a:extLst>
          </p:cNvPr>
          <p:cNvSpPr>
            <a:spLocks noGrp="1"/>
          </p:cNvSpPr>
          <p:nvPr>
            <p:ph type="pic" sz="quarter" idx="13"/>
          </p:nvPr>
        </p:nvSpPr>
        <p:spPr>
          <a:xfrm>
            <a:off x="7207250" y="365125"/>
            <a:ext cx="4591050" cy="6099175"/>
          </a:xfrm>
          <a:prstGeom prst="snip1Rect">
            <a:avLst/>
          </a:prstGeom>
          <a:solidFill>
            <a:schemeClr val="tx1">
              <a:lumMod val="85000"/>
            </a:schemeClr>
          </a:solidFill>
        </p:spPr>
        <p:txBody>
          <a:bodyPr/>
          <a:lstStyle/>
          <a:p>
            <a:endParaRPr lang="en-US"/>
          </a:p>
        </p:txBody>
      </p:sp>
      <p:sp>
        <p:nvSpPr>
          <p:cNvPr id="2" name="Title 1">
            <a:extLst>
              <a:ext uri="{FF2B5EF4-FFF2-40B4-BE49-F238E27FC236}">
                <a16:creationId xmlns:a16="http://schemas.microsoft.com/office/drawing/2014/main" id="{395CCD38-4E7E-F8EF-79BE-9FA8B4C36726}"/>
              </a:ext>
            </a:extLst>
          </p:cNvPr>
          <p:cNvSpPr>
            <a:spLocks noGrp="1"/>
          </p:cNvSpPr>
          <p:nvPr>
            <p:ph type="title"/>
          </p:nvPr>
        </p:nvSpPr>
        <p:spPr>
          <a:xfrm>
            <a:off x="596899" y="441325"/>
            <a:ext cx="5384801" cy="599609"/>
          </a:xfrm>
        </p:spPr>
        <p:txBody>
          <a:bodyPr/>
          <a:lstStyle>
            <a:lvl1pPr>
              <a:defRPr>
                <a:solidFill>
                  <a:schemeClr val="accent3"/>
                </a:solidFill>
              </a:defRPr>
            </a:lvl1pPr>
          </a:lstStyle>
          <a:p>
            <a:r>
              <a:rPr lang="en-US"/>
              <a:t>Click to edit Master title style</a:t>
            </a:r>
          </a:p>
        </p:txBody>
      </p:sp>
      <p:grpSp>
        <p:nvGrpSpPr>
          <p:cNvPr id="10" name="Group 9">
            <a:extLst>
              <a:ext uri="{FF2B5EF4-FFF2-40B4-BE49-F238E27FC236}">
                <a16:creationId xmlns:a16="http://schemas.microsoft.com/office/drawing/2014/main" id="{17432A06-F37D-4DE1-1DC9-E8567AC0F367}"/>
              </a:ext>
            </a:extLst>
          </p:cNvPr>
          <p:cNvGrpSpPr/>
          <p:nvPr userDrawn="1"/>
        </p:nvGrpSpPr>
        <p:grpSpPr>
          <a:xfrm>
            <a:off x="11195050" y="-488950"/>
            <a:ext cx="1765300" cy="1765300"/>
            <a:chOff x="-2343150" y="1566863"/>
            <a:chExt cx="1498600" cy="1498600"/>
          </a:xfrm>
        </p:grpSpPr>
        <p:sp>
          <p:nvSpPr>
            <p:cNvPr id="11" name="Oval 10">
              <a:extLst>
                <a:ext uri="{FF2B5EF4-FFF2-40B4-BE49-F238E27FC236}">
                  <a16:creationId xmlns:a16="http://schemas.microsoft.com/office/drawing/2014/main" id="{6F38D5C1-55FC-B6B1-D4DC-02CE11AB2FBB}"/>
                </a:ext>
              </a:extLst>
            </p:cNvPr>
            <p:cNvSpPr/>
            <p:nvPr userDrawn="1"/>
          </p:nvSpPr>
          <p:spPr>
            <a:xfrm>
              <a:off x="-2057400" y="1852613"/>
              <a:ext cx="927100" cy="927100"/>
            </a:xfrm>
            <a:prstGeom prst="ellipse">
              <a:avLst/>
            </a:prstGeom>
            <a:noFill/>
            <a:ln w="38100">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44DE5C-AB50-F5EE-C7A7-3A029688AE82}"/>
                </a:ext>
              </a:extLst>
            </p:cNvPr>
            <p:cNvSpPr/>
            <p:nvPr userDrawn="1"/>
          </p:nvSpPr>
          <p:spPr>
            <a:xfrm>
              <a:off x="-2343150" y="1566863"/>
              <a:ext cx="1498600" cy="1498600"/>
            </a:xfrm>
            <a:prstGeom prst="ellipse">
              <a:avLst/>
            </a:prstGeom>
            <a:noFill/>
            <a:ln w="38100">
              <a:solidFill>
                <a:schemeClr val="accent3"/>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Text Placeholder 13">
            <a:extLst>
              <a:ext uri="{FF2B5EF4-FFF2-40B4-BE49-F238E27FC236}">
                <a16:creationId xmlns:a16="http://schemas.microsoft.com/office/drawing/2014/main" id="{7CA0F677-71E3-B733-CA1F-07B233E97E36}"/>
              </a:ext>
            </a:extLst>
          </p:cNvPr>
          <p:cNvSpPr>
            <a:spLocks noGrp="1"/>
          </p:cNvSpPr>
          <p:nvPr>
            <p:ph type="body" sz="quarter" idx="14"/>
          </p:nvPr>
        </p:nvSpPr>
        <p:spPr>
          <a:xfrm>
            <a:off x="596899" y="1549399"/>
            <a:ext cx="5384801" cy="4867275"/>
          </a:xfrm>
        </p:spPr>
        <p:txBody>
          <a:bodyPr>
            <a:normAutofit/>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234910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lide With Bullet Points v1 No Image">
    <p:bg>
      <p:bgPr>
        <a:solidFill>
          <a:schemeClr val="accent5"/>
        </a:solidFill>
        <a:effectLst/>
      </p:bgPr>
    </p:bg>
    <p:spTree>
      <p:nvGrpSpPr>
        <p:cNvPr id="1" name=""/>
        <p:cNvGrpSpPr/>
        <p:nvPr/>
      </p:nvGrpSpPr>
      <p:grpSpPr>
        <a:xfrm>
          <a:off x="0" y="0"/>
          <a:ext cx="0" cy="0"/>
          <a:chOff x="0" y="0"/>
          <a:chExt cx="0" cy="0"/>
        </a:xfrm>
      </p:grpSpPr>
      <p:sp>
        <p:nvSpPr>
          <p:cNvPr id="27" name="Rectangle: Single Corner Snipped 26">
            <a:extLst>
              <a:ext uri="{FF2B5EF4-FFF2-40B4-BE49-F238E27FC236}">
                <a16:creationId xmlns:a16="http://schemas.microsoft.com/office/drawing/2014/main" id="{21EE31E3-9473-44F1-3D52-01F1F215F0DA}"/>
              </a:ext>
            </a:extLst>
          </p:cNvPr>
          <p:cNvSpPr/>
          <p:nvPr userDrawn="1"/>
        </p:nvSpPr>
        <p:spPr>
          <a:xfrm flipH="1">
            <a:off x="10198100" y="5916029"/>
            <a:ext cx="2584447" cy="1245765"/>
          </a:xfrm>
          <a:prstGeom prst="snip1Rect">
            <a:avLst>
              <a:gd name="adj" fmla="val 50000"/>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8E29C4-7011-4694-4F3B-4FA1A1156BC0}"/>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6">
            <a:extLst>
              <a:ext uri="{FF2B5EF4-FFF2-40B4-BE49-F238E27FC236}">
                <a16:creationId xmlns:a16="http://schemas.microsoft.com/office/drawing/2014/main" id="{00397DBE-32E0-F1FF-C276-52306B090A0B}"/>
              </a:ext>
            </a:extLst>
          </p:cNvPr>
          <p:cNvSpPr>
            <a:spLocks noGrp="1"/>
          </p:cNvSpPr>
          <p:nvPr>
            <p:ph type="body" sz="quarter" idx="13"/>
          </p:nvPr>
        </p:nvSpPr>
        <p:spPr>
          <a:xfrm>
            <a:off x="996950" y="1460500"/>
            <a:ext cx="10198100" cy="4751764"/>
          </a:xfrm>
        </p:spPr>
        <p:txBody>
          <a:bodyPr>
            <a:normAutofit/>
          </a:bodyPr>
          <a:lstStyle>
            <a:lvl1pPr>
              <a:defRPr>
                <a:solidFill>
                  <a:schemeClr val="bg2"/>
                </a:solidFill>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oup 7">
            <a:extLst>
              <a:ext uri="{FF2B5EF4-FFF2-40B4-BE49-F238E27FC236}">
                <a16:creationId xmlns:a16="http://schemas.microsoft.com/office/drawing/2014/main" id="{E5CA720B-8A7E-EEDA-8BC5-ED848E3BB64E}"/>
              </a:ext>
            </a:extLst>
          </p:cNvPr>
          <p:cNvGrpSpPr/>
          <p:nvPr userDrawn="1"/>
        </p:nvGrpSpPr>
        <p:grpSpPr>
          <a:xfrm>
            <a:off x="11195050" y="-746125"/>
            <a:ext cx="1765300" cy="1765300"/>
            <a:chOff x="-2343150" y="1566863"/>
            <a:chExt cx="1498600" cy="1498600"/>
          </a:xfrm>
        </p:grpSpPr>
        <p:sp>
          <p:nvSpPr>
            <p:cNvPr id="9" name="Oval 8">
              <a:extLst>
                <a:ext uri="{FF2B5EF4-FFF2-40B4-BE49-F238E27FC236}">
                  <a16:creationId xmlns:a16="http://schemas.microsoft.com/office/drawing/2014/main" id="{4DFE7D73-34FC-5754-1426-2FF7B721585C}"/>
                </a:ext>
              </a:extLst>
            </p:cNvPr>
            <p:cNvSpPr/>
            <p:nvPr userDrawn="1"/>
          </p:nvSpPr>
          <p:spPr>
            <a:xfrm>
              <a:off x="-2057400" y="1852613"/>
              <a:ext cx="927100" cy="9271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DF55C04-DC20-11A3-7A12-3EA2D9794F9D}"/>
                </a:ext>
              </a:extLst>
            </p:cNvPr>
            <p:cNvSpPr/>
            <p:nvPr userDrawn="1"/>
          </p:nvSpPr>
          <p:spPr>
            <a:xfrm>
              <a:off x="-2343150" y="1566863"/>
              <a:ext cx="1498600" cy="1498600"/>
            </a:xfrm>
            <a:prstGeom prst="ellipse">
              <a:avLst/>
            </a:prstGeom>
            <a:noFill/>
            <a:ln w="38100">
              <a:solidFill>
                <a:schemeClr val="bg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a:extLst>
              <a:ext uri="{FF2B5EF4-FFF2-40B4-BE49-F238E27FC236}">
                <a16:creationId xmlns:a16="http://schemas.microsoft.com/office/drawing/2014/main" id="{B1BF202F-33F2-E5AA-0401-FC911B61EEBD}"/>
              </a:ext>
            </a:extLst>
          </p:cNvPr>
          <p:cNvGrpSpPr/>
          <p:nvPr userDrawn="1"/>
        </p:nvGrpSpPr>
        <p:grpSpPr>
          <a:xfrm>
            <a:off x="-1009650" y="5813425"/>
            <a:ext cx="2044700" cy="2044702"/>
            <a:chOff x="-1985169" y="1122360"/>
            <a:chExt cx="2128837" cy="2128840"/>
          </a:xfrm>
          <a:solidFill>
            <a:schemeClr val="accent2"/>
          </a:solidFill>
        </p:grpSpPr>
        <p:grpSp>
          <p:nvGrpSpPr>
            <p:cNvPr id="12" name="Group 11">
              <a:extLst>
                <a:ext uri="{FF2B5EF4-FFF2-40B4-BE49-F238E27FC236}">
                  <a16:creationId xmlns:a16="http://schemas.microsoft.com/office/drawing/2014/main" id="{01F54813-3CCC-41F7-ECEA-CBF08FB9C295}"/>
                </a:ext>
              </a:extLst>
            </p:cNvPr>
            <p:cNvGrpSpPr/>
            <p:nvPr userDrawn="1"/>
          </p:nvGrpSpPr>
          <p:grpSpPr>
            <a:xfrm>
              <a:off x="-1985169" y="1122363"/>
              <a:ext cx="2128837" cy="2128837"/>
              <a:chOff x="-1985169" y="1122363"/>
              <a:chExt cx="2128837" cy="2128837"/>
            </a:xfrm>
            <a:grpFill/>
          </p:grpSpPr>
          <p:grpSp>
            <p:nvGrpSpPr>
              <p:cNvPr id="20" name="Group 19">
                <a:extLst>
                  <a:ext uri="{FF2B5EF4-FFF2-40B4-BE49-F238E27FC236}">
                    <a16:creationId xmlns:a16="http://schemas.microsoft.com/office/drawing/2014/main" id="{EDD812BE-B2DD-9475-4A40-80DE5B0C2FA5}"/>
                  </a:ext>
                </a:extLst>
              </p:cNvPr>
              <p:cNvGrpSpPr/>
              <p:nvPr userDrawn="1"/>
            </p:nvGrpSpPr>
            <p:grpSpPr>
              <a:xfrm>
                <a:off x="-1003300" y="1122363"/>
                <a:ext cx="165100" cy="2128837"/>
                <a:chOff x="-1003300" y="1122363"/>
                <a:chExt cx="165100" cy="2128837"/>
              </a:xfrm>
              <a:grpFill/>
            </p:grpSpPr>
            <p:sp>
              <p:nvSpPr>
                <p:cNvPr id="24" name="Rectangle 23">
                  <a:extLst>
                    <a:ext uri="{FF2B5EF4-FFF2-40B4-BE49-F238E27FC236}">
                      <a16:creationId xmlns:a16="http://schemas.microsoft.com/office/drawing/2014/main" id="{75AC221A-5FE5-B542-DFAC-5F8AE03EA314}"/>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5" name="Rectangle 24">
                  <a:extLst>
                    <a:ext uri="{FF2B5EF4-FFF2-40B4-BE49-F238E27FC236}">
                      <a16:creationId xmlns:a16="http://schemas.microsoft.com/office/drawing/2014/main" id="{D1398B76-9EA6-871B-D1FD-9EA15110EDC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21" name="Group 20">
                <a:extLst>
                  <a:ext uri="{FF2B5EF4-FFF2-40B4-BE49-F238E27FC236}">
                    <a16:creationId xmlns:a16="http://schemas.microsoft.com/office/drawing/2014/main" id="{AA0A0CC7-7B90-6539-8525-C734099BD8E0}"/>
                  </a:ext>
                </a:extLst>
              </p:cNvPr>
              <p:cNvGrpSpPr/>
              <p:nvPr userDrawn="1"/>
            </p:nvGrpSpPr>
            <p:grpSpPr>
              <a:xfrm rot="5400000">
                <a:off x="-1003300" y="1122362"/>
                <a:ext cx="165100" cy="2128837"/>
                <a:chOff x="-1003300" y="1122363"/>
                <a:chExt cx="165100" cy="2128837"/>
              </a:xfrm>
              <a:grpFill/>
            </p:grpSpPr>
            <p:sp>
              <p:nvSpPr>
                <p:cNvPr id="22" name="Rectangle 21">
                  <a:extLst>
                    <a:ext uri="{FF2B5EF4-FFF2-40B4-BE49-F238E27FC236}">
                      <a16:creationId xmlns:a16="http://schemas.microsoft.com/office/drawing/2014/main" id="{C484644A-646B-040F-805E-885063E39A0D}"/>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23" name="Rectangle 22">
                  <a:extLst>
                    <a:ext uri="{FF2B5EF4-FFF2-40B4-BE49-F238E27FC236}">
                      <a16:creationId xmlns:a16="http://schemas.microsoft.com/office/drawing/2014/main" id="{2DF5E203-8D36-D237-B517-A87BCB32A25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13" name="Group 12">
              <a:extLst>
                <a:ext uri="{FF2B5EF4-FFF2-40B4-BE49-F238E27FC236}">
                  <a16:creationId xmlns:a16="http://schemas.microsoft.com/office/drawing/2014/main" id="{7DE8BDE2-920A-F197-D02C-BCE0C51EC0F2}"/>
                </a:ext>
              </a:extLst>
            </p:cNvPr>
            <p:cNvGrpSpPr/>
            <p:nvPr userDrawn="1"/>
          </p:nvGrpSpPr>
          <p:grpSpPr>
            <a:xfrm rot="2700000">
              <a:off x="-1985169" y="1122360"/>
              <a:ext cx="2128837" cy="2128837"/>
              <a:chOff x="-1985169" y="1122363"/>
              <a:chExt cx="2128837" cy="2128837"/>
            </a:xfrm>
            <a:grpFill/>
          </p:grpSpPr>
          <p:grpSp>
            <p:nvGrpSpPr>
              <p:cNvPr id="14" name="Group 13">
                <a:extLst>
                  <a:ext uri="{FF2B5EF4-FFF2-40B4-BE49-F238E27FC236}">
                    <a16:creationId xmlns:a16="http://schemas.microsoft.com/office/drawing/2014/main" id="{6644ADEA-D04A-1D50-CF3B-B1919004B1DE}"/>
                  </a:ext>
                </a:extLst>
              </p:cNvPr>
              <p:cNvGrpSpPr/>
              <p:nvPr userDrawn="1"/>
            </p:nvGrpSpPr>
            <p:grpSpPr>
              <a:xfrm>
                <a:off x="-1003300" y="1122363"/>
                <a:ext cx="165100" cy="2128837"/>
                <a:chOff x="-1003300" y="1122363"/>
                <a:chExt cx="165100" cy="2128837"/>
              </a:xfrm>
              <a:grpFill/>
            </p:grpSpPr>
            <p:sp>
              <p:nvSpPr>
                <p:cNvPr id="18" name="Rectangle 17">
                  <a:extLst>
                    <a:ext uri="{FF2B5EF4-FFF2-40B4-BE49-F238E27FC236}">
                      <a16:creationId xmlns:a16="http://schemas.microsoft.com/office/drawing/2014/main" id="{29D7A05B-1C3E-F8E0-EE38-A66F530058AE}"/>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9" name="Rectangle 18">
                  <a:extLst>
                    <a:ext uri="{FF2B5EF4-FFF2-40B4-BE49-F238E27FC236}">
                      <a16:creationId xmlns:a16="http://schemas.microsoft.com/office/drawing/2014/main" id="{288DBF7F-7124-75D3-9B56-0B5B24FE6C8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15" name="Group 14">
                <a:extLst>
                  <a:ext uri="{FF2B5EF4-FFF2-40B4-BE49-F238E27FC236}">
                    <a16:creationId xmlns:a16="http://schemas.microsoft.com/office/drawing/2014/main" id="{6887D8C4-8681-B3C2-91EE-4FDA97A916EE}"/>
                  </a:ext>
                </a:extLst>
              </p:cNvPr>
              <p:cNvGrpSpPr/>
              <p:nvPr userDrawn="1"/>
            </p:nvGrpSpPr>
            <p:grpSpPr>
              <a:xfrm rot="5400000">
                <a:off x="-1003300" y="1122362"/>
                <a:ext cx="165100" cy="2128837"/>
                <a:chOff x="-1003300" y="1122363"/>
                <a:chExt cx="165100" cy="2128837"/>
              </a:xfrm>
              <a:grpFill/>
            </p:grpSpPr>
            <p:sp>
              <p:nvSpPr>
                <p:cNvPr id="16" name="Rectangle 15">
                  <a:extLst>
                    <a:ext uri="{FF2B5EF4-FFF2-40B4-BE49-F238E27FC236}">
                      <a16:creationId xmlns:a16="http://schemas.microsoft.com/office/drawing/2014/main" id="{E39D8C01-F368-F5FE-5258-AD17BE78EE30}"/>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Rectangle 16">
                  <a:extLst>
                    <a:ext uri="{FF2B5EF4-FFF2-40B4-BE49-F238E27FC236}">
                      <a16:creationId xmlns:a16="http://schemas.microsoft.com/office/drawing/2014/main" id="{408C7FEF-0C2B-AC18-AB55-A7B58CEFB3C2}"/>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6" name="Rectangle: Single Corner Snipped 25">
            <a:extLst>
              <a:ext uri="{FF2B5EF4-FFF2-40B4-BE49-F238E27FC236}">
                <a16:creationId xmlns:a16="http://schemas.microsoft.com/office/drawing/2014/main" id="{09232AA8-2FBC-9123-6BC8-1152E37100C8}"/>
              </a:ext>
            </a:extLst>
          </p:cNvPr>
          <p:cNvSpPr/>
          <p:nvPr userDrawn="1"/>
        </p:nvSpPr>
        <p:spPr>
          <a:xfrm rot="10800000" flipH="1">
            <a:off x="-671297" y="-622884"/>
            <a:ext cx="1586860" cy="1245765"/>
          </a:xfrm>
          <a:prstGeom prst="snip1Rect">
            <a:avLst>
              <a:gd name="adj" fmla="val 50000"/>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6034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with 3 items on timeline v2">
    <p:bg>
      <p:bgRef idx="1001">
        <a:schemeClr val="bg1"/>
      </p:bgRef>
    </p:bg>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57789FF8-AE6F-F3D3-FB10-C44CD3E48B46}"/>
              </a:ext>
            </a:extLst>
          </p:cNvPr>
          <p:cNvGrpSpPr/>
          <p:nvPr userDrawn="1"/>
        </p:nvGrpSpPr>
        <p:grpSpPr>
          <a:xfrm>
            <a:off x="-692150" y="5516561"/>
            <a:ext cx="2044700" cy="2044702"/>
            <a:chOff x="-1985169" y="1122360"/>
            <a:chExt cx="2128837" cy="2128840"/>
          </a:xfrm>
          <a:solidFill>
            <a:schemeClr val="tx1"/>
          </a:solidFill>
        </p:grpSpPr>
        <p:grpSp>
          <p:nvGrpSpPr>
            <p:cNvPr id="35" name="Group 34">
              <a:extLst>
                <a:ext uri="{FF2B5EF4-FFF2-40B4-BE49-F238E27FC236}">
                  <a16:creationId xmlns:a16="http://schemas.microsoft.com/office/drawing/2014/main" id="{F4DC2803-3156-C09B-81D7-DE49997BBD82}"/>
                </a:ext>
              </a:extLst>
            </p:cNvPr>
            <p:cNvGrpSpPr/>
            <p:nvPr userDrawn="1"/>
          </p:nvGrpSpPr>
          <p:grpSpPr>
            <a:xfrm>
              <a:off x="-1985169" y="1122363"/>
              <a:ext cx="2128837" cy="2128837"/>
              <a:chOff x="-1985169" y="1122363"/>
              <a:chExt cx="2128837" cy="2128837"/>
            </a:xfrm>
            <a:grpFill/>
          </p:grpSpPr>
          <p:grpSp>
            <p:nvGrpSpPr>
              <p:cNvPr id="43" name="Group 42">
                <a:extLst>
                  <a:ext uri="{FF2B5EF4-FFF2-40B4-BE49-F238E27FC236}">
                    <a16:creationId xmlns:a16="http://schemas.microsoft.com/office/drawing/2014/main" id="{CB839FBE-89B2-8CE5-6611-666DBBDFF0B1}"/>
                  </a:ext>
                </a:extLst>
              </p:cNvPr>
              <p:cNvGrpSpPr/>
              <p:nvPr userDrawn="1"/>
            </p:nvGrpSpPr>
            <p:grpSpPr>
              <a:xfrm>
                <a:off x="-1003300" y="1122363"/>
                <a:ext cx="165100" cy="2128837"/>
                <a:chOff x="-1003300" y="1122363"/>
                <a:chExt cx="165100" cy="2128837"/>
              </a:xfrm>
              <a:grpFill/>
            </p:grpSpPr>
            <p:sp>
              <p:nvSpPr>
                <p:cNvPr id="47" name="Rectangle 46">
                  <a:extLst>
                    <a:ext uri="{FF2B5EF4-FFF2-40B4-BE49-F238E27FC236}">
                      <a16:creationId xmlns:a16="http://schemas.microsoft.com/office/drawing/2014/main" id="{BDD0D2E2-C8FD-92CB-B163-73AF18E21ACC}"/>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8" name="Rectangle 47">
                  <a:extLst>
                    <a:ext uri="{FF2B5EF4-FFF2-40B4-BE49-F238E27FC236}">
                      <a16:creationId xmlns:a16="http://schemas.microsoft.com/office/drawing/2014/main" id="{07A38029-472A-77C8-62A5-E3433B9F753F}"/>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44" name="Group 43">
                <a:extLst>
                  <a:ext uri="{FF2B5EF4-FFF2-40B4-BE49-F238E27FC236}">
                    <a16:creationId xmlns:a16="http://schemas.microsoft.com/office/drawing/2014/main" id="{70ACB216-1382-CE09-661C-1743D024CAFD}"/>
                  </a:ext>
                </a:extLst>
              </p:cNvPr>
              <p:cNvGrpSpPr/>
              <p:nvPr userDrawn="1"/>
            </p:nvGrpSpPr>
            <p:grpSpPr>
              <a:xfrm rot="5400000">
                <a:off x="-1003300" y="1122362"/>
                <a:ext cx="165100" cy="2128837"/>
                <a:chOff x="-1003300" y="1122363"/>
                <a:chExt cx="165100" cy="2128837"/>
              </a:xfrm>
              <a:grpFill/>
            </p:grpSpPr>
            <p:sp>
              <p:nvSpPr>
                <p:cNvPr id="45" name="Rectangle 44">
                  <a:extLst>
                    <a:ext uri="{FF2B5EF4-FFF2-40B4-BE49-F238E27FC236}">
                      <a16:creationId xmlns:a16="http://schemas.microsoft.com/office/drawing/2014/main" id="{1C9AA03F-498F-3F7F-482E-60BDAB82F9B8}"/>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6" name="Rectangle 45">
                  <a:extLst>
                    <a:ext uri="{FF2B5EF4-FFF2-40B4-BE49-F238E27FC236}">
                      <a16:creationId xmlns:a16="http://schemas.microsoft.com/office/drawing/2014/main" id="{1CCC8283-D461-24D1-95CE-2F09EF10B903}"/>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nvGrpSpPr>
            <p:cNvPr id="36" name="Group 35">
              <a:extLst>
                <a:ext uri="{FF2B5EF4-FFF2-40B4-BE49-F238E27FC236}">
                  <a16:creationId xmlns:a16="http://schemas.microsoft.com/office/drawing/2014/main" id="{F241DACC-8E28-2C62-6AB2-4ABBE71E4254}"/>
                </a:ext>
              </a:extLst>
            </p:cNvPr>
            <p:cNvGrpSpPr/>
            <p:nvPr userDrawn="1"/>
          </p:nvGrpSpPr>
          <p:grpSpPr>
            <a:xfrm rot="2700000">
              <a:off x="-1985169" y="1122360"/>
              <a:ext cx="2128837" cy="2128837"/>
              <a:chOff x="-1985169" y="1122363"/>
              <a:chExt cx="2128837" cy="2128837"/>
            </a:xfrm>
            <a:grpFill/>
          </p:grpSpPr>
          <p:grpSp>
            <p:nvGrpSpPr>
              <p:cNvPr id="37" name="Group 36">
                <a:extLst>
                  <a:ext uri="{FF2B5EF4-FFF2-40B4-BE49-F238E27FC236}">
                    <a16:creationId xmlns:a16="http://schemas.microsoft.com/office/drawing/2014/main" id="{F3432374-DF63-DEA0-E81B-8E8F8FE36C04}"/>
                  </a:ext>
                </a:extLst>
              </p:cNvPr>
              <p:cNvGrpSpPr/>
              <p:nvPr userDrawn="1"/>
            </p:nvGrpSpPr>
            <p:grpSpPr>
              <a:xfrm>
                <a:off x="-1003300" y="1122363"/>
                <a:ext cx="165100" cy="2128837"/>
                <a:chOff x="-1003300" y="1122363"/>
                <a:chExt cx="165100" cy="2128837"/>
              </a:xfrm>
              <a:grpFill/>
            </p:grpSpPr>
            <p:sp>
              <p:nvSpPr>
                <p:cNvPr id="41" name="Rectangle 40">
                  <a:extLst>
                    <a:ext uri="{FF2B5EF4-FFF2-40B4-BE49-F238E27FC236}">
                      <a16:creationId xmlns:a16="http://schemas.microsoft.com/office/drawing/2014/main" id="{899E9C83-5B62-EB10-32A4-C9FF95E1DCBA}"/>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2" name="Rectangle 41">
                  <a:extLst>
                    <a:ext uri="{FF2B5EF4-FFF2-40B4-BE49-F238E27FC236}">
                      <a16:creationId xmlns:a16="http://schemas.microsoft.com/office/drawing/2014/main" id="{371DA9C8-F37D-8686-7D0C-684E45E29A26}"/>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nvGrpSpPr>
              <p:cNvPr id="38" name="Group 37">
                <a:extLst>
                  <a:ext uri="{FF2B5EF4-FFF2-40B4-BE49-F238E27FC236}">
                    <a16:creationId xmlns:a16="http://schemas.microsoft.com/office/drawing/2014/main" id="{3C34EECD-9FFA-AB17-A0B2-E8D09B7165B1}"/>
                  </a:ext>
                </a:extLst>
              </p:cNvPr>
              <p:cNvGrpSpPr/>
              <p:nvPr userDrawn="1"/>
            </p:nvGrpSpPr>
            <p:grpSpPr>
              <a:xfrm rot="5400000">
                <a:off x="-1003300" y="1122362"/>
                <a:ext cx="165100" cy="2128837"/>
                <a:chOff x="-1003300" y="1122363"/>
                <a:chExt cx="165100" cy="2128837"/>
              </a:xfrm>
              <a:grpFill/>
            </p:grpSpPr>
            <p:sp>
              <p:nvSpPr>
                <p:cNvPr id="39" name="Rectangle 38">
                  <a:extLst>
                    <a:ext uri="{FF2B5EF4-FFF2-40B4-BE49-F238E27FC236}">
                      <a16:creationId xmlns:a16="http://schemas.microsoft.com/office/drawing/2014/main" id="{6C9CF4F4-AF77-3C18-88D8-08FAD160D477}"/>
                    </a:ext>
                  </a:extLst>
                </p:cNvPr>
                <p:cNvSpPr/>
                <p:nvPr userDrawn="1"/>
              </p:nvSpPr>
              <p:spPr>
                <a:xfrm>
                  <a:off x="-1003300" y="11223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40" name="Rectangle 39">
                  <a:extLst>
                    <a:ext uri="{FF2B5EF4-FFF2-40B4-BE49-F238E27FC236}">
                      <a16:creationId xmlns:a16="http://schemas.microsoft.com/office/drawing/2014/main" id="{08C8BCF7-AF93-37D5-B454-A93A7A207F38}"/>
                    </a:ext>
                  </a:extLst>
                </p:cNvPr>
                <p:cNvSpPr/>
                <p:nvPr userDrawn="1"/>
              </p:nvSpPr>
              <p:spPr>
                <a:xfrm>
                  <a:off x="-1003300" y="2430463"/>
                  <a:ext cx="165100" cy="820737"/>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grpSp>
        </p:grpSp>
      </p:grpSp>
      <p:sp>
        <p:nvSpPr>
          <p:cNvPr id="2" name="Title 1">
            <a:extLst>
              <a:ext uri="{FF2B5EF4-FFF2-40B4-BE49-F238E27FC236}">
                <a16:creationId xmlns:a16="http://schemas.microsoft.com/office/drawing/2014/main" id="{6B770173-B599-3DDA-DD71-C8C6ABD39FBE}"/>
              </a:ext>
            </a:extLst>
          </p:cNvPr>
          <p:cNvSpPr>
            <a:spLocks noGrp="1"/>
          </p:cNvSpPr>
          <p:nvPr>
            <p:ph type="title"/>
          </p:nvPr>
        </p:nvSpPr>
        <p:spPr/>
        <p:txBody>
          <a:bodyPr/>
          <a:lstStyle>
            <a:lvl1pPr algn="ctr">
              <a:defRPr>
                <a:solidFill>
                  <a:schemeClr val="accent4"/>
                </a:solidFill>
              </a:defRPr>
            </a:lvl1pPr>
          </a:lstStyle>
          <a:p>
            <a:r>
              <a:rPr lang="en-US"/>
              <a:t>Click to edit Master title style</a:t>
            </a:r>
          </a:p>
        </p:txBody>
      </p:sp>
      <p:grpSp>
        <p:nvGrpSpPr>
          <p:cNvPr id="6" name="Group 5">
            <a:extLst>
              <a:ext uri="{FF2B5EF4-FFF2-40B4-BE49-F238E27FC236}">
                <a16:creationId xmlns:a16="http://schemas.microsoft.com/office/drawing/2014/main" id="{3A780616-494A-D2A9-95B9-7475274C92F2}"/>
              </a:ext>
            </a:extLst>
          </p:cNvPr>
          <p:cNvGrpSpPr/>
          <p:nvPr userDrawn="1"/>
        </p:nvGrpSpPr>
        <p:grpSpPr>
          <a:xfrm>
            <a:off x="11329856" y="-52748"/>
            <a:ext cx="497080" cy="497080"/>
            <a:chOff x="-1460500" y="1196189"/>
            <a:chExt cx="634206" cy="634206"/>
          </a:xfrm>
          <a:solidFill>
            <a:schemeClr val="accent6"/>
          </a:solidFill>
        </p:grpSpPr>
        <p:grpSp>
          <p:nvGrpSpPr>
            <p:cNvPr id="7" name="Group 6">
              <a:extLst>
                <a:ext uri="{FF2B5EF4-FFF2-40B4-BE49-F238E27FC236}">
                  <a16:creationId xmlns:a16="http://schemas.microsoft.com/office/drawing/2014/main" id="{7C5C80AA-85D9-ADB9-0A94-B9633AF518AF}"/>
                </a:ext>
              </a:extLst>
            </p:cNvPr>
            <p:cNvGrpSpPr/>
            <p:nvPr userDrawn="1"/>
          </p:nvGrpSpPr>
          <p:grpSpPr>
            <a:xfrm>
              <a:off x="-1460500" y="1483536"/>
              <a:ext cx="634206" cy="59514"/>
              <a:chOff x="-1460500" y="1483536"/>
              <a:chExt cx="634206" cy="59514"/>
            </a:xfrm>
            <a:grpFill/>
          </p:grpSpPr>
          <p:sp>
            <p:nvSpPr>
              <p:cNvPr id="11" name="Rectangle 10">
                <a:extLst>
                  <a:ext uri="{FF2B5EF4-FFF2-40B4-BE49-F238E27FC236}">
                    <a16:creationId xmlns:a16="http://schemas.microsoft.com/office/drawing/2014/main" id="{685FB70A-05BB-0731-9B71-969DB8C680A5}"/>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D98F876-2E82-1E6F-F3D7-2DF80AFB60F5}"/>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D59A47F0-C733-A1FE-AF20-2ED9BA88C772}"/>
                </a:ext>
              </a:extLst>
            </p:cNvPr>
            <p:cNvGrpSpPr/>
            <p:nvPr userDrawn="1"/>
          </p:nvGrpSpPr>
          <p:grpSpPr>
            <a:xfrm rot="5400000">
              <a:off x="-1460500" y="1483535"/>
              <a:ext cx="634206" cy="59514"/>
              <a:chOff x="-1460500" y="1483536"/>
              <a:chExt cx="634206" cy="59514"/>
            </a:xfrm>
            <a:grpFill/>
          </p:grpSpPr>
          <p:sp>
            <p:nvSpPr>
              <p:cNvPr id="9" name="Rectangle 8">
                <a:extLst>
                  <a:ext uri="{FF2B5EF4-FFF2-40B4-BE49-F238E27FC236}">
                    <a16:creationId xmlns:a16="http://schemas.microsoft.com/office/drawing/2014/main" id="{6CCCC383-7115-4B1A-3308-BAD6271E35F0}"/>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B3ABF0-AFCC-B0AE-59A0-F7886B8F93B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3" name="Group 12">
            <a:extLst>
              <a:ext uri="{FF2B5EF4-FFF2-40B4-BE49-F238E27FC236}">
                <a16:creationId xmlns:a16="http://schemas.microsoft.com/office/drawing/2014/main" id="{352A5A43-D2B6-9A38-41E4-C5F8F29ACC5F}"/>
              </a:ext>
            </a:extLst>
          </p:cNvPr>
          <p:cNvGrpSpPr/>
          <p:nvPr userDrawn="1"/>
        </p:nvGrpSpPr>
        <p:grpSpPr>
          <a:xfrm>
            <a:off x="12149006" y="-76070"/>
            <a:ext cx="497080" cy="497080"/>
            <a:chOff x="-1460500" y="1196189"/>
            <a:chExt cx="634206" cy="634206"/>
          </a:xfrm>
          <a:solidFill>
            <a:schemeClr val="accent6"/>
          </a:solidFill>
        </p:grpSpPr>
        <p:grpSp>
          <p:nvGrpSpPr>
            <p:cNvPr id="14" name="Group 13">
              <a:extLst>
                <a:ext uri="{FF2B5EF4-FFF2-40B4-BE49-F238E27FC236}">
                  <a16:creationId xmlns:a16="http://schemas.microsoft.com/office/drawing/2014/main" id="{2A73B41F-5002-7054-21E5-0E16773CC4F9}"/>
                </a:ext>
              </a:extLst>
            </p:cNvPr>
            <p:cNvGrpSpPr/>
            <p:nvPr userDrawn="1"/>
          </p:nvGrpSpPr>
          <p:grpSpPr>
            <a:xfrm>
              <a:off x="-1460500" y="1483536"/>
              <a:ext cx="634206" cy="59514"/>
              <a:chOff x="-1460500" y="1483536"/>
              <a:chExt cx="634206" cy="59514"/>
            </a:xfrm>
            <a:grpFill/>
          </p:grpSpPr>
          <p:sp>
            <p:nvSpPr>
              <p:cNvPr id="18" name="Rectangle 17">
                <a:extLst>
                  <a:ext uri="{FF2B5EF4-FFF2-40B4-BE49-F238E27FC236}">
                    <a16:creationId xmlns:a16="http://schemas.microsoft.com/office/drawing/2014/main" id="{B442BCE1-687B-8BAB-DDC9-FD0B1560A6F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A29E4DB-2A7A-80AA-17F5-B5485C33E167}"/>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E0795C5A-1224-82BE-73E3-BC879310E4B3}"/>
                </a:ext>
              </a:extLst>
            </p:cNvPr>
            <p:cNvGrpSpPr/>
            <p:nvPr userDrawn="1"/>
          </p:nvGrpSpPr>
          <p:grpSpPr>
            <a:xfrm rot="5400000">
              <a:off x="-1460500" y="1483535"/>
              <a:ext cx="634206" cy="59514"/>
              <a:chOff x="-1460500" y="1483536"/>
              <a:chExt cx="634206" cy="59514"/>
            </a:xfrm>
            <a:grpFill/>
          </p:grpSpPr>
          <p:sp>
            <p:nvSpPr>
              <p:cNvPr id="16" name="Rectangle 15">
                <a:extLst>
                  <a:ext uri="{FF2B5EF4-FFF2-40B4-BE49-F238E27FC236}">
                    <a16:creationId xmlns:a16="http://schemas.microsoft.com/office/drawing/2014/main" id="{5316C16F-D65F-B212-1197-2A47CBF107E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DB01B17-501B-F0B1-28EB-6DBCDD0CC873}"/>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0" name="Group 19">
            <a:extLst>
              <a:ext uri="{FF2B5EF4-FFF2-40B4-BE49-F238E27FC236}">
                <a16:creationId xmlns:a16="http://schemas.microsoft.com/office/drawing/2014/main" id="{D8603EF5-3782-95FB-AFC8-A2EEB6C7262C}"/>
              </a:ext>
            </a:extLst>
          </p:cNvPr>
          <p:cNvGrpSpPr/>
          <p:nvPr userDrawn="1"/>
        </p:nvGrpSpPr>
        <p:grpSpPr>
          <a:xfrm>
            <a:off x="10966450" y="467654"/>
            <a:ext cx="497080" cy="497080"/>
            <a:chOff x="-1460500" y="1196189"/>
            <a:chExt cx="634206" cy="634206"/>
          </a:xfrm>
          <a:solidFill>
            <a:schemeClr val="accent6"/>
          </a:solidFill>
        </p:grpSpPr>
        <p:grpSp>
          <p:nvGrpSpPr>
            <p:cNvPr id="21" name="Group 20">
              <a:extLst>
                <a:ext uri="{FF2B5EF4-FFF2-40B4-BE49-F238E27FC236}">
                  <a16:creationId xmlns:a16="http://schemas.microsoft.com/office/drawing/2014/main" id="{4CB7DFA5-CF4B-FFF6-6BFB-E0E78B27EA52}"/>
                </a:ext>
              </a:extLst>
            </p:cNvPr>
            <p:cNvGrpSpPr/>
            <p:nvPr userDrawn="1"/>
          </p:nvGrpSpPr>
          <p:grpSpPr>
            <a:xfrm>
              <a:off x="-1460500" y="1483536"/>
              <a:ext cx="634206" cy="59514"/>
              <a:chOff x="-1460500" y="1483536"/>
              <a:chExt cx="634206" cy="59514"/>
            </a:xfrm>
            <a:grpFill/>
          </p:grpSpPr>
          <p:sp>
            <p:nvSpPr>
              <p:cNvPr id="25" name="Rectangle 24">
                <a:extLst>
                  <a:ext uri="{FF2B5EF4-FFF2-40B4-BE49-F238E27FC236}">
                    <a16:creationId xmlns:a16="http://schemas.microsoft.com/office/drawing/2014/main" id="{2698CD89-9F3D-2ECB-6CCE-4A1A6E53E137}"/>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4E4D789-F3B8-548A-0C14-0775D9C4677C}"/>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C168EB56-45A3-DC25-55ED-8E96CE40EC66}"/>
                </a:ext>
              </a:extLst>
            </p:cNvPr>
            <p:cNvGrpSpPr/>
            <p:nvPr userDrawn="1"/>
          </p:nvGrpSpPr>
          <p:grpSpPr>
            <a:xfrm rot="5400000">
              <a:off x="-1460500" y="1483535"/>
              <a:ext cx="634206" cy="59514"/>
              <a:chOff x="-1460500" y="1483536"/>
              <a:chExt cx="634206" cy="59514"/>
            </a:xfrm>
            <a:grpFill/>
          </p:grpSpPr>
          <p:sp>
            <p:nvSpPr>
              <p:cNvPr id="23" name="Rectangle 22">
                <a:extLst>
                  <a:ext uri="{FF2B5EF4-FFF2-40B4-BE49-F238E27FC236}">
                    <a16:creationId xmlns:a16="http://schemas.microsoft.com/office/drawing/2014/main" id="{2E039BF0-73E6-E08B-04DE-F54D7F2BB429}"/>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7D18BCD-5612-28C5-1F2A-242263E4E988}"/>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 name="Group 26">
            <a:extLst>
              <a:ext uri="{FF2B5EF4-FFF2-40B4-BE49-F238E27FC236}">
                <a16:creationId xmlns:a16="http://schemas.microsoft.com/office/drawing/2014/main" id="{5D6F82C8-2ED6-55D3-DA81-43F1DE66CB1C}"/>
              </a:ext>
            </a:extLst>
          </p:cNvPr>
          <p:cNvGrpSpPr/>
          <p:nvPr userDrawn="1"/>
        </p:nvGrpSpPr>
        <p:grpSpPr>
          <a:xfrm>
            <a:off x="11785600" y="444332"/>
            <a:ext cx="497080" cy="497080"/>
            <a:chOff x="-1460500" y="1196189"/>
            <a:chExt cx="634206" cy="634206"/>
          </a:xfrm>
          <a:solidFill>
            <a:schemeClr val="accent6"/>
          </a:solidFill>
        </p:grpSpPr>
        <p:grpSp>
          <p:nvGrpSpPr>
            <p:cNvPr id="28" name="Group 27">
              <a:extLst>
                <a:ext uri="{FF2B5EF4-FFF2-40B4-BE49-F238E27FC236}">
                  <a16:creationId xmlns:a16="http://schemas.microsoft.com/office/drawing/2014/main" id="{B06E65E5-E0AE-312E-C34D-3B81465451C9}"/>
                </a:ext>
              </a:extLst>
            </p:cNvPr>
            <p:cNvGrpSpPr/>
            <p:nvPr userDrawn="1"/>
          </p:nvGrpSpPr>
          <p:grpSpPr>
            <a:xfrm>
              <a:off x="-1460500" y="1483536"/>
              <a:ext cx="634206" cy="59514"/>
              <a:chOff x="-1460500" y="1483536"/>
              <a:chExt cx="634206" cy="59514"/>
            </a:xfrm>
            <a:grpFill/>
          </p:grpSpPr>
          <p:sp>
            <p:nvSpPr>
              <p:cNvPr id="32" name="Rectangle 31">
                <a:extLst>
                  <a:ext uri="{FF2B5EF4-FFF2-40B4-BE49-F238E27FC236}">
                    <a16:creationId xmlns:a16="http://schemas.microsoft.com/office/drawing/2014/main" id="{0344F131-3F39-1D93-CF6A-3E54F3A9D57F}"/>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EF3F177-3E17-718D-949E-F02CB69D55A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a:extLst>
                <a:ext uri="{FF2B5EF4-FFF2-40B4-BE49-F238E27FC236}">
                  <a16:creationId xmlns:a16="http://schemas.microsoft.com/office/drawing/2014/main" id="{249B22D5-3DAA-BCC0-385D-9D5E0594AA5C}"/>
                </a:ext>
              </a:extLst>
            </p:cNvPr>
            <p:cNvGrpSpPr/>
            <p:nvPr userDrawn="1"/>
          </p:nvGrpSpPr>
          <p:grpSpPr>
            <a:xfrm rot="5400000">
              <a:off x="-1460500" y="1483535"/>
              <a:ext cx="634206" cy="59514"/>
              <a:chOff x="-1460500" y="1483536"/>
              <a:chExt cx="634206" cy="59514"/>
            </a:xfrm>
            <a:grpFill/>
          </p:grpSpPr>
          <p:sp>
            <p:nvSpPr>
              <p:cNvPr id="30" name="Rectangle 29">
                <a:extLst>
                  <a:ext uri="{FF2B5EF4-FFF2-40B4-BE49-F238E27FC236}">
                    <a16:creationId xmlns:a16="http://schemas.microsoft.com/office/drawing/2014/main" id="{584D37FE-A0D7-A712-62BB-F1E30E11018E}"/>
                  </a:ext>
                </a:extLst>
              </p:cNvPr>
              <p:cNvSpPr/>
              <p:nvPr userDrawn="1"/>
            </p:nvSpPr>
            <p:spPr>
              <a:xfrm>
                <a:off x="-1460500" y="1483537"/>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C9965EAC-70EC-BE01-8A11-D71C97E08B96}"/>
                  </a:ext>
                </a:extLst>
              </p:cNvPr>
              <p:cNvSpPr/>
              <p:nvPr userDrawn="1"/>
            </p:nvSpPr>
            <p:spPr>
              <a:xfrm>
                <a:off x="-1072356" y="1483536"/>
                <a:ext cx="246062" cy="59513"/>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49" name="Rectangle 48">
            <a:extLst>
              <a:ext uri="{FF2B5EF4-FFF2-40B4-BE49-F238E27FC236}">
                <a16:creationId xmlns:a16="http://schemas.microsoft.com/office/drawing/2014/main" id="{16333798-0F90-5639-8175-5DCFCC96D698}"/>
              </a:ext>
            </a:extLst>
          </p:cNvPr>
          <p:cNvSpPr/>
          <p:nvPr userDrawn="1"/>
        </p:nvSpPr>
        <p:spPr>
          <a:xfrm>
            <a:off x="996950" y="3429000"/>
            <a:ext cx="3219450" cy="254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F9F8D84E-19C5-B3E0-C475-530DE97F5E23}"/>
              </a:ext>
            </a:extLst>
          </p:cNvPr>
          <p:cNvSpPr/>
          <p:nvPr userDrawn="1"/>
        </p:nvSpPr>
        <p:spPr>
          <a:xfrm>
            <a:off x="4216400" y="3429000"/>
            <a:ext cx="3759200" cy="254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E443A311-A9E5-4546-A3F1-C299FE0C211F}"/>
              </a:ext>
            </a:extLst>
          </p:cNvPr>
          <p:cNvSpPr/>
          <p:nvPr userDrawn="1"/>
        </p:nvSpPr>
        <p:spPr>
          <a:xfrm>
            <a:off x="7975600" y="3429000"/>
            <a:ext cx="3219450" cy="25400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Isosceles Triangle 51">
            <a:extLst>
              <a:ext uri="{FF2B5EF4-FFF2-40B4-BE49-F238E27FC236}">
                <a16:creationId xmlns:a16="http://schemas.microsoft.com/office/drawing/2014/main" id="{F340DC64-25C1-B4F4-C143-52FFE91B68C4}"/>
              </a:ext>
            </a:extLst>
          </p:cNvPr>
          <p:cNvSpPr/>
          <p:nvPr userDrawn="1"/>
        </p:nvSpPr>
        <p:spPr>
          <a:xfrm>
            <a:off x="5902325" y="3095078"/>
            <a:ext cx="387350" cy="333922"/>
          </a:xfrm>
          <a:prstGeom prst="triangl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Isosceles Triangle 52">
            <a:extLst>
              <a:ext uri="{FF2B5EF4-FFF2-40B4-BE49-F238E27FC236}">
                <a16:creationId xmlns:a16="http://schemas.microsoft.com/office/drawing/2014/main" id="{1F104549-8991-5ACE-E29C-C102360E1BBF}"/>
              </a:ext>
            </a:extLst>
          </p:cNvPr>
          <p:cNvSpPr/>
          <p:nvPr userDrawn="1"/>
        </p:nvSpPr>
        <p:spPr>
          <a:xfrm rot="10800000">
            <a:off x="2413000" y="3683000"/>
            <a:ext cx="387350" cy="333922"/>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Isosceles Triangle 53">
            <a:extLst>
              <a:ext uri="{FF2B5EF4-FFF2-40B4-BE49-F238E27FC236}">
                <a16:creationId xmlns:a16="http://schemas.microsoft.com/office/drawing/2014/main" id="{58B15AA9-AAEA-5292-8FEE-AF1BD61ED7D4}"/>
              </a:ext>
            </a:extLst>
          </p:cNvPr>
          <p:cNvSpPr/>
          <p:nvPr userDrawn="1"/>
        </p:nvSpPr>
        <p:spPr>
          <a:xfrm rot="10800000">
            <a:off x="9391650" y="3683001"/>
            <a:ext cx="387350" cy="333922"/>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6" name="Straight Connector 55">
            <a:extLst>
              <a:ext uri="{FF2B5EF4-FFF2-40B4-BE49-F238E27FC236}">
                <a16:creationId xmlns:a16="http://schemas.microsoft.com/office/drawing/2014/main" id="{FF846B4A-6FED-0C96-BCF9-8D45F8C9D26A}"/>
              </a:ext>
            </a:extLst>
          </p:cNvPr>
          <p:cNvCxnSpPr>
            <a:cxnSpLocks/>
          </p:cNvCxnSpPr>
          <p:nvPr userDrawn="1"/>
        </p:nvCxnSpPr>
        <p:spPr>
          <a:xfrm>
            <a:off x="4216400" y="2740705"/>
            <a:ext cx="6350" cy="1630589"/>
          </a:xfrm>
          <a:prstGeom prst="line">
            <a:avLst/>
          </a:prstGeom>
          <a:ln w="28575">
            <a:solidFill>
              <a:schemeClr val="tx1"/>
            </a:solidFill>
            <a:prstDash val="lgDash"/>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4B6049D0-C717-16BC-C730-0BF33625916A}"/>
              </a:ext>
            </a:extLst>
          </p:cNvPr>
          <p:cNvCxnSpPr>
            <a:cxnSpLocks/>
          </p:cNvCxnSpPr>
          <p:nvPr userDrawn="1"/>
        </p:nvCxnSpPr>
        <p:spPr>
          <a:xfrm>
            <a:off x="7975600" y="2740704"/>
            <a:ext cx="6350" cy="1630589"/>
          </a:xfrm>
          <a:prstGeom prst="line">
            <a:avLst/>
          </a:prstGeom>
          <a:ln w="28575">
            <a:solidFill>
              <a:schemeClr val="tx1"/>
            </a:solidFill>
            <a:prstDash val="lgDash"/>
          </a:ln>
        </p:spPr>
        <p:style>
          <a:lnRef idx="2">
            <a:schemeClr val="accent1"/>
          </a:lnRef>
          <a:fillRef idx="0">
            <a:schemeClr val="accent1"/>
          </a:fillRef>
          <a:effectRef idx="1">
            <a:schemeClr val="accent1"/>
          </a:effectRef>
          <a:fontRef idx="minor">
            <a:schemeClr val="tx1"/>
          </a:fontRef>
        </p:style>
      </p:cxnSp>
      <p:sp>
        <p:nvSpPr>
          <p:cNvPr id="60" name="Text Placeholder 59" descr="Subtitle">
            <a:extLst>
              <a:ext uri="{FF2B5EF4-FFF2-40B4-BE49-F238E27FC236}">
                <a16:creationId xmlns:a16="http://schemas.microsoft.com/office/drawing/2014/main" id="{9A042EC0-C8A2-1404-3E84-2BEADAFA776E}"/>
              </a:ext>
            </a:extLst>
          </p:cNvPr>
          <p:cNvSpPr>
            <a:spLocks noGrp="1"/>
          </p:cNvSpPr>
          <p:nvPr>
            <p:ph type="body" sz="quarter" idx="13"/>
          </p:nvPr>
        </p:nvSpPr>
        <p:spPr>
          <a:xfrm>
            <a:off x="1311728" y="4208525"/>
            <a:ext cx="2584450" cy="809625"/>
          </a:xfrm>
        </p:spPr>
        <p:txBody>
          <a:bodyPr>
            <a:noAutofit/>
          </a:bodyPr>
          <a:lstStyle>
            <a:lvl1pPr algn="ctr">
              <a:defRPr sz="1800" b="1">
                <a:solidFill>
                  <a:schemeClr val="accent2"/>
                </a:solidFill>
              </a:defRPr>
            </a:lvl1pPr>
            <a:lvl2pPr algn="ctr">
              <a:defRPr sz="1800" b="1">
                <a:solidFill>
                  <a:schemeClr val="accent2"/>
                </a:solidFill>
              </a:defRPr>
            </a:lvl2pPr>
            <a:lvl3pPr algn="ctr">
              <a:defRPr sz="1800" b="1">
                <a:solidFill>
                  <a:schemeClr val="accent2"/>
                </a:solidFill>
              </a:defRPr>
            </a:lvl3pPr>
            <a:lvl4pPr algn="ctr">
              <a:defRPr sz="1800" b="1">
                <a:solidFill>
                  <a:schemeClr val="accent2"/>
                </a:solidFill>
              </a:defRPr>
            </a:lvl4pPr>
            <a:lvl5pPr algn="ctr">
              <a:defRPr sz="1800" b="1">
                <a:solidFill>
                  <a:schemeClr val="accent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59">
            <a:extLst>
              <a:ext uri="{FF2B5EF4-FFF2-40B4-BE49-F238E27FC236}">
                <a16:creationId xmlns:a16="http://schemas.microsoft.com/office/drawing/2014/main" id="{D7A75DA1-86E4-3E87-781C-9A8DD268E967}"/>
              </a:ext>
            </a:extLst>
          </p:cNvPr>
          <p:cNvSpPr>
            <a:spLocks noGrp="1"/>
          </p:cNvSpPr>
          <p:nvPr>
            <p:ph type="body" sz="quarter" idx="14"/>
          </p:nvPr>
        </p:nvSpPr>
        <p:spPr>
          <a:xfrm>
            <a:off x="1318986" y="2274758"/>
            <a:ext cx="2584450" cy="809625"/>
          </a:xfrm>
        </p:spPr>
        <p:txBody>
          <a:bodyPr anchor="b">
            <a:noAutofit/>
          </a:bodyPr>
          <a:lstStyle>
            <a:lvl1pPr algn="ctr">
              <a:defRPr sz="1400" b="0">
                <a:solidFill>
                  <a:schemeClr val="tx2"/>
                </a:solidFill>
              </a:defRPr>
            </a:lvl1pPr>
            <a:lvl2pPr algn="ctr">
              <a:defRPr sz="1400" b="0">
                <a:solidFill>
                  <a:schemeClr val="tx2"/>
                </a:solidFill>
              </a:defRPr>
            </a:lvl2pPr>
            <a:lvl3pPr algn="ctr">
              <a:defRPr sz="1400" b="0">
                <a:solidFill>
                  <a:schemeClr val="tx2"/>
                </a:solidFill>
              </a:defRPr>
            </a:lvl3pPr>
            <a:lvl4pPr algn="ctr">
              <a:defRPr sz="1400" b="0">
                <a:solidFill>
                  <a:schemeClr val="tx2"/>
                </a:solidFill>
              </a:defRPr>
            </a:lvl4pPr>
            <a:lvl5pPr algn="ctr">
              <a:defRPr sz="14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59" descr="Subtitle">
            <a:extLst>
              <a:ext uri="{FF2B5EF4-FFF2-40B4-BE49-F238E27FC236}">
                <a16:creationId xmlns:a16="http://schemas.microsoft.com/office/drawing/2014/main" id="{96DC0629-6BFC-EFE6-5867-390FD97E8C1C}"/>
              </a:ext>
            </a:extLst>
          </p:cNvPr>
          <p:cNvSpPr>
            <a:spLocks noGrp="1"/>
          </p:cNvSpPr>
          <p:nvPr>
            <p:ph type="body" sz="quarter" idx="15"/>
          </p:nvPr>
        </p:nvSpPr>
        <p:spPr>
          <a:xfrm>
            <a:off x="4900386" y="2045396"/>
            <a:ext cx="2584450" cy="809625"/>
          </a:xfrm>
        </p:spPr>
        <p:txBody>
          <a:bodyPr>
            <a:noAutofit/>
          </a:bodyPr>
          <a:lstStyle>
            <a:lvl1pPr algn="ctr">
              <a:defRPr sz="1800" b="1">
                <a:solidFill>
                  <a:schemeClr val="accent6"/>
                </a:solidFill>
              </a:defRPr>
            </a:lvl1pPr>
            <a:lvl2pPr algn="ctr">
              <a:defRPr sz="1800" b="1">
                <a:solidFill>
                  <a:schemeClr val="accent6"/>
                </a:solidFill>
              </a:defRPr>
            </a:lvl2pPr>
            <a:lvl3pPr algn="ctr">
              <a:defRPr sz="1800" b="1">
                <a:solidFill>
                  <a:schemeClr val="accent6"/>
                </a:solidFill>
              </a:defRPr>
            </a:lvl3pPr>
            <a:lvl4pPr algn="ctr">
              <a:defRPr sz="1800" b="1">
                <a:solidFill>
                  <a:schemeClr val="accent6"/>
                </a:solidFill>
              </a:defRPr>
            </a:lvl4pPr>
            <a:lvl5pPr algn="ctr">
              <a:defRPr sz="1800" b="1">
                <a:solidFill>
                  <a:schemeClr val="accent6"/>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3" name="Text Placeholder 59">
            <a:extLst>
              <a:ext uri="{FF2B5EF4-FFF2-40B4-BE49-F238E27FC236}">
                <a16:creationId xmlns:a16="http://schemas.microsoft.com/office/drawing/2014/main" id="{D4B70B80-5F25-D990-5A65-DE6461DEB786}"/>
              </a:ext>
            </a:extLst>
          </p:cNvPr>
          <p:cNvSpPr>
            <a:spLocks noGrp="1"/>
          </p:cNvSpPr>
          <p:nvPr>
            <p:ph type="body" sz="quarter" idx="16"/>
          </p:nvPr>
        </p:nvSpPr>
        <p:spPr>
          <a:xfrm>
            <a:off x="4918075" y="4042467"/>
            <a:ext cx="2584450" cy="809625"/>
          </a:xfrm>
        </p:spPr>
        <p:txBody>
          <a:bodyPr anchor="b">
            <a:noAutofit/>
          </a:bodyPr>
          <a:lstStyle>
            <a:lvl1pPr algn="ctr">
              <a:defRPr sz="1400" b="0">
                <a:solidFill>
                  <a:schemeClr val="tx2"/>
                </a:solidFill>
              </a:defRPr>
            </a:lvl1pPr>
            <a:lvl2pPr algn="ctr">
              <a:defRPr sz="1400" b="0">
                <a:solidFill>
                  <a:schemeClr val="tx2"/>
                </a:solidFill>
              </a:defRPr>
            </a:lvl2pPr>
            <a:lvl3pPr algn="ctr">
              <a:defRPr sz="1400" b="0">
                <a:solidFill>
                  <a:schemeClr val="tx2"/>
                </a:solidFill>
              </a:defRPr>
            </a:lvl3pPr>
            <a:lvl4pPr algn="ctr">
              <a:defRPr sz="1400" b="0">
                <a:solidFill>
                  <a:schemeClr val="tx2"/>
                </a:solidFill>
              </a:defRPr>
            </a:lvl4pPr>
            <a:lvl5pPr algn="ctr">
              <a:defRPr sz="14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4" name="Text Placeholder 59" descr="Subtitle">
            <a:extLst>
              <a:ext uri="{FF2B5EF4-FFF2-40B4-BE49-F238E27FC236}">
                <a16:creationId xmlns:a16="http://schemas.microsoft.com/office/drawing/2014/main" id="{01D398FB-E95C-47C9-39F3-230D7D6B1C69}"/>
              </a:ext>
            </a:extLst>
          </p:cNvPr>
          <p:cNvSpPr>
            <a:spLocks noGrp="1"/>
          </p:cNvSpPr>
          <p:nvPr>
            <p:ph type="body" sz="quarter" idx="17"/>
          </p:nvPr>
        </p:nvSpPr>
        <p:spPr>
          <a:xfrm>
            <a:off x="8295822" y="4220833"/>
            <a:ext cx="2584450" cy="809625"/>
          </a:xfrm>
        </p:spPr>
        <p:txBody>
          <a:bodyPr>
            <a:noAutofit/>
          </a:bodyPr>
          <a:lstStyle>
            <a:lvl1pPr algn="ctr">
              <a:defRPr sz="1800" b="1">
                <a:solidFill>
                  <a:schemeClr val="accent3"/>
                </a:solidFill>
              </a:defRPr>
            </a:lvl1pPr>
            <a:lvl2pPr algn="ctr">
              <a:defRPr sz="1800" b="1">
                <a:solidFill>
                  <a:schemeClr val="accent3"/>
                </a:solidFill>
              </a:defRPr>
            </a:lvl2pPr>
            <a:lvl3pPr algn="ctr">
              <a:defRPr sz="1800" b="1">
                <a:solidFill>
                  <a:schemeClr val="accent3"/>
                </a:solidFill>
              </a:defRPr>
            </a:lvl3pPr>
            <a:lvl4pPr algn="ctr">
              <a:defRPr sz="1800" b="1">
                <a:solidFill>
                  <a:schemeClr val="accent3"/>
                </a:solidFill>
              </a:defRPr>
            </a:lvl4pPr>
            <a:lvl5pPr algn="ctr">
              <a:defRPr sz="1800" b="1">
                <a:solidFill>
                  <a:schemeClr val="accent3"/>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5" name="Text Placeholder 59">
            <a:extLst>
              <a:ext uri="{FF2B5EF4-FFF2-40B4-BE49-F238E27FC236}">
                <a16:creationId xmlns:a16="http://schemas.microsoft.com/office/drawing/2014/main" id="{10207910-5263-84B4-352C-1069BA9CB7ED}"/>
              </a:ext>
            </a:extLst>
          </p:cNvPr>
          <p:cNvSpPr>
            <a:spLocks noGrp="1"/>
          </p:cNvSpPr>
          <p:nvPr>
            <p:ph type="body" sz="quarter" idx="18"/>
          </p:nvPr>
        </p:nvSpPr>
        <p:spPr>
          <a:xfrm>
            <a:off x="8303080" y="2287066"/>
            <a:ext cx="2584450" cy="809625"/>
          </a:xfrm>
        </p:spPr>
        <p:txBody>
          <a:bodyPr anchor="b">
            <a:noAutofit/>
          </a:bodyPr>
          <a:lstStyle>
            <a:lvl1pPr algn="ctr">
              <a:defRPr sz="1400" b="0">
                <a:solidFill>
                  <a:schemeClr val="tx2"/>
                </a:solidFill>
              </a:defRPr>
            </a:lvl1pPr>
            <a:lvl2pPr algn="ctr">
              <a:defRPr sz="1400" b="0">
                <a:solidFill>
                  <a:schemeClr val="tx2"/>
                </a:solidFill>
              </a:defRPr>
            </a:lvl2pPr>
            <a:lvl3pPr algn="ctr">
              <a:defRPr sz="1400" b="0">
                <a:solidFill>
                  <a:schemeClr val="tx2"/>
                </a:solidFill>
              </a:defRPr>
            </a:lvl3pPr>
            <a:lvl4pPr algn="ctr">
              <a:defRPr sz="1400" b="0">
                <a:solidFill>
                  <a:schemeClr val="tx2"/>
                </a:solidFill>
              </a:defRPr>
            </a:lvl4pPr>
            <a:lvl5pPr algn="ctr">
              <a:defRPr sz="1400" b="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4519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A1F8B-94E4-62B1-803F-3E682095C410}"/>
              </a:ext>
            </a:extLst>
          </p:cNvPr>
          <p:cNvSpPr>
            <a:spLocks noGrp="1"/>
          </p:cNvSpPr>
          <p:nvPr>
            <p:ph type="title"/>
          </p:nvPr>
        </p:nvSpPr>
        <p:spPr>
          <a:xfrm>
            <a:off x="996950" y="365125"/>
            <a:ext cx="10198100" cy="599609"/>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087766D9-706C-40DF-A215-B4C2B1B27364}"/>
              </a:ext>
            </a:extLst>
          </p:cNvPr>
          <p:cNvSpPr>
            <a:spLocks noGrp="1"/>
          </p:cNvSpPr>
          <p:nvPr>
            <p:ph type="body" idx="1"/>
          </p:nvPr>
        </p:nvSpPr>
        <p:spPr>
          <a:xfrm>
            <a:off x="996950" y="1825625"/>
            <a:ext cx="101981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4561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1" r:id="rId14"/>
    <p:sldLayoutId id="2147483664" r:id="rId15"/>
    <p:sldLayoutId id="2147483663" r:id="rId16"/>
    <p:sldLayoutId id="2147483665" r:id="rId17"/>
    <p:sldLayoutId id="2147483666" r:id="rId18"/>
    <p:sldLayoutId id="2147483668" r:id="rId19"/>
    <p:sldLayoutId id="2147483669" r:id="rId20"/>
    <p:sldLayoutId id="2147483667" r:id="rId21"/>
    <p:sldLayoutId id="2147483671" r:id="rId22"/>
    <p:sldLayoutId id="2147483670" r:id="rId23"/>
    <p:sldLayoutId id="2147483673" r:id="rId24"/>
    <p:sldLayoutId id="2147483672" r:id="rId25"/>
    <p:sldLayoutId id="2147483674" r:id="rId26"/>
    <p:sldLayoutId id="2147483675" r:id="rId27"/>
    <p:sldLayoutId id="2147483676" r:id="rId28"/>
    <p:sldLayoutId id="2147483678" r:id="rId29"/>
    <p:sldLayoutId id="2147483677"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Lst>
  <p:txStyles>
    <p:titleStyle>
      <a:lvl1pPr algn="l" defTabSz="914400" rtl="0" eaLnBrk="1" latinLnBrk="0" hangingPunct="1">
        <a:lnSpc>
          <a:spcPct val="90000"/>
        </a:lnSpc>
        <a:spcBef>
          <a:spcPct val="0"/>
        </a:spcBef>
        <a:buNone/>
        <a:defRPr sz="2600" kern="1200">
          <a:solidFill>
            <a:schemeClr val="tx1"/>
          </a:solidFill>
          <a:latin typeface="+mj-lt"/>
          <a:ea typeface="+mj-ea"/>
          <a:cs typeface="+mj-cs"/>
        </a:defRPr>
      </a:lvl1pPr>
    </p:titleStyle>
    <p:bodyStyle>
      <a:lvl1pPr marL="0" indent="0" algn="l" defTabSz="914400" rtl="0" eaLnBrk="1" latinLnBrk="0" hangingPunct="1">
        <a:lnSpc>
          <a:spcPct val="113000"/>
        </a:lnSpc>
        <a:spcBef>
          <a:spcPts val="1000"/>
        </a:spcBef>
        <a:buFont typeface="Arial" panose="020B0604020202020204" pitchFamily="34" charset="0"/>
        <a:buNone/>
        <a:defRPr sz="1600" kern="1200">
          <a:solidFill>
            <a:schemeClr val="accent1"/>
          </a:solidFill>
          <a:latin typeface="+mn-lt"/>
          <a:ea typeface="+mn-ea"/>
          <a:cs typeface="+mn-cs"/>
        </a:defRPr>
      </a:lvl1pPr>
      <a:lvl2pPr marL="6858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3pPr>
      <a:lvl4pPr marL="16002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4pPr>
      <a:lvl5pPr marL="2057400" indent="-228600" algn="l" defTabSz="914400" rtl="0" eaLnBrk="1" latinLnBrk="0" hangingPunct="1">
        <a:lnSpc>
          <a:spcPct val="113000"/>
        </a:lnSpc>
        <a:spcBef>
          <a:spcPts val="500"/>
        </a:spcBef>
        <a:buFont typeface="Arial" panose="020B0604020202020204" pitchFamily="34" charset="0"/>
        <a:buChar char="•"/>
        <a:defRPr sz="16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44" userDrawn="1">
          <p15:clr>
            <a:srgbClr val="F26B43"/>
          </p15:clr>
        </p15:guide>
        <p15:guide id="4" pos="628" userDrawn="1">
          <p15:clr>
            <a:srgbClr val="F26B43"/>
          </p15:clr>
        </p15:guide>
        <p15:guide id="5" pos="772" userDrawn="1">
          <p15:clr>
            <a:srgbClr val="F26B43"/>
          </p15:clr>
        </p15:guide>
        <p15:guide id="6" pos="1256" userDrawn="1">
          <p15:clr>
            <a:srgbClr val="F26B43"/>
          </p15:clr>
        </p15:guide>
        <p15:guide id="7" pos="1400" userDrawn="1">
          <p15:clr>
            <a:srgbClr val="F26B43"/>
          </p15:clr>
        </p15:guide>
        <p15:guide id="8" pos="1884" userDrawn="1">
          <p15:clr>
            <a:srgbClr val="F26B43"/>
          </p15:clr>
        </p15:guide>
        <p15:guide id="9" pos="2028" userDrawn="1">
          <p15:clr>
            <a:srgbClr val="F26B43"/>
          </p15:clr>
        </p15:guide>
        <p15:guide id="10" pos="2512" userDrawn="1">
          <p15:clr>
            <a:srgbClr val="F26B43"/>
          </p15:clr>
        </p15:guide>
        <p15:guide id="11" pos="2656" userDrawn="1">
          <p15:clr>
            <a:srgbClr val="F26B43"/>
          </p15:clr>
        </p15:guide>
        <p15:guide id="12" pos="3140" userDrawn="1">
          <p15:clr>
            <a:srgbClr val="F26B43"/>
          </p15:clr>
        </p15:guide>
        <p15:guide id="13" pos="3284" userDrawn="1">
          <p15:clr>
            <a:srgbClr val="F26B43"/>
          </p15:clr>
        </p15:guide>
        <p15:guide id="14" pos="3768" userDrawn="1">
          <p15:clr>
            <a:srgbClr val="F26B43"/>
          </p15:clr>
        </p15:guide>
        <p15:guide id="15" pos="3912" userDrawn="1">
          <p15:clr>
            <a:srgbClr val="F26B43"/>
          </p15:clr>
        </p15:guide>
        <p15:guide id="16" pos="4396" userDrawn="1">
          <p15:clr>
            <a:srgbClr val="F26B43"/>
          </p15:clr>
        </p15:guide>
        <p15:guide id="17" pos="4540" userDrawn="1">
          <p15:clr>
            <a:srgbClr val="F26B43"/>
          </p15:clr>
        </p15:guide>
        <p15:guide id="18" pos="5024" userDrawn="1">
          <p15:clr>
            <a:srgbClr val="F26B43"/>
          </p15:clr>
        </p15:guide>
        <p15:guide id="19" pos="5168" userDrawn="1">
          <p15:clr>
            <a:srgbClr val="F26B43"/>
          </p15:clr>
        </p15:guide>
        <p15:guide id="20" pos="5652" userDrawn="1">
          <p15:clr>
            <a:srgbClr val="F26B43"/>
          </p15:clr>
        </p15:guide>
        <p15:guide id="21" pos="5796" userDrawn="1">
          <p15:clr>
            <a:srgbClr val="F26B43"/>
          </p15:clr>
        </p15:guide>
        <p15:guide id="22" pos="6280" userDrawn="1">
          <p15:clr>
            <a:srgbClr val="F26B43"/>
          </p15:clr>
        </p15:guide>
        <p15:guide id="23" pos="6424" userDrawn="1">
          <p15:clr>
            <a:srgbClr val="F26B43"/>
          </p15:clr>
        </p15:guide>
        <p15:guide id="24" pos="6908" userDrawn="1">
          <p15:clr>
            <a:srgbClr val="F26B43"/>
          </p15:clr>
        </p15:guide>
        <p15:guide id="25" pos="7052" userDrawn="1">
          <p15:clr>
            <a:srgbClr val="F26B43"/>
          </p15:clr>
        </p15:guide>
        <p15:guide id="26" pos="75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3" Type="http://schemas.openxmlformats.org/officeDocument/2006/relationships/hyperlink" Target="https://www.kaggle.com/datasets/stoicstatic/face-recognition-datase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image.jpg"/>
          <p:cNvPicPr>
            <a:picLocks noGrp="1" noChangeAspect="1"/>
          </p:cNvPicPr>
          <p:nvPr>
            <p:ph type="pic" sz="quarter" idx="13"/>
          </p:nvPr>
        </p:nvPicPr>
        <p:blipFill>
          <a:blip r:embed="rId3"/>
          <a:srcRect/>
          <a:stretch>
            <a:fillRect/>
          </a:stretch>
        </p:blipFill>
        <p:spPr>
          <a:xfrm>
            <a:off x="7207250" y="463323"/>
            <a:ext cx="4591050" cy="5902778"/>
          </a:xfrm>
          <a:prstGeom prst="rect">
            <a:avLst/>
          </a:prstGeom>
          <a:ln w="228600" cap="sq" cmpd="thickThin">
            <a:solidFill>
              <a:srgbClr val="000000"/>
            </a:solidFill>
            <a:prstDash val="solid"/>
            <a:miter lim="800000"/>
          </a:ln>
          <a:effectLst>
            <a:innerShdw blurRad="76200">
              <a:srgbClr val="000000"/>
            </a:innerShdw>
          </a:effectLst>
        </p:spPr>
      </p:pic>
      <p:sp>
        <p:nvSpPr>
          <p:cNvPr id="3" name="Title 2"/>
          <p:cNvSpPr>
            <a:spLocks noGrp="1"/>
          </p:cNvSpPr>
          <p:nvPr>
            <p:ph type="title"/>
          </p:nvPr>
        </p:nvSpPr>
        <p:spPr/>
        <p:txBody>
          <a:bodyPr/>
          <a:lstStyle/>
          <a:p>
            <a:pPr algn="ctr"/>
            <a:r>
              <a:rPr lang="en-US"/>
              <a:t>PROBLEM STATEMENT:</a:t>
            </a:r>
            <a:br>
              <a:rPr lang="en-US"/>
            </a:br>
            <a:r>
              <a:rPr lang="en-US"/>
              <a:t>SMART INDIA HACKATHON 2025</a:t>
            </a:r>
            <a:br>
              <a:rPr lang="en-US"/>
            </a:br>
            <a:br>
              <a:rPr lang="en-US"/>
            </a:br>
            <a:r>
              <a:rPr lang="en-US">
                <a:solidFill>
                  <a:schemeClr val="tx1"/>
                </a:solidFill>
              </a:rPr>
              <a:t>Internal VIT hackathon Round 1:</a:t>
            </a:r>
            <a:br>
              <a:rPr lang="en-US">
                <a:solidFill>
                  <a:schemeClr val="tx1"/>
                </a:solidFill>
              </a:rPr>
            </a:br>
            <a:br>
              <a:rPr lang="en-US"/>
            </a:br>
            <a:r>
              <a:rPr lang="en-US"/>
              <a:t>PSID : SIH25012</a:t>
            </a:r>
            <a:br>
              <a:rPr lang="en-US"/>
            </a:br>
            <a:br>
              <a:rPr lang="en-US"/>
            </a:br>
            <a:endParaRPr/>
          </a:p>
        </p:txBody>
      </p:sp>
      <p:sp>
        <p:nvSpPr>
          <p:cNvPr id="4" name="Text Placeholder 3"/>
          <p:cNvSpPr>
            <a:spLocks noGrp="1"/>
          </p:cNvSpPr>
          <p:nvPr>
            <p:ph type="body" sz="quarter" idx="14"/>
          </p:nvPr>
        </p:nvSpPr>
        <p:spPr>
          <a:xfrm>
            <a:off x="596899" y="2782529"/>
            <a:ext cx="5384801" cy="3634145"/>
          </a:xfrm>
        </p:spPr>
        <p:txBody>
          <a:bodyPr>
            <a:noAutofit/>
          </a:bodyPr>
          <a:lstStyle/>
          <a:p>
            <a:r>
              <a:rPr lang="en-US"/>
              <a:t>Many rural schools in India rely on manual attendance systems, which are time-consuming and prone to errors. </a:t>
            </a:r>
          </a:p>
          <a:p>
            <a:r>
              <a:rPr lang="en-US"/>
              <a:t>Teachers spend significant time marking attendance, reducing instructional time. </a:t>
            </a:r>
          </a:p>
          <a:p>
            <a:r>
              <a:rPr lang="en-US"/>
              <a:t>Additionally, inaccurate records can lead to discrepancies in government reporting for schemes like mid-day meals.</a:t>
            </a:r>
          </a:p>
          <a:p>
            <a:r>
              <a:rPr lang="en-US"/>
              <a:t> This problem is prevalent in under-resourced schools with limited access to technology, </a:t>
            </a:r>
          </a:p>
          <a:p>
            <a:r>
              <a:rPr lang="en-US"/>
              <a:t>affecting administrative efficiency and student tracking.</a:t>
            </a:r>
            <a:endParaRPr b="1"/>
          </a:p>
        </p:txBody>
      </p:sp>
      <p:pic>
        <p:nvPicPr>
          <p:cNvPr id="1026" name="Picture 2" descr="Flag of India - Wikipedia">
            <a:extLst>
              <a:ext uri="{FF2B5EF4-FFF2-40B4-BE49-F238E27FC236}">
                <a16:creationId xmlns:a16="http://schemas.microsoft.com/office/drawing/2014/main" id="{91B16669-9AE5-6651-9E38-6944BB550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66198" y="741129"/>
            <a:ext cx="899414" cy="5996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A94281-2232-3F05-2618-2F1F17E683C7}"/>
              </a:ext>
            </a:extLst>
          </p:cNvPr>
          <p:cNvSpPr txBox="1"/>
          <p:nvPr/>
        </p:nvSpPr>
        <p:spPr>
          <a:xfrm>
            <a:off x="596899" y="6164826"/>
            <a:ext cx="5873593" cy="369332"/>
          </a:xfrm>
          <a:prstGeom prst="rect">
            <a:avLst/>
          </a:prstGeom>
          <a:noFill/>
        </p:spPr>
        <p:txBody>
          <a:bodyPr wrap="square" rtlCol="0">
            <a:spAutoFit/>
          </a:bodyPr>
          <a:lstStyle/>
          <a:p>
            <a:r>
              <a:rPr lang="en-US">
                <a:solidFill>
                  <a:schemeClr val="accent5">
                    <a:lumMod val="60000"/>
                    <a:lumOff val="40000"/>
                  </a:schemeClr>
                </a:solidFill>
              </a:rPr>
              <a:t>VIT-147 (Panel – 6) 23</a:t>
            </a:r>
            <a:r>
              <a:rPr lang="en-US" baseline="30000">
                <a:solidFill>
                  <a:schemeClr val="accent5">
                    <a:lumMod val="60000"/>
                    <a:lumOff val="40000"/>
                  </a:schemeClr>
                </a:solidFill>
              </a:rPr>
              <a:t>rd</a:t>
            </a:r>
            <a:r>
              <a:rPr lang="en-US">
                <a:solidFill>
                  <a:schemeClr val="accent5">
                    <a:lumMod val="60000"/>
                    <a:lumOff val="40000"/>
                  </a:schemeClr>
                </a:solidFill>
              </a:rPr>
              <a:t> September 2025 , 11:57 – 12:09</a:t>
            </a:r>
          </a:p>
        </p:txBody>
      </p:sp>
    </p:spTree>
    <p:extLst>
      <p:ext uri="{BB962C8B-B14F-4D97-AF65-F5344CB8AC3E}">
        <p14:creationId xmlns:p14="http://schemas.microsoft.com/office/powerpoint/2010/main" val="42851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6949" y="619125"/>
            <a:ext cx="6278921" cy="511585"/>
          </a:xfrm>
        </p:spPr>
        <p:txBody>
          <a:bodyPr/>
          <a:lstStyle/>
          <a:p>
            <a:pPr algn="ctr"/>
            <a:r>
              <a:rPr lang="en-US" sz="3200"/>
              <a:t>DATASET USED IN TRAINING</a:t>
            </a:r>
            <a:endParaRPr sz="3200"/>
          </a:p>
        </p:txBody>
      </p:sp>
      <p:sp>
        <p:nvSpPr>
          <p:cNvPr id="4" name="Text Placeholder 3"/>
          <p:cNvSpPr>
            <a:spLocks noGrp="1"/>
          </p:cNvSpPr>
          <p:nvPr>
            <p:ph type="body" sz="quarter" idx="14"/>
          </p:nvPr>
        </p:nvSpPr>
        <p:spPr>
          <a:xfrm>
            <a:off x="996950" y="1130711"/>
            <a:ext cx="5099050" cy="5108164"/>
          </a:xfrm>
        </p:spPr>
        <p:txBody>
          <a:bodyPr>
            <a:noAutofit/>
          </a:bodyPr>
          <a:lstStyle/>
          <a:p>
            <a:r>
              <a:rPr lang="en-US" sz="1200" u="sng">
                <a:solidFill>
                  <a:schemeClr val="tx1"/>
                </a:solidFill>
                <a:hlinkClick r:id="rId3">
                  <a:extLst>
                    <a:ext uri="{A12FA001-AC4F-418D-AE19-62706E023703}">
                      <ahyp:hlinkClr xmlns:ahyp="http://schemas.microsoft.com/office/drawing/2018/hyperlinkcolor" val="tx"/>
                    </a:ext>
                  </a:extLst>
                </a:hlinkClick>
              </a:rPr>
              <a:t>LINK  :  </a:t>
            </a:r>
            <a:r>
              <a:rPr lang="en-US" i="1">
                <a:solidFill>
                  <a:srgbClr val="467886"/>
                </a:solidFill>
                <a:hlinkClick r:id="rId3">
                  <a:extLst>
                    <a:ext uri="{A12FA001-AC4F-418D-AE19-62706E023703}">
                      <ahyp:hlinkClr xmlns:ahyp="http://schemas.microsoft.com/office/drawing/2018/hyperlinkcolor" val="tx"/>
                    </a:ext>
                  </a:extLst>
                </a:hlinkClick>
              </a:rPr>
              <a:t>https://www.kaggle.com/datasets/stoicstatic/face-recognition-dataset</a:t>
            </a:r>
            <a:endParaRPr lang="en-US" i="1"/>
          </a:p>
          <a:p>
            <a:r>
              <a:rPr lang="en-US"/>
              <a:t>SOURCE : Nikit </a:t>
            </a:r>
            <a:r>
              <a:rPr lang="en-US" err="1"/>
              <a:t>Periwal</a:t>
            </a:r>
            <a:r>
              <a:rPr lang="en-US"/>
              <a:t> - KAGGLE  </a:t>
            </a:r>
          </a:p>
          <a:p>
            <a:r>
              <a:rPr lang="en-US"/>
              <a:t>LICENSE - </a:t>
            </a:r>
            <a:r>
              <a:rPr lang="nl-NL"/>
              <a:t>CC0 1.0 Universal CC0 1.0 Deed</a:t>
            </a:r>
          </a:p>
          <a:p>
            <a:r>
              <a:rPr lang="en-US"/>
              <a:t>No Copyright</a:t>
            </a:r>
          </a:p>
          <a:p>
            <a:r>
              <a:rPr lang="en-US"/>
              <a:t>The person who associated a work with this deed has dedicated the work to the public domain by waiving all of his or her rights to the work worldwide under copyright law, including all related and neighboring rights, to the extent allowed by law.</a:t>
            </a:r>
          </a:p>
          <a:p>
            <a:r>
              <a:rPr lang="en-US"/>
              <a:t>You can copy, modify, distribute and perform the work, even for commercial purposes, all without asking permission. See Other Information below.</a:t>
            </a:r>
          </a:p>
          <a:p>
            <a:endParaRPr lang="en-US"/>
          </a:p>
          <a:p>
            <a:endParaRPr/>
          </a:p>
        </p:txBody>
      </p:sp>
      <p:pic>
        <p:nvPicPr>
          <p:cNvPr id="1030" name="Picture 6" descr="Unlock the Power of Kaggle: How to Call Datasets Directly with Python and  Rule the Data Science World! | by Dr. Ernesto Lee | Medium">
            <a:extLst>
              <a:ext uri="{FF2B5EF4-FFF2-40B4-BE49-F238E27FC236}">
                <a16:creationId xmlns:a16="http://schemas.microsoft.com/office/drawing/2014/main" id="{98BE67CE-6ED9-4C2B-8B37-0BA1FBCB2F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3612" y="1892607"/>
            <a:ext cx="4607044" cy="3072785"/>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1640484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094E-819A-90D0-4A0D-09670F5FE889}"/>
              </a:ext>
            </a:extLst>
          </p:cNvPr>
          <p:cNvSpPr>
            <a:spLocks noGrp="1"/>
          </p:cNvSpPr>
          <p:nvPr>
            <p:ph type="title"/>
          </p:nvPr>
        </p:nvSpPr>
        <p:spPr>
          <a:xfrm>
            <a:off x="996949" y="619125"/>
            <a:ext cx="6357580" cy="599609"/>
          </a:xfrm>
        </p:spPr>
        <p:txBody>
          <a:bodyPr/>
          <a:lstStyle/>
          <a:p>
            <a:r>
              <a:rPr lang="en-US"/>
              <a:t>FUTURE ASPECTS &amp; GOALS - 01 </a:t>
            </a:r>
          </a:p>
        </p:txBody>
      </p:sp>
      <p:sp>
        <p:nvSpPr>
          <p:cNvPr id="4" name="Text Placeholder 3">
            <a:extLst>
              <a:ext uri="{FF2B5EF4-FFF2-40B4-BE49-F238E27FC236}">
                <a16:creationId xmlns:a16="http://schemas.microsoft.com/office/drawing/2014/main" id="{57A8DE17-04B8-6758-6709-F2D5C29A8419}"/>
              </a:ext>
            </a:extLst>
          </p:cNvPr>
          <p:cNvSpPr>
            <a:spLocks noGrp="1"/>
          </p:cNvSpPr>
          <p:nvPr>
            <p:ph type="body" sz="quarter" idx="14"/>
          </p:nvPr>
        </p:nvSpPr>
        <p:spPr>
          <a:xfrm>
            <a:off x="996950" y="1297858"/>
            <a:ext cx="7871748" cy="5171768"/>
          </a:xfrm>
        </p:spPr>
        <p:txBody>
          <a:bodyPr>
            <a:normAutofit lnSpcReduction="10000"/>
          </a:bodyPr>
          <a:lstStyle/>
          <a:p>
            <a:r>
              <a:rPr lang="en-US" sz="1800"/>
              <a:t>We plan to add </a:t>
            </a:r>
            <a:r>
              <a:rPr lang="en-US" sz="1800" err="1"/>
              <a:t>alot</a:t>
            </a:r>
            <a:r>
              <a:rPr lang="en-US" sz="1800"/>
              <a:t> of features in the final product such as :</a:t>
            </a:r>
          </a:p>
          <a:p>
            <a:r>
              <a:rPr lang="en-US" sz="3200">
                <a:solidFill>
                  <a:schemeClr val="accent3">
                    <a:lumMod val="50000"/>
                  </a:schemeClr>
                </a:solidFill>
              </a:rPr>
              <a:t>END TO END ENCRYPTION </a:t>
            </a:r>
            <a:r>
              <a:rPr lang="en-US" sz="3200"/>
              <a:t>:  </a:t>
            </a:r>
            <a:r>
              <a:rPr lang="en-US" sz="1800"/>
              <a:t>This ensures that data of every staff and student is protected </a:t>
            </a:r>
            <a:r>
              <a:rPr lang="en-US" sz="1800" err="1"/>
              <a:t>upto</a:t>
            </a:r>
            <a:r>
              <a:rPr lang="en-US" sz="1800"/>
              <a:t> military standards , we will encrypt the embedding set using best encryptions available and also look </a:t>
            </a:r>
            <a:r>
              <a:rPr lang="en-US" sz="1800" err="1"/>
              <a:t>upto</a:t>
            </a:r>
            <a:r>
              <a:rPr lang="en-US" sz="1800"/>
              <a:t> quantum proof encryption as our further research focus.</a:t>
            </a:r>
          </a:p>
          <a:p>
            <a:r>
              <a:rPr lang="en-US" sz="3200">
                <a:solidFill>
                  <a:schemeClr val="accent3">
                    <a:lumMod val="50000"/>
                  </a:schemeClr>
                </a:solidFill>
              </a:rPr>
              <a:t>BLOCKCHAIN</a:t>
            </a:r>
            <a:r>
              <a:rPr lang="en-US" sz="3200"/>
              <a:t> : </a:t>
            </a:r>
            <a:r>
              <a:rPr lang="en-US" sz="1800"/>
              <a:t>This ensures that no fake data can be generated in the embedding and only the real identity is verified so no resource allocated is cheated and everyone gets fair and equal resources with no shortage.</a:t>
            </a:r>
          </a:p>
          <a:p>
            <a:r>
              <a:rPr lang="en-US" sz="3200">
                <a:solidFill>
                  <a:schemeClr val="accent3">
                    <a:lumMod val="50000"/>
                  </a:schemeClr>
                </a:solidFill>
              </a:rPr>
              <a:t>Smarter System </a:t>
            </a:r>
            <a:r>
              <a:rPr lang="en-US" sz="3200"/>
              <a:t>: </a:t>
            </a:r>
            <a:r>
              <a:rPr lang="en-US" sz="1800" err="1"/>
              <a:t>Implemetation</a:t>
            </a:r>
            <a:r>
              <a:rPr lang="en-US" sz="1800"/>
              <a:t> of LLM (Large Language Model) based monitoring over the data will keep it more automated and reliable and also to communicate with students in regional languages to provide instructions live based on the situation.</a:t>
            </a:r>
          </a:p>
          <a:p>
            <a:r>
              <a:rPr lang="en-US" sz="1800"/>
              <a:t>And a lot more …</a:t>
            </a:r>
          </a:p>
        </p:txBody>
      </p:sp>
    </p:spTree>
    <p:extLst>
      <p:ext uri="{BB962C8B-B14F-4D97-AF65-F5344CB8AC3E}">
        <p14:creationId xmlns:p14="http://schemas.microsoft.com/office/powerpoint/2010/main" val="203893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A6AF-5CFC-C8A9-7C1D-27ADD395666C}"/>
              </a:ext>
            </a:extLst>
          </p:cNvPr>
          <p:cNvSpPr>
            <a:spLocks noGrp="1"/>
          </p:cNvSpPr>
          <p:nvPr>
            <p:ph type="title"/>
          </p:nvPr>
        </p:nvSpPr>
        <p:spPr>
          <a:xfrm>
            <a:off x="996949" y="619125"/>
            <a:ext cx="5453011" cy="599609"/>
          </a:xfrm>
        </p:spPr>
        <p:txBody>
          <a:bodyPr/>
          <a:lstStyle/>
          <a:p>
            <a:r>
              <a:rPr lang="en-US"/>
              <a:t>FUTURE ASPECTS &amp; GOALS  - 02</a:t>
            </a:r>
          </a:p>
        </p:txBody>
      </p:sp>
      <p:sp>
        <p:nvSpPr>
          <p:cNvPr id="4" name="Text Placeholder 3">
            <a:extLst>
              <a:ext uri="{FF2B5EF4-FFF2-40B4-BE49-F238E27FC236}">
                <a16:creationId xmlns:a16="http://schemas.microsoft.com/office/drawing/2014/main" id="{4C00FC29-0662-8301-BB9A-D1B034CA7FE6}"/>
              </a:ext>
            </a:extLst>
          </p:cNvPr>
          <p:cNvSpPr>
            <a:spLocks noGrp="1"/>
          </p:cNvSpPr>
          <p:nvPr>
            <p:ph type="body" sz="quarter" idx="14"/>
          </p:nvPr>
        </p:nvSpPr>
        <p:spPr>
          <a:xfrm>
            <a:off x="996949" y="1338590"/>
            <a:ext cx="7950405" cy="4767242"/>
          </a:xfrm>
        </p:spPr>
        <p:txBody>
          <a:bodyPr>
            <a:normAutofit/>
          </a:bodyPr>
          <a:lstStyle/>
          <a:p>
            <a:r>
              <a:rPr lang="en-US" sz="3200">
                <a:solidFill>
                  <a:schemeClr val="accent3">
                    <a:lumMod val="50000"/>
                  </a:schemeClr>
                </a:solidFill>
              </a:rPr>
              <a:t>PARENT – STAFF APP : </a:t>
            </a:r>
            <a:r>
              <a:rPr lang="en-US" sz="1800">
                <a:solidFill>
                  <a:schemeClr val="tx1"/>
                </a:solidFill>
              </a:rPr>
              <a:t>We plan to provide integrated app linked with the system that gives live updates about which student is present and which student is out of the classroom with respect to timing.</a:t>
            </a:r>
          </a:p>
          <a:p>
            <a:r>
              <a:rPr lang="en-US" sz="1800">
                <a:solidFill>
                  <a:schemeClr val="tx1"/>
                </a:solidFill>
              </a:rPr>
              <a:t> </a:t>
            </a:r>
            <a:r>
              <a:rPr lang="en-US" sz="3200">
                <a:solidFill>
                  <a:schemeClr val="accent3">
                    <a:lumMod val="50000"/>
                  </a:schemeClr>
                </a:solidFill>
              </a:rPr>
              <a:t>CUSTOMISED OPTIONS : </a:t>
            </a:r>
            <a:r>
              <a:rPr lang="en-US" sz="1800">
                <a:solidFill>
                  <a:schemeClr val="tx1"/>
                </a:solidFill>
              </a:rPr>
              <a:t>We plan to add custom options for special occasions such as EVENTS , MID-DAY MEALS , etc. Which will be super easy to edit by a faculty using the user interface </a:t>
            </a:r>
          </a:p>
          <a:p>
            <a:r>
              <a:rPr lang="en-US" sz="3200">
                <a:solidFill>
                  <a:schemeClr val="accent3">
                    <a:lumMod val="50000"/>
                  </a:schemeClr>
                </a:solidFill>
              </a:rPr>
              <a:t>DISASTER PROOF : </a:t>
            </a:r>
            <a:r>
              <a:rPr lang="en-US" sz="1800"/>
              <a:t>If one server goes down (due to earthquake, fire, flood, or hardware failure), the system </a:t>
            </a:r>
            <a:r>
              <a:rPr lang="en-US" sz="1800" b="1"/>
              <a:t>automatically fetches data from another location</a:t>
            </a:r>
            <a:r>
              <a:rPr lang="en-US" sz="1800"/>
              <a:t>. ( ALSO sends immediate alerts using siren and noise about the disaster to alert everyone nearby )</a:t>
            </a:r>
            <a:endParaRPr lang="en-US" sz="1800">
              <a:solidFill>
                <a:schemeClr val="accent3">
                  <a:lumMod val="50000"/>
                </a:schemeClr>
              </a:solidFill>
            </a:endParaRPr>
          </a:p>
        </p:txBody>
      </p:sp>
    </p:spTree>
    <p:extLst>
      <p:ext uri="{BB962C8B-B14F-4D97-AF65-F5344CB8AC3E}">
        <p14:creationId xmlns:p14="http://schemas.microsoft.com/office/powerpoint/2010/main" val="125706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6899" y="441325"/>
            <a:ext cx="5384801" cy="807372"/>
          </a:xfrm>
        </p:spPr>
        <p:txBody>
          <a:bodyPr/>
          <a:lstStyle/>
          <a:p>
            <a:r>
              <a:rPr lang="en-US"/>
              <a:t>USER INTERFACE PROTOTYPE &amp; PLANS</a:t>
            </a:r>
            <a:endParaRPr/>
          </a:p>
        </p:txBody>
      </p:sp>
      <p:sp>
        <p:nvSpPr>
          <p:cNvPr id="4" name="Text Placeholder 3"/>
          <p:cNvSpPr>
            <a:spLocks noGrp="1"/>
          </p:cNvSpPr>
          <p:nvPr>
            <p:ph type="body" sz="quarter" idx="14"/>
          </p:nvPr>
        </p:nvSpPr>
        <p:spPr>
          <a:xfrm>
            <a:off x="596899" y="1549399"/>
            <a:ext cx="5384801" cy="5195530"/>
          </a:xfrm>
        </p:spPr>
        <p:txBody>
          <a:bodyPr>
            <a:noAutofit/>
          </a:bodyPr>
          <a:lstStyle/>
          <a:p>
            <a:pPr marL="0" indent="0"/>
            <a:r>
              <a:rPr lang="en-US" sz="2000"/>
              <a:t>We plan to keep it :</a:t>
            </a:r>
          </a:p>
          <a:p>
            <a:pPr marL="342900" indent="-342900">
              <a:buFont typeface="Arial" panose="020B0604020202020204" pitchFamily="34" charset="0"/>
              <a:buChar char="•"/>
            </a:pPr>
            <a:r>
              <a:rPr lang="en-US" sz="2000">
                <a:solidFill>
                  <a:srgbClr val="00B050"/>
                </a:solidFill>
              </a:rPr>
              <a:t>FUN</a:t>
            </a:r>
            <a:r>
              <a:rPr lang="en-US" sz="2000"/>
              <a:t> and shouldn’t feel like a chore to scan</a:t>
            </a:r>
          </a:p>
          <a:p>
            <a:pPr marL="342900" indent="-342900">
              <a:buFont typeface="Arial" panose="020B0604020202020204" pitchFamily="34" charset="0"/>
              <a:buChar char="•"/>
            </a:pPr>
            <a:r>
              <a:rPr lang="en-US" sz="2000"/>
              <a:t>Will provide with </a:t>
            </a:r>
            <a:r>
              <a:rPr lang="en-US" sz="2000">
                <a:solidFill>
                  <a:srgbClr val="00B050"/>
                </a:solidFill>
              </a:rPr>
              <a:t>special quotes</a:t>
            </a:r>
            <a:r>
              <a:rPr lang="en-US" sz="2000"/>
              <a:t> unique with each person</a:t>
            </a:r>
          </a:p>
          <a:p>
            <a:pPr marL="342900" indent="-342900">
              <a:buFont typeface="Arial" panose="020B0604020202020204" pitchFamily="34" charset="0"/>
              <a:buChar char="•"/>
            </a:pPr>
            <a:r>
              <a:rPr lang="en-US" sz="2000">
                <a:solidFill>
                  <a:srgbClr val="00B0F0"/>
                </a:solidFill>
              </a:rPr>
              <a:t>Vibrant</a:t>
            </a:r>
            <a:r>
              <a:rPr lang="en-US" sz="2000"/>
              <a:t> </a:t>
            </a:r>
            <a:r>
              <a:rPr lang="en-US" sz="2000">
                <a:solidFill>
                  <a:srgbClr val="FF0000"/>
                </a:solidFill>
              </a:rPr>
              <a:t>and</a:t>
            </a:r>
            <a:r>
              <a:rPr lang="en-US" sz="2000"/>
              <a:t> </a:t>
            </a:r>
            <a:r>
              <a:rPr lang="en-US" sz="2000">
                <a:solidFill>
                  <a:srgbClr val="F828DA"/>
                </a:solidFill>
              </a:rPr>
              <a:t>colorful</a:t>
            </a:r>
            <a:r>
              <a:rPr lang="en-US" sz="2000"/>
              <a:t> </a:t>
            </a:r>
            <a:r>
              <a:rPr lang="en-US" sz="2000">
                <a:solidFill>
                  <a:srgbClr val="FFFF00"/>
                </a:solidFill>
              </a:rPr>
              <a:t>design</a:t>
            </a:r>
            <a:r>
              <a:rPr lang="en-US" sz="2000"/>
              <a:t> (non tech design)</a:t>
            </a:r>
          </a:p>
          <a:p>
            <a:pPr marL="342900" indent="-342900">
              <a:buFont typeface="Arial" panose="020B0604020202020204" pitchFamily="34" charset="0"/>
              <a:buChar char="•"/>
            </a:pPr>
            <a:r>
              <a:rPr lang="en-US" sz="2000">
                <a:solidFill>
                  <a:srgbClr val="FFFF00"/>
                </a:solidFill>
              </a:rPr>
              <a:t>Jagran free </a:t>
            </a:r>
            <a:r>
              <a:rPr lang="en-US" sz="2000"/>
              <a:t>approach to feel relatable and personalized </a:t>
            </a:r>
          </a:p>
          <a:p>
            <a:pPr marL="342900" indent="-342900">
              <a:buFont typeface="Arial" panose="020B0604020202020204" pitchFamily="34" charset="0"/>
              <a:buChar char="•"/>
            </a:pPr>
            <a:r>
              <a:rPr lang="en-US" sz="2000"/>
              <a:t>Use of </a:t>
            </a:r>
            <a:r>
              <a:rPr lang="en-US" sz="2000" err="1"/>
              <a:t>religional</a:t>
            </a:r>
            <a:r>
              <a:rPr lang="en-US" sz="2000"/>
              <a:t> languages into the system </a:t>
            </a:r>
          </a:p>
          <a:p>
            <a:pPr marL="342900" indent="-342900">
              <a:buFont typeface="Arial" panose="020B0604020202020204" pitchFamily="34" charset="0"/>
              <a:buChar char="•"/>
            </a:pPr>
            <a:r>
              <a:rPr lang="en-US" sz="2000"/>
              <a:t>Fun animations and smooth experience</a:t>
            </a:r>
          </a:p>
          <a:p>
            <a:endParaRPr lang="en-US" sz="2000"/>
          </a:p>
          <a:p>
            <a:r>
              <a:rPr lang="en-US" sz="2000">
                <a:solidFill>
                  <a:srgbClr val="92D050"/>
                </a:solidFill>
              </a:rPr>
              <a:t>THIS IS JUST A PROTOTYPE – WE PLAN TO PROVIDE MUCH BETTER DESIGN </a:t>
            </a:r>
          </a:p>
          <a:p>
            <a:pPr marL="342900" indent="-342900">
              <a:buFont typeface="Arial" panose="020B0604020202020204" pitchFamily="34" charset="0"/>
              <a:buChar char="•"/>
            </a:pPr>
            <a:endParaRPr lang="en-US" sz="2000"/>
          </a:p>
        </p:txBody>
      </p:sp>
      <p:pic>
        <p:nvPicPr>
          <p:cNvPr id="8" name="Picture 7">
            <a:extLst>
              <a:ext uri="{FF2B5EF4-FFF2-40B4-BE49-F238E27FC236}">
                <a16:creationId xmlns:a16="http://schemas.microsoft.com/office/drawing/2014/main" id="{FE933328-8810-1F94-9F7A-B3A5E7102C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69" y="1376515"/>
            <a:ext cx="5715615" cy="3529781"/>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083000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24B2-DF62-D7CD-1ABF-FCC89E46B254}"/>
              </a:ext>
            </a:extLst>
          </p:cNvPr>
          <p:cNvSpPr>
            <a:spLocks noGrp="1"/>
          </p:cNvSpPr>
          <p:nvPr>
            <p:ph type="title"/>
          </p:nvPr>
        </p:nvSpPr>
        <p:spPr>
          <a:xfrm>
            <a:off x="996949" y="619125"/>
            <a:ext cx="7311309" cy="1268669"/>
          </a:xfrm>
        </p:spPr>
        <p:txBody>
          <a:bodyPr/>
          <a:lstStyle/>
          <a:p>
            <a:r>
              <a:rPr lang="en-US" sz="7200"/>
              <a:t>THANK YOU </a:t>
            </a:r>
          </a:p>
        </p:txBody>
      </p:sp>
      <p:sp>
        <p:nvSpPr>
          <p:cNvPr id="4" name="Text Placeholder 3">
            <a:extLst>
              <a:ext uri="{FF2B5EF4-FFF2-40B4-BE49-F238E27FC236}">
                <a16:creationId xmlns:a16="http://schemas.microsoft.com/office/drawing/2014/main" id="{22826DA5-188F-1AF8-1DD7-13E68BCCBCA5}"/>
              </a:ext>
            </a:extLst>
          </p:cNvPr>
          <p:cNvSpPr>
            <a:spLocks noGrp="1"/>
          </p:cNvSpPr>
          <p:nvPr>
            <p:ph type="body" sz="quarter" idx="14"/>
          </p:nvPr>
        </p:nvSpPr>
        <p:spPr>
          <a:xfrm>
            <a:off x="996949" y="1887794"/>
            <a:ext cx="7212985" cy="3952567"/>
          </a:xfrm>
        </p:spPr>
        <p:txBody>
          <a:bodyPr>
            <a:normAutofit fontScale="92500" lnSpcReduction="20000"/>
          </a:bodyPr>
          <a:lstStyle/>
          <a:p>
            <a:r>
              <a:rPr lang="en-US" sz="3600"/>
              <a:t>Hope this provides a real impact and solves the problem not just in theory but in live application </a:t>
            </a:r>
          </a:p>
          <a:p>
            <a:endParaRPr lang="en-US" sz="3600"/>
          </a:p>
          <a:p>
            <a:r>
              <a:rPr lang="en-US" sz="3600"/>
              <a:t>We Aim to provide much more than what we could show here in limited space</a:t>
            </a:r>
          </a:p>
          <a:p>
            <a:endParaRPr lang="en-US" sz="3600"/>
          </a:p>
          <a:p>
            <a:endParaRPr lang="en-US" sz="3600"/>
          </a:p>
        </p:txBody>
      </p:sp>
    </p:spTree>
    <p:extLst>
      <p:ext uri="{BB962C8B-B14F-4D97-AF65-F5344CB8AC3E}">
        <p14:creationId xmlns:p14="http://schemas.microsoft.com/office/powerpoint/2010/main" val="276338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76B69DE-429F-2CCC-843D-449C0ADEE4B1}"/>
              </a:ext>
            </a:extLst>
          </p:cNvPr>
          <p:cNvSpPr>
            <a:spLocks noGrp="1"/>
          </p:cNvSpPr>
          <p:nvPr>
            <p:ph type="title"/>
          </p:nvPr>
        </p:nvSpPr>
        <p:spPr>
          <a:xfrm>
            <a:off x="596899" y="441325"/>
            <a:ext cx="5384801" cy="876198"/>
          </a:xfrm>
        </p:spPr>
        <p:txBody>
          <a:bodyPr/>
          <a:lstStyle/>
          <a:p>
            <a:r>
              <a:rPr lang="en-US" b="1"/>
              <a:t>Impact / Why this problem needs to be solved</a:t>
            </a:r>
            <a:endParaRPr lang="en-US"/>
          </a:p>
        </p:txBody>
      </p:sp>
      <p:sp>
        <p:nvSpPr>
          <p:cNvPr id="4" name="Text Placeholder 3">
            <a:extLst>
              <a:ext uri="{FF2B5EF4-FFF2-40B4-BE49-F238E27FC236}">
                <a16:creationId xmlns:a16="http://schemas.microsoft.com/office/drawing/2014/main" id="{AF4D2EDB-5528-F4C1-52E0-CBBF90CA5672}"/>
              </a:ext>
            </a:extLst>
          </p:cNvPr>
          <p:cNvSpPr>
            <a:spLocks noGrp="1"/>
          </p:cNvSpPr>
          <p:nvPr>
            <p:ph type="body" sz="quarter" idx="14"/>
          </p:nvPr>
        </p:nvSpPr>
        <p:spPr/>
        <p:txBody>
          <a:bodyPr>
            <a:normAutofit fontScale="92500" lnSpcReduction="20000"/>
          </a:bodyPr>
          <a:lstStyle/>
          <a:p>
            <a:r>
              <a:rPr lang="en-US"/>
              <a:t>This issue affects over 50% of rural schools in PUBJAB and mostly all states, </a:t>
            </a:r>
          </a:p>
          <a:p>
            <a:r>
              <a:rPr lang="en-US"/>
              <a:t>impacting millions of students and teachers. </a:t>
            </a:r>
          </a:p>
          <a:p>
            <a:r>
              <a:rPr lang="en-US"/>
              <a:t>It leads to : </a:t>
            </a:r>
          </a:p>
          <a:p>
            <a:pPr marL="285750" indent="-285750">
              <a:buFont typeface="Arial" panose="020B0604020202020204" pitchFamily="34" charset="0"/>
              <a:buChar char="•"/>
            </a:pPr>
            <a:r>
              <a:rPr lang="en-US" sz="1900" b="1"/>
              <a:t>inefficiencies,</a:t>
            </a:r>
          </a:p>
          <a:p>
            <a:pPr marL="285750" indent="-285750">
              <a:buFont typeface="Arial" panose="020B0604020202020204" pitchFamily="34" charset="0"/>
              <a:buChar char="•"/>
            </a:pPr>
            <a:r>
              <a:rPr lang="en-US" sz="1900" b="1"/>
              <a:t>delays in reporting, </a:t>
            </a:r>
          </a:p>
          <a:p>
            <a:pPr marL="285750" indent="-285750">
              <a:buFont typeface="Arial" panose="020B0604020202020204" pitchFamily="34" charset="0"/>
              <a:buChar char="•"/>
            </a:pPr>
            <a:r>
              <a:rPr lang="en-US" sz="1900" b="1"/>
              <a:t>potential mismanagement of resources. </a:t>
            </a:r>
          </a:p>
          <a:p>
            <a:endParaRPr lang="en-US"/>
          </a:p>
          <a:p>
            <a:r>
              <a:rPr lang="en-US"/>
              <a:t>Solving this will save time, improve accuracy, and enhance resource allocation. </a:t>
            </a:r>
          </a:p>
          <a:p>
            <a:r>
              <a:rPr lang="en-US"/>
              <a:t>such that making sure every student gets equal benefits and no one is missed out.</a:t>
            </a:r>
          </a:p>
          <a:p>
            <a:endParaRPr lang="en-US"/>
          </a:p>
          <a:p>
            <a:r>
              <a:rPr lang="en-US"/>
              <a:t>At the same time possibly saving time which can be used more productively by staff members.</a:t>
            </a:r>
          </a:p>
        </p:txBody>
      </p:sp>
      <p:pic>
        <p:nvPicPr>
          <p:cNvPr id="2050" name="Picture 2" descr="How Punjab govt school went the smart way to woo children, funds | India  News - The Indian Express">
            <a:extLst>
              <a:ext uri="{FF2B5EF4-FFF2-40B4-BE49-F238E27FC236}">
                <a16:creationId xmlns:a16="http://schemas.microsoft.com/office/drawing/2014/main" id="{B0DAE9D7-8963-0CA2-F93F-57769D9EC26A}"/>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9074" r="29074"/>
          <a:stretch>
            <a:fillRect/>
          </a:stretch>
        </p:blipFill>
        <p:spPr bwMode="auto">
          <a:xfrm>
            <a:off x="7072877" y="441325"/>
            <a:ext cx="4591050" cy="6099175"/>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266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3717826-E312-48EE-74D6-ABBCCEF3C688}"/>
              </a:ext>
            </a:extLst>
          </p:cNvPr>
          <p:cNvSpPr>
            <a:spLocks noGrp="1"/>
          </p:cNvSpPr>
          <p:nvPr>
            <p:ph type="title"/>
          </p:nvPr>
        </p:nvSpPr>
        <p:spPr>
          <a:xfrm>
            <a:off x="596898" y="441325"/>
            <a:ext cx="9884289" cy="599609"/>
          </a:xfrm>
        </p:spPr>
        <p:txBody>
          <a:bodyPr/>
          <a:lstStyle/>
          <a:p>
            <a:r>
              <a:rPr lang="en-US">
                <a:solidFill>
                  <a:schemeClr val="accent3">
                    <a:lumMod val="50000"/>
                  </a:schemeClr>
                </a:solidFill>
              </a:rPr>
              <a:t>Systems already present FACIAL RECOGNITION BASED ATTENDANCE </a:t>
            </a:r>
            <a:br>
              <a:rPr lang="en-US">
                <a:solidFill>
                  <a:schemeClr val="accent3">
                    <a:lumMod val="50000"/>
                  </a:schemeClr>
                </a:solidFill>
              </a:rPr>
            </a:br>
            <a:r>
              <a:rPr lang="en-US">
                <a:solidFill>
                  <a:schemeClr val="accent3">
                    <a:lumMod val="50000"/>
                  </a:schemeClr>
                </a:solidFill>
              </a:rPr>
              <a:t>which is not a viable option here</a:t>
            </a:r>
          </a:p>
        </p:txBody>
      </p:sp>
      <p:sp>
        <p:nvSpPr>
          <p:cNvPr id="4" name="Text Placeholder 3">
            <a:extLst>
              <a:ext uri="{FF2B5EF4-FFF2-40B4-BE49-F238E27FC236}">
                <a16:creationId xmlns:a16="http://schemas.microsoft.com/office/drawing/2014/main" id="{0E043108-5666-A9DA-30EC-E0AB361B4B72}"/>
              </a:ext>
            </a:extLst>
          </p:cNvPr>
          <p:cNvSpPr>
            <a:spLocks noGrp="1"/>
          </p:cNvSpPr>
          <p:nvPr>
            <p:ph type="body" sz="quarter" idx="14"/>
          </p:nvPr>
        </p:nvSpPr>
        <p:spPr>
          <a:xfrm>
            <a:off x="596899" y="1376515"/>
            <a:ext cx="6089036" cy="5040159"/>
          </a:xfrm>
        </p:spPr>
        <p:txBody>
          <a:bodyPr>
            <a:normAutofit/>
          </a:bodyPr>
          <a:lstStyle/>
          <a:p>
            <a:r>
              <a:rPr lang="en-US" sz="2000"/>
              <a:t>There are many types  facial recognition which is greatly </a:t>
            </a:r>
            <a:r>
              <a:rPr lang="en-US" sz="2000">
                <a:solidFill>
                  <a:schemeClr val="accent6">
                    <a:lumMod val="75000"/>
                  </a:schemeClr>
                </a:solidFill>
              </a:rPr>
              <a:t>expensive</a:t>
            </a:r>
            <a:r>
              <a:rPr lang="en-US" sz="2000"/>
              <a:t> to be implemented in rural schools effectively and resourcefully </a:t>
            </a:r>
          </a:p>
          <a:p>
            <a:r>
              <a:rPr lang="en-US" sz="1800" b="1"/>
              <a:t>3D Facial Recognition </a:t>
            </a:r>
            <a:r>
              <a:rPr lang="en-US" sz="1800" b="1">
                <a:solidFill>
                  <a:srgbClr val="FF0000"/>
                </a:solidFill>
              </a:rPr>
              <a:t>( BAD SOLUTION , EXPENSIVE ) </a:t>
            </a:r>
            <a:endParaRPr lang="en-US" sz="1800">
              <a:solidFill>
                <a:srgbClr val="FF0000"/>
              </a:solidFill>
            </a:endParaRPr>
          </a:p>
          <a:p>
            <a:pPr marL="285750" indent="-285750">
              <a:buFont typeface="Arial" panose="020B0604020202020204" pitchFamily="34" charset="0"/>
              <a:buChar char="•"/>
            </a:pPr>
            <a:r>
              <a:rPr lang="en-US" sz="1800"/>
              <a:t>Uses depth sensors, structured light, or infrared cameras (like Apple </a:t>
            </a:r>
            <a:r>
              <a:rPr lang="en-US" sz="1800" err="1"/>
              <a:t>FaceID</a:t>
            </a:r>
            <a:r>
              <a:rPr lang="en-US" sz="1800"/>
              <a:t>). - Expensive due to hardware cost</a:t>
            </a:r>
          </a:p>
          <a:p>
            <a:r>
              <a:rPr lang="en-US" sz="1800" b="1"/>
              <a:t>Infrared/Thermal Facial Recognition </a:t>
            </a:r>
            <a:r>
              <a:rPr lang="en-US" sz="1800" b="1">
                <a:solidFill>
                  <a:srgbClr val="FF0000"/>
                </a:solidFill>
              </a:rPr>
              <a:t>(BAD SOLUTION , High hardware + maintenance cost.)</a:t>
            </a:r>
          </a:p>
          <a:p>
            <a:pPr marL="285750" indent="-285750">
              <a:buFont typeface="Arial" panose="020B0604020202020204" pitchFamily="34" charset="0"/>
              <a:buChar char="•"/>
            </a:pPr>
            <a:r>
              <a:rPr lang="en-US" sz="1800"/>
              <a:t>Requires infrared cameras to capture heat signatures.</a:t>
            </a:r>
          </a:p>
          <a:p>
            <a:r>
              <a:rPr lang="en-US" sz="1800" b="1"/>
              <a:t>LiDAR-Based Recognition </a:t>
            </a:r>
            <a:r>
              <a:rPr lang="en-US" sz="1800" b="1">
                <a:solidFill>
                  <a:srgbClr val="FF0000"/>
                </a:solidFill>
              </a:rPr>
              <a:t>( BAD SOLUTION , expensive )</a:t>
            </a:r>
          </a:p>
          <a:p>
            <a:pPr marL="285750" indent="-285750">
              <a:buFont typeface="Arial" panose="020B0604020202020204" pitchFamily="34" charset="0"/>
              <a:buChar char="•"/>
            </a:pPr>
            <a:r>
              <a:rPr lang="en-US" sz="1800"/>
              <a:t>Uses laser pulses to create a 3D face map. Costly sensors, mostly used in high-security defense</a:t>
            </a:r>
            <a:endParaRPr lang="en-US" sz="1800" b="1"/>
          </a:p>
          <a:p>
            <a:pPr marL="457200" indent="-457200">
              <a:buFont typeface="Arial" panose="020B0604020202020204" pitchFamily="34" charset="0"/>
              <a:buChar char="•"/>
            </a:pPr>
            <a:endParaRPr lang="en-US">
              <a:solidFill>
                <a:srgbClr val="00B050"/>
              </a:solidFill>
            </a:endParaRPr>
          </a:p>
        </p:txBody>
      </p:sp>
      <p:pic>
        <p:nvPicPr>
          <p:cNvPr id="3074" name="Picture 2" descr="This New LiDAR Technology Can Recognize Your Face from a Full Kilometer Away">
            <a:extLst>
              <a:ext uri="{FF2B5EF4-FFF2-40B4-BE49-F238E27FC236}">
                <a16:creationId xmlns:a16="http://schemas.microsoft.com/office/drawing/2014/main" id="{D16897E9-E194-D825-DA5B-44C82B9AD93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10" r="12101"/>
          <a:stretch>
            <a:fillRect/>
          </a:stretch>
        </p:blipFill>
        <p:spPr bwMode="auto">
          <a:xfrm>
            <a:off x="6813756" y="1040934"/>
            <a:ext cx="5073445" cy="4837471"/>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CD4950-5075-CDA1-343E-C1C0B2AB2142}"/>
              </a:ext>
            </a:extLst>
          </p:cNvPr>
          <p:cNvSpPr txBox="1"/>
          <p:nvPr/>
        </p:nvSpPr>
        <p:spPr>
          <a:xfrm>
            <a:off x="6921910" y="5948516"/>
            <a:ext cx="4542503" cy="369332"/>
          </a:xfrm>
          <a:prstGeom prst="rect">
            <a:avLst/>
          </a:prstGeom>
          <a:noFill/>
        </p:spPr>
        <p:txBody>
          <a:bodyPr wrap="square" rtlCol="0">
            <a:spAutoFit/>
          </a:bodyPr>
          <a:lstStyle/>
          <a:p>
            <a:r>
              <a:rPr lang="en-US">
                <a:highlight>
                  <a:srgbClr val="00FF00"/>
                </a:highlight>
              </a:rPr>
              <a:t>EXPENSIVE – NOT APPLICABLE TO THIS AREA</a:t>
            </a:r>
          </a:p>
        </p:txBody>
      </p:sp>
      <p:sp>
        <p:nvSpPr>
          <p:cNvPr id="6" name="TextBox 5">
            <a:extLst>
              <a:ext uri="{FF2B5EF4-FFF2-40B4-BE49-F238E27FC236}">
                <a16:creationId xmlns:a16="http://schemas.microsoft.com/office/drawing/2014/main" id="{E9ABE7F5-E3CC-7CA7-974E-AF388DD759D5}"/>
              </a:ext>
            </a:extLst>
          </p:cNvPr>
          <p:cNvSpPr txBox="1"/>
          <p:nvPr/>
        </p:nvSpPr>
        <p:spPr>
          <a:xfrm>
            <a:off x="6735097" y="6317848"/>
            <a:ext cx="5152104" cy="461665"/>
          </a:xfrm>
          <a:prstGeom prst="rect">
            <a:avLst/>
          </a:prstGeom>
          <a:noFill/>
        </p:spPr>
        <p:txBody>
          <a:bodyPr wrap="square" rtlCol="0">
            <a:spAutoFit/>
          </a:bodyPr>
          <a:lstStyle/>
          <a:p>
            <a:r>
              <a:rPr lang="en-US" sz="1200">
                <a:solidFill>
                  <a:schemeClr val="tx2">
                    <a:lumMod val="10000"/>
                  </a:schemeClr>
                </a:solidFill>
              </a:rPr>
              <a:t>Ref : https://www.popularmechanics.com/science/a63724352/snspd-lidar-facial-recognition/</a:t>
            </a:r>
          </a:p>
        </p:txBody>
      </p:sp>
    </p:spTree>
    <p:extLst>
      <p:ext uri="{BB962C8B-B14F-4D97-AF65-F5344CB8AC3E}">
        <p14:creationId xmlns:p14="http://schemas.microsoft.com/office/powerpoint/2010/main" val="77941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26C0030-DD6D-ABB0-05E9-5EC36170BC27}"/>
              </a:ext>
            </a:extLst>
          </p:cNvPr>
          <p:cNvSpPr>
            <a:spLocks noGrp="1"/>
          </p:cNvSpPr>
          <p:nvPr>
            <p:ph type="title"/>
          </p:nvPr>
        </p:nvSpPr>
        <p:spPr/>
        <p:txBody>
          <a:bodyPr/>
          <a:lstStyle/>
          <a:p>
            <a:pPr algn="ctr"/>
            <a:r>
              <a:rPr lang="en-US">
                <a:solidFill>
                  <a:srgbClr val="00B050"/>
                </a:solidFill>
              </a:rPr>
              <a:t>OUR METHOD </a:t>
            </a:r>
            <a:r>
              <a:rPr lang="en-US"/>
              <a:t>: MACHINE LEARNING BASED FACIAL RECOGNITION </a:t>
            </a:r>
          </a:p>
        </p:txBody>
      </p:sp>
      <p:sp>
        <p:nvSpPr>
          <p:cNvPr id="5" name="Text Placeholder 4">
            <a:extLst>
              <a:ext uri="{FF2B5EF4-FFF2-40B4-BE49-F238E27FC236}">
                <a16:creationId xmlns:a16="http://schemas.microsoft.com/office/drawing/2014/main" id="{1D790BA8-C643-F907-8A05-32740A6A815D}"/>
              </a:ext>
            </a:extLst>
          </p:cNvPr>
          <p:cNvSpPr>
            <a:spLocks noGrp="1"/>
          </p:cNvSpPr>
          <p:nvPr>
            <p:ph type="body" sz="quarter" idx="14"/>
          </p:nvPr>
        </p:nvSpPr>
        <p:spPr/>
        <p:txBody>
          <a:bodyPr/>
          <a:lstStyle/>
          <a:p>
            <a:r>
              <a:rPr lang="en-US"/>
              <a:t>Particularly a subset of neural network architecture which is Convolutional Neural Network :</a:t>
            </a:r>
          </a:p>
          <a:p>
            <a:pPr marL="285750" indent="-285750">
              <a:buFont typeface="Arial" panose="020B0604020202020204" pitchFamily="34" charset="0"/>
              <a:buChar char="•"/>
            </a:pPr>
            <a:r>
              <a:rPr lang="en-US" sz="1800" b="1">
                <a:solidFill>
                  <a:srgbClr val="00B050"/>
                </a:solidFill>
              </a:rPr>
              <a:t>No Specialized Hardware Needed </a:t>
            </a:r>
            <a:r>
              <a:rPr lang="en-US" sz="1800" b="1"/>
              <a:t>- </a:t>
            </a:r>
            <a:r>
              <a:rPr lang="en-US" sz="1800"/>
              <a:t>Runs on commodity hardware (CPU/GPU).</a:t>
            </a:r>
          </a:p>
          <a:p>
            <a:pPr marL="285750" indent="-285750">
              <a:buFont typeface="Arial" panose="020B0604020202020204" pitchFamily="34" charset="0"/>
              <a:buChar char="•"/>
            </a:pPr>
            <a:r>
              <a:rPr lang="en-US" sz="1800" b="1">
                <a:solidFill>
                  <a:srgbClr val="00B050"/>
                </a:solidFill>
              </a:rPr>
              <a:t>Software-Only Approach </a:t>
            </a:r>
            <a:r>
              <a:rPr lang="en-US" sz="1800" b="1"/>
              <a:t>- </a:t>
            </a:r>
            <a:r>
              <a:rPr lang="en-US" sz="1800"/>
              <a:t>Open-source frameworks like TensorFlow/</a:t>
            </a:r>
            <a:r>
              <a:rPr lang="en-US" sz="1800" err="1"/>
              <a:t>PyTorch</a:t>
            </a:r>
            <a:r>
              <a:rPr lang="en-US" sz="1800"/>
              <a:t> make it nearly </a:t>
            </a:r>
            <a:r>
              <a:rPr lang="en-US" sz="1800">
                <a:solidFill>
                  <a:schemeClr val="accent6">
                    <a:lumMod val="75000"/>
                  </a:schemeClr>
                </a:solidFill>
              </a:rPr>
              <a:t>free</a:t>
            </a:r>
            <a:r>
              <a:rPr lang="en-US" sz="1800"/>
              <a:t>.</a:t>
            </a:r>
          </a:p>
          <a:p>
            <a:pPr marL="285750" indent="-285750">
              <a:buFont typeface="Arial" panose="020B0604020202020204" pitchFamily="34" charset="0"/>
              <a:buChar char="•"/>
            </a:pPr>
            <a:r>
              <a:rPr lang="en-US" sz="1800" b="1">
                <a:solidFill>
                  <a:srgbClr val="00B050"/>
                </a:solidFill>
              </a:rPr>
              <a:t>Scalable and Flexible </a:t>
            </a:r>
            <a:r>
              <a:rPr lang="en-US" sz="1800" b="1"/>
              <a:t>- </a:t>
            </a:r>
            <a:r>
              <a:rPr lang="en-US" sz="1800"/>
              <a:t>Can be deployed on local machines , Doesn’t require ongoing licensing fees</a:t>
            </a:r>
          </a:p>
          <a:p>
            <a:pPr marL="285750" indent="-285750">
              <a:buFont typeface="Arial" panose="020B0604020202020204" pitchFamily="34" charset="0"/>
              <a:buChar char="•"/>
            </a:pPr>
            <a:r>
              <a:rPr lang="en-US" sz="1800" b="1">
                <a:solidFill>
                  <a:srgbClr val="00B050"/>
                </a:solidFill>
              </a:rPr>
              <a:t>Great Accuracy </a:t>
            </a:r>
            <a:r>
              <a:rPr lang="en-US" sz="1800" b="1"/>
              <a:t>– </a:t>
            </a:r>
            <a:r>
              <a:rPr lang="en-US" sz="1800"/>
              <a:t>achieve </a:t>
            </a:r>
            <a:r>
              <a:rPr lang="en-US" sz="1800" b="1">
                <a:solidFill>
                  <a:schemeClr val="accent6">
                    <a:lumMod val="75000"/>
                  </a:schemeClr>
                </a:solidFill>
              </a:rPr>
              <a:t>95–99% accuracy</a:t>
            </a:r>
            <a:r>
              <a:rPr lang="en-US" sz="1800">
                <a:solidFill>
                  <a:schemeClr val="accent6">
                    <a:lumMod val="75000"/>
                  </a:schemeClr>
                </a:solidFill>
              </a:rPr>
              <a:t> </a:t>
            </a:r>
            <a:r>
              <a:rPr lang="en-US" sz="1800"/>
              <a:t>on 2D photos</a:t>
            </a:r>
          </a:p>
          <a:p>
            <a:endParaRPr lang="en-US" sz="1800" b="1"/>
          </a:p>
          <a:p>
            <a:r>
              <a:rPr lang="en-US" sz="1800" b="1"/>
              <a:t>Its almost like magic that this works and is a viable solution to this problem </a:t>
            </a:r>
          </a:p>
        </p:txBody>
      </p:sp>
      <p:pic>
        <p:nvPicPr>
          <p:cNvPr id="4102" name="Picture 6" descr="Implementing Face Recognition Using Deep Learning and Support Vector  Machines">
            <a:extLst>
              <a:ext uri="{FF2B5EF4-FFF2-40B4-BE49-F238E27FC236}">
                <a16:creationId xmlns:a16="http://schemas.microsoft.com/office/drawing/2014/main" id="{1A36BBC7-7396-D644-53DD-DACA6491EF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7445" y="1756185"/>
            <a:ext cx="5250375" cy="3661390"/>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1F24CE9-9676-2AC1-2F6C-49FA416087DC}"/>
              </a:ext>
            </a:extLst>
          </p:cNvPr>
          <p:cNvSpPr txBox="1"/>
          <p:nvPr/>
        </p:nvSpPr>
        <p:spPr>
          <a:xfrm>
            <a:off x="6833419" y="5584723"/>
            <a:ext cx="5211097" cy="400110"/>
          </a:xfrm>
          <a:prstGeom prst="rect">
            <a:avLst/>
          </a:prstGeom>
          <a:noFill/>
        </p:spPr>
        <p:txBody>
          <a:bodyPr wrap="square" rtlCol="0">
            <a:spAutoFit/>
          </a:bodyPr>
          <a:lstStyle/>
          <a:p>
            <a:r>
              <a:rPr lang="en-US" sz="1000"/>
              <a:t>Ref : https://www.codemag.com/Article/2205081/Implementing-Face-Recognition-Using-Deep-Learning-and-Support-Vector-Machines</a:t>
            </a:r>
          </a:p>
        </p:txBody>
      </p:sp>
    </p:spTree>
    <p:extLst>
      <p:ext uri="{BB962C8B-B14F-4D97-AF65-F5344CB8AC3E}">
        <p14:creationId xmlns:p14="http://schemas.microsoft.com/office/powerpoint/2010/main" val="1981177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C8A52487-D1B8-BF10-167E-B48AE3037CF0}"/>
              </a:ext>
            </a:extLst>
          </p:cNvPr>
          <p:cNvSpPr/>
          <p:nvPr/>
        </p:nvSpPr>
        <p:spPr>
          <a:xfrm>
            <a:off x="471950" y="5238452"/>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B910D59-6015-9BF0-F18A-2B5CFD8D0DC4}"/>
              </a:ext>
            </a:extLst>
          </p:cNvPr>
          <p:cNvSpPr/>
          <p:nvPr/>
        </p:nvSpPr>
        <p:spPr>
          <a:xfrm>
            <a:off x="6494208" y="5237167"/>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E5B86A60-A855-A369-D9E7-D4D26BF40E88}"/>
              </a:ext>
            </a:extLst>
          </p:cNvPr>
          <p:cNvSpPr/>
          <p:nvPr/>
        </p:nvSpPr>
        <p:spPr>
          <a:xfrm>
            <a:off x="6494208" y="3581558"/>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51E020F-35DA-2B34-8715-559764461D53}"/>
              </a:ext>
            </a:extLst>
          </p:cNvPr>
          <p:cNvSpPr/>
          <p:nvPr/>
        </p:nvSpPr>
        <p:spPr>
          <a:xfrm>
            <a:off x="6494208" y="1935162"/>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A0E22A2E-C488-C5BD-B39A-944B4D5E58A1}"/>
              </a:ext>
            </a:extLst>
          </p:cNvPr>
          <p:cNvSpPr/>
          <p:nvPr/>
        </p:nvSpPr>
        <p:spPr>
          <a:xfrm>
            <a:off x="6494208" y="248771"/>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ABFA95AE-75BB-F53A-833A-8DE89ECE20C7}"/>
              </a:ext>
            </a:extLst>
          </p:cNvPr>
          <p:cNvSpPr/>
          <p:nvPr/>
        </p:nvSpPr>
        <p:spPr>
          <a:xfrm>
            <a:off x="471950" y="1924664"/>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224CBBBE-83B4-68DD-73CD-D7BFE83430BE}"/>
              </a:ext>
            </a:extLst>
          </p:cNvPr>
          <p:cNvSpPr txBox="1"/>
          <p:nvPr/>
        </p:nvSpPr>
        <p:spPr>
          <a:xfrm>
            <a:off x="471950" y="157316"/>
            <a:ext cx="4886632" cy="1384995"/>
          </a:xfrm>
          <a:prstGeom prst="rect">
            <a:avLst/>
          </a:prstGeom>
          <a:noFill/>
        </p:spPr>
        <p:txBody>
          <a:bodyPr wrap="square" rtlCol="0">
            <a:spAutoFit/>
          </a:bodyPr>
          <a:lstStyle/>
          <a:p>
            <a:pPr algn="ctr"/>
            <a:r>
              <a:rPr lang="en-US" sz="2800" b="1"/>
              <a:t>OVERALL PROJECT MECHENISM IN BRIEF </a:t>
            </a:r>
          </a:p>
          <a:p>
            <a:pPr algn="ctr"/>
            <a:r>
              <a:rPr lang="en-US" sz="2800" b="1"/>
              <a:t>EXPLAINED WITH FLOW-MAP</a:t>
            </a:r>
          </a:p>
        </p:txBody>
      </p:sp>
      <p:sp>
        <p:nvSpPr>
          <p:cNvPr id="18" name="TextBox 17">
            <a:extLst>
              <a:ext uri="{FF2B5EF4-FFF2-40B4-BE49-F238E27FC236}">
                <a16:creationId xmlns:a16="http://schemas.microsoft.com/office/drawing/2014/main" id="{BFC6DED8-FB7B-8E64-56E0-619B00F8FF42}"/>
              </a:ext>
            </a:extLst>
          </p:cNvPr>
          <p:cNvSpPr txBox="1"/>
          <p:nvPr/>
        </p:nvSpPr>
        <p:spPr>
          <a:xfrm>
            <a:off x="737419" y="2113935"/>
            <a:ext cx="4306529" cy="1107996"/>
          </a:xfrm>
          <a:prstGeom prst="rect">
            <a:avLst/>
          </a:prstGeom>
          <a:noFill/>
        </p:spPr>
        <p:txBody>
          <a:bodyPr wrap="square" rtlCol="0">
            <a:spAutoFit/>
          </a:bodyPr>
          <a:lstStyle/>
          <a:p>
            <a:pPr algn="ctr"/>
            <a:r>
              <a:rPr lang="en-US" sz="2400"/>
              <a:t>01 : THE CAMERA TAKES INPUT IMAGE </a:t>
            </a:r>
          </a:p>
          <a:p>
            <a:endParaRPr lang="en-US"/>
          </a:p>
        </p:txBody>
      </p:sp>
      <p:sp>
        <p:nvSpPr>
          <p:cNvPr id="19" name="Rectangle: Rounded Corners 18">
            <a:extLst>
              <a:ext uri="{FF2B5EF4-FFF2-40B4-BE49-F238E27FC236}">
                <a16:creationId xmlns:a16="http://schemas.microsoft.com/office/drawing/2014/main" id="{52853A27-E92C-9C40-D72C-4778D1EC35C2}"/>
              </a:ext>
            </a:extLst>
          </p:cNvPr>
          <p:cNvSpPr/>
          <p:nvPr/>
        </p:nvSpPr>
        <p:spPr>
          <a:xfrm>
            <a:off x="471950" y="3581558"/>
            <a:ext cx="4886632" cy="150433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80471ECA-5221-63B9-DCC8-658900D6B179}"/>
              </a:ext>
            </a:extLst>
          </p:cNvPr>
          <p:cNvSpPr txBox="1"/>
          <p:nvPr/>
        </p:nvSpPr>
        <p:spPr>
          <a:xfrm>
            <a:off x="737419" y="3834581"/>
            <a:ext cx="4306529" cy="830997"/>
          </a:xfrm>
          <a:prstGeom prst="rect">
            <a:avLst/>
          </a:prstGeom>
          <a:noFill/>
        </p:spPr>
        <p:txBody>
          <a:bodyPr wrap="square" rtlCol="0">
            <a:spAutoFit/>
          </a:bodyPr>
          <a:lstStyle/>
          <a:p>
            <a:r>
              <a:rPr lang="en-US" sz="2400"/>
              <a:t>02 : FACE DETECTION TRACKS FACE AND CROPS FACE</a:t>
            </a:r>
          </a:p>
        </p:txBody>
      </p:sp>
      <p:sp>
        <p:nvSpPr>
          <p:cNvPr id="21" name="TextBox 20">
            <a:extLst>
              <a:ext uri="{FF2B5EF4-FFF2-40B4-BE49-F238E27FC236}">
                <a16:creationId xmlns:a16="http://schemas.microsoft.com/office/drawing/2014/main" id="{0398540C-6F5E-38BB-788D-2EECCE75AA18}"/>
              </a:ext>
            </a:extLst>
          </p:cNvPr>
          <p:cNvSpPr txBox="1"/>
          <p:nvPr/>
        </p:nvSpPr>
        <p:spPr>
          <a:xfrm>
            <a:off x="737419" y="5447071"/>
            <a:ext cx="4306529" cy="1200329"/>
          </a:xfrm>
          <a:prstGeom prst="rect">
            <a:avLst/>
          </a:prstGeom>
          <a:noFill/>
        </p:spPr>
        <p:txBody>
          <a:bodyPr wrap="square" rtlCol="0">
            <a:spAutoFit/>
          </a:bodyPr>
          <a:lstStyle/>
          <a:p>
            <a:r>
              <a:rPr lang="en-US" sz="2400"/>
              <a:t>03 : THE CROPPED FACE IMAGE IS PUSHED INTO THE MAIN CNN MODEL</a:t>
            </a:r>
          </a:p>
        </p:txBody>
      </p:sp>
      <p:sp>
        <p:nvSpPr>
          <p:cNvPr id="22" name="TextBox 21">
            <a:extLst>
              <a:ext uri="{FF2B5EF4-FFF2-40B4-BE49-F238E27FC236}">
                <a16:creationId xmlns:a16="http://schemas.microsoft.com/office/drawing/2014/main" id="{0179243C-54E0-F6EC-7EBE-0E8E18818BDD}"/>
              </a:ext>
            </a:extLst>
          </p:cNvPr>
          <p:cNvSpPr txBox="1"/>
          <p:nvPr/>
        </p:nvSpPr>
        <p:spPr>
          <a:xfrm>
            <a:off x="6803923" y="373626"/>
            <a:ext cx="4277032" cy="1200329"/>
          </a:xfrm>
          <a:prstGeom prst="rect">
            <a:avLst/>
          </a:prstGeom>
          <a:noFill/>
        </p:spPr>
        <p:txBody>
          <a:bodyPr wrap="square" rtlCol="0">
            <a:spAutoFit/>
          </a:bodyPr>
          <a:lstStyle/>
          <a:p>
            <a:r>
              <a:rPr lang="en-US" sz="2400"/>
              <a:t>04 : THE CNN MODEL FIND CONVERTS IMAGE INTO 128D VECTOR EMBEDDING</a:t>
            </a:r>
          </a:p>
        </p:txBody>
      </p:sp>
      <p:sp>
        <p:nvSpPr>
          <p:cNvPr id="23" name="TextBox 22">
            <a:extLst>
              <a:ext uri="{FF2B5EF4-FFF2-40B4-BE49-F238E27FC236}">
                <a16:creationId xmlns:a16="http://schemas.microsoft.com/office/drawing/2014/main" id="{7F44E5A8-6E3D-85F2-5C4D-6928E719C5CE}"/>
              </a:ext>
            </a:extLst>
          </p:cNvPr>
          <p:cNvSpPr txBox="1"/>
          <p:nvPr/>
        </p:nvSpPr>
        <p:spPr>
          <a:xfrm>
            <a:off x="6803923" y="2113935"/>
            <a:ext cx="4277032" cy="1200329"/>
          </a:xfrm>
          <a:prstGeom prst="rect">
            <a:avLst/>
          </a:prstGeom>
          <a:noFill/>
        </p:spPr>
        <p:txBody>
          <a:bodyPr wrap="square" rtlCol="0">
            <a:spAutoFit/>
          </a:bodyPr>
          <a:lstStyle/>
          <a:p>
            <a:r>
              <a:rPr lang="en-US" sz="2400"/>
              <a:t>05  : EMBEDDING IS SEARCHED USING MATH SEARCH METHODS </a:t>
            </a:r>
          </a:p>
        </p:txBody>
      </p:sp>
      <p:sp>
        <p:nvSpPr>
          <p:cNvPr id="24" name="TextBox 23">
            <a:extLst>
              <a:ext uri="{FF2B5EF4-FFF2-40B4-BE49-F238E27FC236}">
                <a16:creationId xmlns:a16="http://schemas.microsoft.com/office/drawing/2014/main" id="{59FA13A0-4841-82D8-B513-E64E8E74FB60}"/>
              </a:ext>
            </a:extLst>
          </p:cNvPr>
          <p:cNvSpPr txBox="1"/>
          <p:nvPr/>
        </p:nvSpPr>
        <p:spPr>
          <a:xfrm>
            <a:off x="6803923" y="3746090"/>
            <a:ext cx="4277032" cy="1200329"/>
          </a:xfrm>
          <a:prstGeom prst="rect">
            <a:avLst/>
          </a:prstGeom>
          <a:noFill/>
        </p:spPr>
        <p:txBody>
          <a:bodyPr wrap="square" rtlCol="0">
            <a:spAutoFit/>
          </a:bodyPr>
          <a:lstStyle/>
          <a:p>
            <a:r>
              <a:rPr lang="en-US" sz="2400"/>
              <a:t>06 : Euclidean distance (L2 norm) (Cosine similarity is mathematically equivalent)</a:t>
            </a:r>
          </a:p>
        </p:txBody>
      </p:sp>
      <p:sp>
        <p:nvSpPr>
          <p:cNvPr id="25" name="TextBox 24">
            <a:extLst>
              <a:ext uri="{FF2B5EF4-FFF2-40B4-BE49-F238E27FC236}">
                <a16:creationId xmlns:a16="http://schemas.microsoft.com/office/drawing/2014/main" id="{76A61FA9-04DF-6BD3-1504-FEE2D3A37C0F}"/>
              </a:ext>
            </a:extLst>
          </p:cNvPr>
          <p:cNvSpPr txBox="1"/>
          <p:nvPr/>
        </p:nvSpPr>
        <p:spPr>
          <a:xfrm>
            <a:off x="6803923" y="5447071"/>
            <a:ext cx="4345858" cy="1200329"/>
          </a:xfrm>
          <a:prstGeom prst="rect">
            <a:avLst/>
          </a:prstGeom>
          <a:noFill/>
        </p:spPr>
        <p:txBody>
          <a:bodyPr wrap="square" rtlCol="0">
            <a:spAutoFit/>
          </a:bodyPr>
          <a:lstStyle/>
          <a:p>
            <a:r>
              <a:rPr lang="en-US" sz="2400"/>
              <a:t>07 : THEN FINALLY IF MATCHED &gt; 95% THEN RETURN ID TO RETRIEVE PERSON IDENTITY</a:t>
            </a:r>
          </a:p>
        </p:txBody>
      </p:sp>
    </p:spTree>
    <p:extLst>
      <p:ext uri="{BB962C8B-B14F-4D97-AF65-F5344CB8AC3E}">
        <p14:creationId xmlns:p14="http://schemas.microsoft.com/office/powerpoint/2010/main" val="1797412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96898" y="441326"/>
            <a:ext cx="5384801" cy="797539"/>
          </a:xfrm>
        </p:spPr>
        <p:txBody>
          <a:bodyPr/>
          <a:lstStyle/>
          <a:p>
            <a:pPr algn="ctr"/>
            <a:r>
              <a:t>Deep Learning &amp; The CNN Solution </a:t>
            </a:r>
            <a:br>
              <a:rPr lang="en-US"/>
            </a:br>
            <a:r>
              <a:rPr lang="en-GB">
                <a:solidFill>
                  <a:srgbClr val="FFFF00"/>
                </a:solidFill>
              </a:rPr>
              <a:t>HOW IT WORKS ? – During Training -01</a:t>
            </a:r>
            <a:endParaRPr>
              <a:solidFill>
                <a:srgbClr val="FFFF00"/>
              </a:solidFill>
            </a:endParaRPr>
          </a:p>
        </p:txBody>
      </p:sp>
      <p:sp>
        <p:nvSpPr>
          <p:cNvPr id="4" name="Text Placeholder 3"/>
          <p:cNvSpPr>
            <a:spLocks noGrp="1"/>
          </p:cNvSpPr>
          <p:nvPr>
            <p:ph type="body" sz="quarter" idx="14"/>
          </p:nvPr>
        </p:nvSpPr>
        <p:spPr>
          <a:xfrm>
            <a:off x="596899" y="1661652"/>
            <a:ext cx="5384801" cy="4755022"/>
          </a:xfrm>
        </p:spPr>
        <p:txBody>
          <a:bodyPr>
            <a:noAutofit/>
          </a:bodyPr>
          <a:lstStyle/>
          <a:p>
            <a:r>
              <a:rPr lang="en-US" b="1"/>
              <a:t>INPUT LAYER </a:t>
            </a:r>
            <a:r>
              <a:rPr lang="en-US"/>
              <a:t>: decodes JPEG/PNG → resizes to 160×160 → AND is converted to RGB value array </a:t>
            </a:r>
          </a:p>
          <a:p>
            <a:pPr marL="457200" indent="-457200">
              <a:buFont typeface="+mj-lt"/>
              <a:buAutoNum type="arabicPeriod"/>
            </a:pPr>
            <a:r>
              <a:rPr lang="en-US" sz="2000" b="1"/>
              <a:t>Convolutional Layer 2D – 32 ,64 , 128 filters  : This learns from </a:t>
            </a:r>
            <a:r>
              <a:rPr lang="en-US" sz="2000" b="1">
                <a:solidFill>
                  <a:srgbClr val="FFFF00"/>
                </a:solidFill>
              </a:rPr>
              <a:t>low level </a:t>
            </a:r>
            <a:r>
              <a:rPr lang="en-US" sz="2000" b="1"/>
              <a:t>features from vertical lines to </a:t>
            </a:r>
            <a:r>
              <a:rPr lang="en-US" sz="2000" b="1">
                <a:solidFill>
                  <a:srgbClr val="00B050"/>
                </a:solidFill>
              </a:rPr>
              <a:t>high level </a:t>
            </a:r>
            <a:r>
              <a:rPr lang="en-US" sz="2000" b="1"/>
              <a:t>features such as nose bridge cheekbone </a:t>
            </a:r>
            <a:r>
              <a:rPr lang="en-US" sz="2000" b="1" err="1"/>
              <a:t>etc</a:t>
            </a:r>
            <a:r>
              <a:rPr lang="en-US" sz="2000" b="1"/>
              <a:t> .</a:t>
            </a:r>
          </a:p>
          <a:p>
            <a:pPr marL="457200" indent="-457200">
              <a:buFont typeface="+mj-lt"/>
              <a:buAutoNum type="arabicPeriod"/>
            </a:pPr>
            <a:endParaRPr lang="en-US" sz="2000" b="1"/>
          </a:p>
          <a:p>
            <a:pPr marL="457200" indent="-457200">
              <a:buFont typeface="+mj-lt"/>
              <a:buAutoNum type="arabicPeriod"/>
            </a:pPr>
            <a:r>
              <a:rPr lang="en-US" sz="2000" b="1" err="1"/>
              <a:t>ReLU</a:t>
            </a:r>
            <a:r>
              <a:rPr lang="en-US" sz="2000" b="1"/>
              <a:t> (inside Conv2D</a:t>
            </a:r>
            <a:r>
              <a:rPr lang="en-US" sz="2000"/>
              <a:t>) - After convolution, negative pixel activations are set to 0. </a:t>
            </a:r>
            <a:r>
              <a:rPr lang="en-US" sz="2000">
                <a:solidFill>
                  <a:srgbClr val="00B050"/>
                </a:solidFill>
              </a:rPr>
              <a:t>Keeps only </a:t>
            </a:r>
            <a:r>
              <a:rPr lang="en-US" sz="2000" b="1">
                <a:solidFill>
                  <a:srgbClr val="00B050"/>
                </a:solidFill>
              </a:rPr>
              <a:t>useful signals , This makes sure useless features are not learned</a:t>
            </a:r>
          </a:p>
          <a:p>
            <a:endParaRPr lang="en-US" sz="2000" b="1">
              <a:solidFill>
                <a:srgbClr val="00B050"/>
              </a:solidFill>
            </a:endParaRPr>
          </a:p>
          <a:p>
            <a:endParaRPr lang="en-US" sz="2000" b="1"/>
          </a:p>
          <a:p>
            <a:endParaRPr lang="en-US" b="1"/>
          </a:p>
        </p:txBody>
      </p:sp>
      <p:pic>
        <p:nvPicPr>
          <p:cNvPr id="5126" name="Picture 6" descr="How to Calculate parameters in Convolutional Neural Network (CNN)">
            <a:extLst>
              <a:ext uri="{FF2B5EF4-FFF2-40B4-BE49-F238E27FC236}">
                <a16:creationId xmlns:a16="http://schemas.microsoft.com/office/drawing/2014/main" id="{DA572127-BB9F-E285-34FB-12CB9C94871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890"/>
          <a:stretch>
            <a:fillRect/>
          </a:stretch>
        </p:blipFill>
        <p:spPr bwMode="auto">
          <a:xfrm rot="5400000">
            <a:off x="6084232" y="1355226"/>
            <a:ext cx="6514488" cy="4147548"/>
          </a:xfrm>
          <a:prstGeom prst="rect">
            <a:avLst/>
          </a:prstGeom>
          <a:ln w="127000" cap="sq">
            <a:solidFill>
              <a:srgbClr val="000000"/>
            </a:solidFill>
            <a:miter lim="800000"/>
          </a:ln>
          <a:effectLst>
            <a:outerShdw blurRad="57150" dist="50800" dir="2700000" algn="tl" rotWithShape="0">
              <a:srgbClr val="000000">
                <a:alpha val="40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34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AC6F32F-D5A8-78F5-BDDA-44FEFFB184C5}"/>
              </a:ext>
            </a:extLst>
          </p:cNvPr>
          <p:cNvSpPr>
            <a:spLocks noGrp="1"/>
          </p:cNvSpPr>
          <p:nvPr>
            <p:ph type="title"/>
          </p:nvPr>
        </p:nvSpPr>
        <p:spPr>
          <a:xfrm>
            <a:off x="596899" y="441325"/>
            <a:ext cx="5384801" cy="1108074"/>
          </a:xfrm>
        </p:spPr>
        <p:txBody>
          <a:bodyPr/>
          <a:lstStyle/>
          <a:p>
            <a:pPr algn="ctr"/>
            <a:r>
              <a:rPr lang="en-US"/>
              <a:t>Deep Learning &amp; The CNN Solution </a:t>
            </a:r>
            <a:br>
              <a:rPr lang="en-US"/>
            </a:br>
            <a:r>
              <a:rPr lang="en-US">
                <a:solidFill>
                  <a:srgbClr val="FFFF00"/>
                </a:solidFill>
              </a:rPr>
              <a:t>HOW IT WORKS ? – During Training - 02</a:t>
            </a:r>
            <a:endParaRPr lang="en-US"/>
          </a:p>
        </p:txBody>
      </p:sp>
      <p:sp>
        <p:nvSpPr>
          <p:cNvPr id="4" name="Text Placeholder 3">
            <a:extLst>
              <a:ext uri="{FF2B5EF4-FFF2-40B4-BE49-F238E27FC236}">
                <a16:creationId xmlns:a16="http://schemas.microsoft.com/office/drawing/2014/main" id="{E91FD14E-7B41-160C-11ED-F7C97315B1E9}"/>
              </a:ext>
            </a:extLst>
          </p:cNvPr>
          <p:cNvSpPr>
            <a:spLocks noGrp="1"/>
          </p:cNvSpPr>
          <p:nvPr>
            <p:ph type="body" sz="quarter" idx="14"/>
          </p:nvPr>
        </p:nvSpPr>
        <p:spPr/>
        <p:txBody>
          <a:bodyPr>
            <a:normAutofit lnSpcReduction="10000"/>
          </a:bodyPr>
          <a:lstStyle/>
          <a:p>
            <a:r>
              <a:rPr lang="en-US" sz="2000"/>
              <a:t>3. </a:t>
            </a:r>
            <a:r>
              <a:rPr lang="en-US" sz="2000" b="1"/>
              <a:t>Pooling Layer </a:t>
            </a:r>
            <a:r>
              <a:rPr lang="en-US" sz="2000"/>
              <a:t>– These layers reduces complexity of the image </a:t>
            </a:r>
            <a:r>
              <a:rPr lang="en-US" sz="2000">
                <a:solidFill>
                  <a:schemeClr val="accent6">
                    <a:lumMod val="75000"/>
                  </a:schemeClr>
                </a:solidFill>
              </a:rPr>
              <a:t>after every CNN layer</a:t>
            </a:r>
          </a:p>
          <a:p>
            <a:r>
              <a:rPr lang="en-US" sz="2000" b="1">
                <a:solidFill>
                  <a:srgbClr val="00B050"/>
                </a:solidFill>
              </a:rPr>
              <a:t>Max pooling 2x2 </a:t>
            </a:r>
            <a:r>
              <a:rPr lang="en-US" sz="2000"/>
              <a:t>: </a:t>
            </a:r>
          </a:p>
          <a:p>
            <a:pPr marL="342900" indent="-342900">
              <a:buFont typeface="Arial" panose="020B0604020202020204" pitchFamily="34" charset="0"/>
              <a:buChar char="•"/>
            </a:pPr>
            <a:r>
              <a:rPr lang="en-US" sz="2000"/>
              <a:t> </a:t>
            </a:r>
            <a:r>
              <a:rPr lang="en-US" sz="2000" err="1"/>
              <a:t>layerReduces</a:t>
            </a:r>
            <a:r>
              <a:rPr lang="en-US" sz="2000"/>
              <a:t> resolution (160 → 80).</a:t>
            </a:r>
          </a:p>
          <a:p>
            <a:pPr marL="342900" indent="-342900">
              <a:buFont typeface="Arial" panose="020B0604020202020204" pitchFamily="34" charset="0"/>
              <a:buChar char="•"/>
            </a:pPr>
            <a:r>
              <a:rPr lang="en-US" sz="2000"/>
              <a:t>Keeps strongest signals (like “yes, an edge exists here”).</a:t>
            </a:r>
          </a:p>
          <a:p>
            <a:r>
              <a:rPr lang="en-US" sz="2000" b="1">
                <a:solidFill>
                  <a:srgbClr val="00B050"/>
                </a:solidFill>
              </a:rPr>
              <a:t>Max pooling </a:t>
            </a:r>
          </a:p>
          <a:p>
            <a:pPr marL="342900" indent="-342900">
              <a:buFont typeface="Arial" panose="020B0604020202020204" pitchFamily="34" charset="0"/>
              <a:buChar char="•"/>
            </a:pPr>
            <a:r>
              <a:rPr lang="en-US" sz="2000"/>
              <a:t>Again reduces size (80 → 40).</a:t>
            </a:r>
          </a:p>
          <a:p>
            <a:pPr marL="342900" indent="-342900">
              <a:buFont typeface="Arial" panose="020B0604020202020204" pitchFamily="34" charset="0"/>
              <a:buChar char="•"/>
            </a:pPr>
            <a:r>
              <a:rPr lang="en-US" sz="2000"/>
              <a:t>Keeps only </a:t>
            </a:r>
            <a:r>
              <a:rPr lang="en-US" sz="2000" b="1"/>
              <a:t>strongest activations</a:t>
            </a:r>
            <a:endParaRPr lang="en-US" sz="2000"/>
          </a:p>
          <a:p>
            <a:r>
              <a:rPr lang="en-US" sz="2000" b="1">
                <a:solidFill>
                  <a:srgbClr val="00B050"/>
                </a:solidFill>
              </a:rPr>
              <a:t>Global Average Pooling 2D</a:t>
            </a:r>
          </a:p>
          <a:p>
            <a:pPr marL="342900" indent="-342900">
              <a:buFont typeface="Arial" panose="020B0604020202020204" pitchFamily="34" charset="0"/>
              <a:buChar char="•"/>
            </a:pPr>
            <a:r>
              <a:rPr lang="en-US" sz="2000"/>
              <a:t>Converts spatial feature maps → feature vector.</a:t>
            </a:r>
          </a:p>
        </p:txBody>
      </p:sp>
      <p:pic>
        <p:nvPicPr>
          <p:cNvPr id="6148" name="Picture 4" descr="Illustration of Max Pooling and Average Pooling Figure 2 above shows an...  | Download Scientific Diagram">
            <a:extLst>
              <a:ext uri="{FF2B5EF4-FFF2-40B4-BE49-F238E27FC236}">
                <a16:creationId xmlns:a16="http://schemas.microsoft.com/office/drawing/2014/main" id="{AD87480D-05FC-5592-84CA-7B819E5BA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6884" y="716627"/>
            <a:ext cx="5438335" cy="5202392"/>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
        <p:nvSpPr>
          <p:cNvPr id="8" name="TextBox 7">
            <a:extLst>
              <a:ext uri="{FF2B5EF4-FFF2-40B4-BE49-F238E27FC236}">
                <a16:creationId xmlns:a16="http://schemas.microsoft.com/office/drawing/2014/main" id="{9BF52811-FF61-F23A-0A6C-F354A8839057}"/>
              </a:ext>
            </a:extLst>
          </p:cNvPr>
          <p:cNvSpPr txBox="1"/>
          <p:nvPr/>
        </p:nvSpPr>
        <p:spPr>
          <a:xfrm>
            <a:off x="6483864" y="5919019"/>
            <a:ext cx="5438335" cy="461665"/>
          </a:xfrm>
          <a:prstGeom prst="rect">
            <a:avLst/>
          </a:prstGeom>
          <a:noFill/>
        </p:spPr>
        <p:txBody>
          <a:bodyPr wrap="square" rtlCol="0">
            <a:spAutoFit/>
          </a:bodyPr>
          <a:lstStyle/>
          <a:p>
            <a:r>
              <a:rPr lang="en-US" sz="1200"/>
              <a:t>Ref : https://www.researchgate.net/figure/llustration-of-Max-Pooling-and-Average-Pooling-Figure-2-above-shows-an-example-of-max_fig2_333593451</a:t>
            </a:r>
          </a:p>
        </p:txBody>
      </p:sp>
    </p:spTree>
    <p:extLst>
      <p:ext uri="{BB962C8B-B14F-4D97-AF65-F5344CB8AC3E}">
        <p14:creationId xmlns:p14="http://schemas.microsoft.com/office/powerpoint/2010/main" val="338896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75F472F-B74D-A3A3-0909-3EAC56287899}"/>
              </a:ext>
            </a:extLst>
          </p:cNvPr>
          <p:cNvSpPr>
            <a:spLocks noGrp="1"/>
          </p:cNvSpPr>
          <p:nvPr>
            <p:ph type="title"/>
          </p:nvPr>
        </p:nvSpPr>
        <p:spPr/>
        <p:txBody>
          <a:bodyPr/>
          <a:lstStyle/>
          <a:p>
            <a:pPr algn="ctr"/>
            <a:r>
              <a:rPr lang="en-US"/>
              <a:t>Deep Learning &amp; The CNN Solution </a:t>
            </a:r>
            <a:br>
              <a:rPr lang="en-US"/>
            </a:br>
            <a:r>
              <a:rPr lang="en-US">
                <a:solidFill>
                  <a:srgbClr val="FFFF00"/>
                </a:solidFill>
              </a:rPr>
              <a:t>HOW IT WORKS ? – During Training - 03</a:t>
            </a:r>
            <a:endParaRPr lang="en-US"/>
          </a:p>
        </p:txBody>
      </p:sp>
      <p:sp>
        <p:nvSpPr>
          <p:cNvPr id="4" name="Text Placeholder 3">
            <a:extLst>
              <a:ext uri="{FF2B5EF4-FFF2-40B4-BE49-F238E27FC236}">
                <a16:creationId xmlns:a16="http://schemas.microsoft.com/office/drawing/2014/main" id="{6CA9BA9B-AD47-EB83-EC6A-4AA3D3F3D86A}"/>
              </a:ext>
            </a:extLst>
          </p:cNvPr>
          <p:cNvSpPr>
            <a:spLocks noGrp="1"/>
          </p:cNvSpPr>
          <p:nvPr>
            <p:ph type="body" sz="quarter" idx="14"/>
          </p:nvPr>
        </p:nvSpPr>
        <p:spPr/>
        <p:txBody>
          <a:bodyPr>
            <a:normAutofit/>
          </a:bodyPr>
          <a:lstStyle/>
          <a:p>
            <a:r>
              <a:rPr lang="en-US" sz="2000"/>
              <a:t>4. Dense Layer : This layer is fully connected to the final output layer and learns to mix features into a </a:t>
            </a:r>
            <a:r>
              <a:rPr lang="en-US" sz="2000" b="1"/>
              <a:t>128-dimensional embedding</a:t>
            </a:r>
          </a:p>
          <a:p>
            <a:r>
              <a:rPr lang="en-US" sz="2000" b="1" i="1"/>
              <a:t>Each dimension represents some hidden “face feature.” </a:t>
            </a:r>
            <a:r>
              <a:rPr lang="en-US" sz="2000"/>
              <a:t>Examples:</a:t>
            </a:r>
          </a:p>
          <a:p>
            <a:pPr marL="342900" indent="-342900">
              <a:buFont typeface="Arial" panose="020B0604020202020204" pitchFamily="34" charset="0"/>
              <a:buChar char="•"/>
            </a:pPr>
            <a:r>
              <a:rPr lang="en-US" sz="2000"/>
              <a:t>Distance between eyes</a:t>
            </a:r>
          </a:p>
          <a:p>
            <a:pPr marL="342900" indent="-342900">
              <a:buFont typeface="Arial" panose="020B0604020202020204" pitchFamily="34" charset="0"/>
              <a:buChar char="•"/>
            </a:pPr>
            <a:r>
              <a:rPr lang="en-US" sz="2000"/>
              <a:t>Skin tone contrast</a:t>
            </a:r>
          </a:p>
          <a:p>
            <a:pPr marL="342900" indent="-342900">
              <a:buFont typeface="Arial" panose="020B0604020202020204" pitchFamily="34" charset="0"/>
              <a:buChar char="•"/>
            </a:pPr>
            <a:r>
              <a:rPr lang="en-US" sz="2000"/>
              <a:t>Nose width, lip thickness, etc.</a:t>
            </a:r>
          </a:p>
          <a:p>
            <a:r>
              <a:rPr lang="en-US" sz="2000" b="1"/>
              <a:t>It doesn’t label them explicitly → but mathematically, this 128-d vector becomes your face signature. ( </a:t>
            </a:r>
            <a:r>
              <a:rPr lang="en-US" sz="2000" b="1">
                <a:solidFill>
                  <a:srgbClr val="92D050"/>
                </a:solidFill>
              </a:rPr>
              <a:t>THE UNIQUENESS OF EVERY FACE</a:t>
            </a:r>
            <a:r>
              <a:rPr lang="en-US" sz="2000" b="1"/>
              <a:t> from perspective of the model ) </a:t>
            </a:r>
          </a:p>
        </p:txBody>
      </p:sp>
      <p:pic>
        <p:nvPicPr>
          <p:cNvPr id="7170" name="Picture 2" descr="A quick introduction to CNN layers">
            <a:extLst>
              <a:ext uri="{FF2B5EF4-FFF2-40B4-BE49-F238E27FC236}">
                <a16:creationId xmlns:a16="http://schemas.microsoft.com/office/drawing/2014/main" id="{8FC8B6E2-A5C7-73FF-D335-315053388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8960" y="2462818"/>
            <a:ext cx="5678607" cy="1932201"/>
          </a:xfrm>
          <a:prstGeom prst="rect">
            <a:avLst/>
          </a:prstGeom>
          <a:solidFill>
            <a:srgbClr val="000000">
              <a:shade val="95000"/>
            </a:srgbClr>
          </a:solidFill>
          <a:ln w="444500" cap="sq">
            <a:solidFill>
              <a:srgbClr val="000000"/>
            </a:solidFill>
            <a:miter lim="800000"/>
          </a:ln>
          <a:effectLst>
            <a:outerShdw blurRad="254000" dist="190500" dir="2700000" sy="90000" algn="bl" rotWithShape="0">
              <a:srgbClr val="000000">
                <a:alpha val="40000"/>
              </a:srgbClr>
            </a:outerShdw>
          </a:effectLst>
        </p:spPr>
      </p:pic>
    </p:spTree>
    <p:extLst>
      <p:ext uri="{BB962C8B-B14F-4D97-AF65-F5344CB8AC3E}">
        <p14:creationId xmlns:p14="http://schemas.microsoft.com/office/powerpoint/2010/main" val="41628555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368B843-ED90-7E89-764A-DB0E29D72381}"/>
              </a:ext>
            </a:extLst>
          </p:cNvPr>
          <p:cNvSpPr>
            <a:spLocks noGrp="1"/>
          </p:cNvSpPr>
          <p:nvPr>
            <p:ph type="title"/>
          </p:nvPr>
        </p:nvSpPr>
        <p:spPr/>
        <p:txBody>
          <a:bodyPr/>
          <a:lstStyle/>
          <a:p>
            <a:pPr algn="ctr"/>
            <a:r>
              <a:rPr lang="en-US"/>
              <a:t>Deep Learning &amp; The CNN Solution </a:t>
            </a:r>
            <a:br>
              <a:rPr lang="en-US"/>
            </a:br>
            <a:r>
              <a:rPr lang="en-US">
                <a:solidFill>
                  <a:srgbClr val="FFFF00"/>
                </a:solidFill>
              </a:rPr>
              <a:t>HOW IT WORKS ? – During Training - 04</a:t>
            </a:r>
            <a:endParaRPr lang="en-US"/>
          </a:p>
        </p:txBody>
      </p:sp>
      <p:sp>
        <p:nvSpPr>
          <p:cNvPr id="4" name="Text Placeholder 3">
            <a:extLst>
              <a:ext uri="{FF2B5EF4-FFF2-40B4-BE49-F238E27FC236}">
                <a16:creationId xmlns:a16="http://schemas.microsoft.com/office/drawing/2014/main" id="{9936369C-487A-7B73-E4A3-631BFE0BCE81}"/>
              </a:ext>
            </a:extLst>
          </p:cNvPr>
          <p:cNvSpPr>
            <a:spLocks noGrp="1"/>
          </p:cNvSpPr>
          <p:nvPr>
            <p:ph type="body" sz="quarter" idx="14"/>
          </p:nvPr>
        </p:nvSpPr>
        <p:spPr/>
        <p:txBody>
          <a:bodyPr>
            <a:normAutofit fontScale="92500" lnSpcReduction="20000"/>
          </a:bodyPr>
          <a:lstStyle/>
          <a:p>
            <a:r>
              <a:rPr lang="en-US" sz="2000"/>
              <a:t>5. </a:t>
            </a:r>
            <a:r>
              <a:rPr lang="en-US" sz="2000" b="1"/>
              <a:t>Final Conclusion : The Model </a:t>
            </a:r>
            <a:r>
              <a:rPr lang="en-US" sz="2000" b="1" err="1">
                <a:solidFill>
                  <a:srgbClr val="FF0000"/>
                </a:solidFill>
              </a:rPr>
              <a:t>dosent</a:t>
            </a:r>
            <a:r>
              <a:rPr lang="en-US" sz="2000" b="1">
                <a:solidFill>
                  <a:srgbClr val="FF0000"/>
                </a:solidFill>
              </a:rPr>
              <a:t> learn to know who is who</a:t>
            </a:r>
            <a:r>
              <a:rPr lang="en-US" sz="2000" b="1"/>
              <a:t> rather it </a:t>
            </a:r>
            <a:r>
              <a:rPr lang="en-US" sz="2000" b="1">
                <a:solidFill>
                  <a:srgbClr val="92D050"/>
                </a:solidFill>
              </a:rPr>
              <a:t>learns to store any image into a special position</a:t>
            </a:r>
            <a:r>
              <a:rPr lang="en-US" sz="2000" b="1"/>
              <a:t> in the multi dimensional space where each axis represents a certain feature which is called </a:t>
            </a:r>
            <a:r>
              <a:rPr lang="en-US" sz="2000" b="1">
                <a:solidFill>
                  <a:srgbClr val="92D050"/>
                </a:solidFill>
              </a:rPr>
              <a:t>vector embedding </a:t>
            </a:r>
          </a:p>
          <a:p>
            <a:r>
              <a:rPr lang="en-US" sz="2000" b="1">
                <a:solidFill>
                  <a:srgbClr val="92D050"/>
                </a:solidFill>
              </a:rPr>
              <a:t>Next time when we want to search for a face</a:t>
            </a:r>
          </a:p>
          <a:p>
            <a:pPr lvl="1"/>
            <a:r>
              <a:rPr lang="en-US" sz="2000" b="1">
                <a:solidFill>
                  <a:schemeClr val="tx1">
                    <a:lumMod val="95000"/>
                  </a:schemeClr>
                </a:solidFill>
              </a:rPr>
              <a:t>What model does is convert image into best embedding location </a:t>
            </a:r>
          </a:p>
          <a:p>
            <a:pPr lvl="1"/>
            <a:r>
              <a:rPr lang="en-US" sz="2000" b="1">
                <a:solidFill>
                  <a:schemeClr val="tx1">
                    <a:lumMod val="95000"/>
                  </a:schemeClr>
                </a:solidFill>
              </a:rPr>
              <a:t>we do a vector based </a:t>
            </a:r>
            <a:r>
              <a:rPr lang="en-US" sz="2000" b="1">
                <a:solidFill>
                  <a:srgbClr val="FFFF00"/>
                </a:solidFill>
              </a:rPr>
              <a:t>mathematical search </a:t>
            </a:r>
            <a:r>
              <a:rPr lang="en-US" sz="2000" b="1">
                <a:solidFill>
                  <a:schemeClr val="tx1">
                    <a:lumMod val="95000"/>
                  </a:schemeClr>
                </a:solidFill>
              </a:rPr>
              <a:t>for a new face to search for the closest matching features </a:t>
            </a:r>
          </a:p>
          <a:p>
            <a:r>
              <a:rPr lang="en-US" sz="2000" b="1">
                <a:solidFill>
                  <a:srgbClr val="92D050"/>
                </a:solidFill>
              </a:rPr>
              <a:t>WE DECIDE A THRESHOLD :</a:t>
            </a:r>
          </a:p>
          <a:p>
            <a:r>
              <a:rPr lang="en-US" sz="2000" b="1">
                <a:solidFill>
                  <a:srgbClr val="92D050"/>
                </a:solidFill>
              </a:rPr>
              <a:t>IF MATCH &gt;= 95 % then </a:t>
            </a:r>
            <a:r>
              <a:rPr lang="en-US" sz="2000" b="1">
                <a:solidFill>
                  <a:srgbClr val="FFFF00"/>
                </a:solidFill>
              </a:rPr>
              <a:t>FACE MATCHES IN DATA</a:t>
            </a:r>
            <a:r>
              <a:rPr lang="en-US" sz="2000" b="1">
                <a:solidFill>
                  <a:srgbClr val="92D050"/>
                </a:solidFill>
              </a:rPr>
              <a:t>:</a:t>
            </a:r>
          </a:p>
          <a:p>
            <a:r>
              <a:rPr lang="en-US" sz="2000" b="1">
                <a:solidFill>
                  <a:srgbClr val="92D050"/>
                </a:solidFill>
              </a:rPr>
              <a:t>ELSE </a:t>
            </a:r>
            <a:r>
              <a:rPr lang="en-US" sz="2000" b="1">
                <a:solidFill>
                  <a:srgbClr val="FF0000"/>
                </a:solidFill>
              </a:rPr>
              <a:t>NOT MATCHED</a:t>
            </a:r>
          </a:p>
          <a:p>
            <a:endParaRPr lang="en-US" sz="2000" b="1">
              <a:solidFill>
                <a:srgbClr val="92D050"/>
              </a:solidFill>
            </a:endParaRPr>
          </a:p>
          <a:p>
            <a:endParaRPr lang="en-US" sz="2000">
              <a:solidFill>
                <a:srgbClr val="92D050"/>
              </a:solidFill>
            </a:endParaRPr>
          </a:p>
        </p:txBody>
      </p:sp>
      <p:pic>
        <p:nvPicPr>
          <p:cNvPr id="8194" name="Picture 2" descr="Vector Embeddings 101: The New Building Blocks for Generative AI">
            <a:extLst>
              <a:ext uri="{FF2B5EF4-FFF2-40B4-BE49-F238E27FC236}">
                <a16:creationId xmlns:a16="http://schemas.microsoft.com/office/drawing/2014/main" id="{F3F67D57-6A21-811F-00E5-360794F7A6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0302" y="676013"/>
            <a:ext cx="5812994" cy="3093452"/>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675C02-5DB4-F9C5-8B7A-E8039744983B}"/>
              </a:ext>
            </a:extLst>
          </p:cNvPr>
          <p:cNvSpPr txBox="1"/>
          <p:nvPr/>
        </p:nvSpPr>
        <p:spPr>
          <a:xfrm>
            <a:off x="6951406" y="4159046"/>
            <a:ext cx="4817807" cy="1200329"/>
          </a:xfrm>
          <a:prstGeom prst="rect">
            <a:avLst/>
          </a:prstGeom>
          <a:noFill/>
        </p:spPr>
        <p:txBody>
          <a:bodyPr wrap="square" rtlCol="0">
            <a:spAutoFit/>
          </a:bodyPr>
          <a:lstStyle/>
          <a:p>
            <a:r>
              <a:rPr lang="en-US" sz="2400">
                <a:solidFill>
                  <a:schemeClr val="bg1"/>
                </a:solidFill>
              </a:rPr>
              <a:t>BUT RATHER THAN 3D we have 128D vector space where model stores an image using the training.</a:t>
            </a:r>
          </a:p>
        </p:txBody>
      </p:sp>
    </p:spTree>
    <p:extLst>
      <p:ext uri="{BB962C8B-B14F-4D97-AF65-F5344CB8AC3E}">
        <p14:creationId xmlns:p14="http://schemas.microsoft.com/office/powerpoint/2010/main" val="3403794205"/>
      </p:ext>
    </p:extLst>
  </p:cSld>
  <p:clrMapOvr>
    <a:masterClrMapping/>
  </p:clrMapOvr>
</p:sld>
</file>

<file path=ppt/theme/theme1.xml><?xml version="1.0" encoding="utf-8"?>
<a:theme xmlns:a="http://schemas.openxmlformats.org/drawingml/2006/main" name="Midnight Whisper">
  <a:themeElements>
    <a:clrScheme name="Midnight Whisper">
      <a:dk1>
        <a:sysClr val="windowText" lastClr="000000"/>
      </a:dk1>
      <a:lt1>
        <a:sysClr val="window" lastClr="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467886"/>
      </a:hlink>
      <a:folHlink>
        <a:srgbClr val="0097A7"/>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F639419-8780-44AD-91DA-16ED5955112B}">
  <we:reference id="wa200008583" version="1.0.0.1" store="en-GB" storeType="OMEX"/>
  <we:alternateReferences>
    <we:reference id="WA200008583" version="1.0.0.1" store="WA20000858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5B8DAE0642B942BB833EAABF75097C" ma:contentTypeVersion="1" ma:contentTypeDescription="Create a new document." ma:contentTypeScope="" ma:versionID="65b3ea5cf94abf7469d31648d7787be9">
  <xsd:schema xmlns:xsd="http://www.w3.org/2001/XMLSchema" xmlns:xs="http://www.w3.org/2001/XMLSchema" xmlns:p="http://schemas.microsoft.com/office/2006/metadata/properties" xmlns:ns3="d34c6c18-4ad7-4e7f-8c7d-cff3ba25f783" targetNamespace="http://schemas.microsoft.com/office/2006/metadata/properties" ma:root="true" ma:fieldsID="e0a5c97bf16824de68f51955cb291ad1" ns3:_="">
    <xsd:import namespace="d34c6c18-4ad7-4e7f-8c7d-cff3ba25f783"/>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4c6c18-4ad7-4e7f-8c7d-cff3ba25f783"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6ADCA0-A15B-4239-9E34-452872432449}">
  <ds:schemaRefs>
    <ds:schemaRef ds:uri="d34c6c18-4ad7-4e7f-8c7d-cff3ba25f78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04442CA-1DB9-47EE-B331-65EC81405609}">
  <ds:schemaRefs>
    <ds:schemaRef ds:uri="d34c6c18-4ad7-4e7f-8c7d-cff3ba25f78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FAAEE3-710C-4422-908D-1B408BC11E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1437</Words>
  <Application>Microsoft Office PowerPoint</Application>
  <PresentationFormat>Widescreen</PresentationFormat>
  <Paragraphs>111</Paragraphs>
  <Slides>14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Franklin Gothic Book</vt:lpstr>
      <vt:lpstr>Franklin Gothic Medium</vt:lpstr>
      <vt:lpstr>Midnight Whisper</vt:lpstr>
      <vt:lpstr>PROBLEM STATEMENT: SMART INDIA HACKATHON 2025  Internal VIT hackathon Round 1:  PSID : SIH25012  </vt:lpstr>
      <vt:lpstr>Impact / Why this problem needs to be solved</vt:lpstr>
      <vt:lpstr>Systems already present FACIAL RECOGNITION BASED ATTENDANCE  which is not a viable option here</vt:lpstr>
      <vt:lpstr>OUR METHOD : MACHINE LEARNING BASED FACIAL RECOGNITION </vt:lpstr>
      <vt:lpstr>PowerPoint Presentation</vt:lpstr>
      <vt:lpstr>Deep Learning &amp; The CNN Solution  HOW IT WORKS ? – During Training -01</vt:lpstr>
      <vt:lpstr>Deep Learning &amp; The CNN Solution  HOW IT WORKS ? – During Training - 02</vt:lpstr>
      <vt:lpstr>Deep Learning &amp; The CNN Solution  HOW IT WORKS ? – During Training - 03</vt:lpstr>
      <vt:lpstr>Deep Learning &amp; The CNN Solution  HOW IT WORKS ? – During Training - 04</vt:lpstr>
      <vt:lpstr>DATASET USED IN TRAINING</vt:lpstr>
      <vt:lpstr>FUTURE ASPECTS &amp; GOALS - 01 </vt:lpstr>
      <vt:lpstr>FUTURE ASPECTS &amp; GOALS  - 02</vt:lpstr>
      <vt:lpstr>USER INTERFACE PROTOTYPE &amp; PLANS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AZEEM AKHTAR</dc:creator>
  <cp:lastModifiedBy>Ishan Mani Singh</cp:lastModifiedBy>
  <cp:revision>1</cp:revision>
  <dcterms:created xsi:type="dcterms:W3CDTF">2025-09-21T13:29:40Z</dcterms:created>
  <dcterms:modified xsi:type="dcterms:W3CDTF">2025-09-22T06:25:33Z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0x010100265B8DAE0642B942BB833EAABF75097C</vt:lpwstr>
  </property>
</Properties>
</file>