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57" r:id="rId5"/>
    <p:sldId id="265" r:id="rId6"/>
    <p:sldId id="270" r:id="rId7"/>
    <p:sldId id="258" r:id="rId8"/>
    <p:sldId id="273"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28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1E1334-BEA6-41F1-A447-C9B8F4B71691}" v="317" dt="2025-09-22T05:16:11.992"/>
    <p1510:client id="{AB94927B-C3FC-4D76-96F7-02FF81F2146B}" v="4396" dt="2025-09-23T04:53:11.035"/>
    <p1510:client id="{AD9797CA-F3AE-863B-7E63-4FC405B2EAED}" v="59" dt="2025-09-22T05:32:31.3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EBF138-624C-4485-8458-3A99533274F8}" type="datetimeFigureOut">
              <a:rPr lang="en-IN" smtClean="0"/>
              <a:t>23-09-2025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0A2F56-646F-4ACE-B14F-3C9A814AF044}" type="slidenum">
              <a:rPr lang="en-IN" smtClean="0"/>
              <a:t>‹#›</a:t>
            </a:fld>
            <a:endParaRPr lang="en-IN"/>
          </a:p>
        </p:txBody>
      </p:sp>
    </p:spTree>
    <p:extLst>
      <p:ext uri="{BB962C8B-B14F-4D97-AF65-F5344CB8AC3E}">
        <p14:creationId xmlns:p14="http://schemas.microsoft.com/office/powerpoint/2010/main" val="3495069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8CFDA462-3421-B5BF-5ADE-0B197DFB71D2}"/>
              </a:ext>
            </a:extLst>
          </p:cNvPr>
          <p:cNvGrpSpPr/>
          <p:nvPr userDrawn="1"/>
        </p:nvGrpSpPr>
        <p:grpSpPr>
          <a:xfrm>
            <a:off x="908050" y="521785"/>
            <a:ext cx="1737518" cy="1737520"/>
            <a:chOff x="-1985169" y="1122360"/>
            <a:chExt cx="2128837" cy="2128840"/>
          </a:xfrm>
        </p:grpSpPr>
        <p:grpSp>
          <p:nvGrpSpPr>
            <p:cNvPr id="21" name="Group 20">
              <a:extLst>
                <a:ext uri="{FF2B5EF4-FFF2-40B4-BE49-F238E27FC236}">
                  <a16:creationId xmlns:a16="http://schemas.microsoft.com/office/drawing/2014/main" id="{2989EB2C-20D7-B7ED-3030-E4DE180D40E4}"/>
                </a:ext>
              </a:extLst>
            </p:cNvPr>
            <p:cNvGrpSpPr/>
            <p:nvPr userDrawn="1"/>
          </p:nvGrpSpPr>
          <p:grpSpPr>
            <a:xfrm>
              <a:off x="-1985169" y="1122363"/>
              <a:ext cx="2128837" cy="2128837"/>
              <a:chOff x="-1985169" y="1122363"/>
              <a:chExt cx="2128837" cy="2128837"/>
            </a:xfrm>
          </p:grpSpPr>
          <p:grpSp>
            <p:nvGrpSpPr>
              <p:cNvPr id="17" name="Group 16">
                <a:extLst>
                  <a:ext uri="{FF2B5EF4-FFF2-40B4-BE49-F238E27FC236}">
                    <a16:creationId xmlns:a16="http://schemas.microsoft.com/office/drawing/2014/main" id="{27406C62-4437-1378-15E0-CBAC931CAB8E}"/>
                  </a:ext>
                </a:extLst>
              </p:cNvPr>
              <p:cNvGrpSpPr/>
              <p:nvPr userDrawn="1"/>
            </p:nvGrpSpPr>
            <p:grpSpPr>
              <a:xfrm>
                <a:off x="-1003300" y="1122363"/>
                <a:ext cx="165100" cy="2128837"/>
                <a:chOff x="-1003300" y="1122363"/>
                <a:chExt cx="165100" cy="2128837"/>
              </a:xfrm>
            </p:grpSpPr>
            <p:sp>
              <p:nvSpPr>
                <p:cNvPr id="12" name="Rectangle 11">
                  <a:extLst>
                    <a:ext uri="{FF2B5EF4-FFF2-40B4-BE49-F238E27FC236}">
                      <a16:creationId xmlns:a16="http://schemas.microsoft.com/office/drawing/2014/main" id="{F11266B6-C005-E9DA-1212-00BA03499A50}"/>
                    </a:ext>
                  </a:extLst>
                </p:cNvPr>
                <p:cNvSpPr/>
                <p:nvPr userDrawn="1"/>
              </p:nvSpPr>
              <p:spPr>
                <a:xfrm>
                  <a:off x="-1003300" y="1122363"/>
                  <a:ext cx="165100" cy="820737"/>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4" name="Rectangle 13">
                  <a:extLst>
                    <a:ext uri="{FF2B5EF4-FFF2-40B4-BE49-F238E27FC236}">
                      <a16:creationId xmlns:a16="http://schemas.microsoft.com/office/drawing/2014/main" id="{E0EF8FCD-70B8-FA00-06F5-554B2B600553}"/>
                    </a:ext>
                  </a:extLst>
                </p:cNvPr>
                <p:cNvSpPr/>
                <p:nvPr userDrawn="1"/>
              </p:nvSpPr>
              <p:spPr>
                <a:xfrm>
                  <a:off x="-1003300" y="2430463"/>
                  <a:ext cx="165100" cy="820737"/>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8" name="Group 17">
                <a:extLst>
                  <a:ext uri="{FF2B5EF4-FFF2-40B4-BE49-F238E27FC236}">
                    <a16:creationId xmlns:a16="http://schemas.microsoft.com/office/drawing/2014/main" id="{74D2BCF0-B651-18EA-7539-5DB28362549C}"/>
                  </a:ext>
                </a:extLst>
              </p:cNvPr>
              <p:cNvGrpSpPr/>
              <p:nvPr userDrawn="1"/>
            </p:nvGrpSpPr>
            <p:grpSpPr>
              <a:xfrm rot="5400000">
                <a:off x="-1003300" y="1122362"/>
                <a:ext cx="165100" cy="2128837"/>
                <a:chOff x="-1003300" y="1122363"/>
                <a:chExt cx="165100" cy="2128837"/>
              </a:xfrm>
            </p:grpSpPr>
            <p:sp>
              <p:nvSpPr>
                <p:cNvPr id="19" name="Rectangle 18">
                  <a:extLst>
                    <a:ext uri="{FF2B5EF4-FFF2-40B4-BE49-F238E27FC236}">
                      <a16:creationId xmlns:a16="http://schemas.microsoft.com/office/drawing/2014/main" id="{67122226-B8B1-F434-ABC4-9BE2C564EFF9}"/>
                    </a:ext>
                  </a:extLst>
                </p:cNvPr>
                <p:cNvSpPr/>
                <p:nvPr userDrawn="1"/>
              </p:nvSpPr>
              <p:spPr>
                <a:xfrm>
                  <a:off x="-1003300" y="1122363"/>
                  <a:ext cx="165100" cy="820737"/>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0" name="Rectangle 19">
                  <a:extLst>
                    <a:ext uri="{FF2B5EF4-FFF2-40B4-BE49-F238E27FC236}">
                      <a16:creationId xmlns:a16="http://schemas.microsoft.com/office/drawing/2014/main" id="{660140C3-1F00-676E-184D-45E836FC8A15}"/>
                    </a:ext>
                  </a:extLst>
                </p:cNvPr>
                <p:cNvSpPr/>
                <p:nvPr userDrawn="1"/>
              </p:nvSpPr>
              <p:spPr>
                <a:xfrm>
                  <a:off x="-1003300" y="2430463"/>
                  <a:ext cx="165100" cy="820737"/>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22" name="Group 21">
              <a:extLst>
                <a:ext uri="{FF2B5EF4-FFF2-40B4-BE49-F238E27FC236}">
                  <a16:creationId xmlns:a16="http://schemas.microsoft.com/office/drawing/2014/main" id="{98CCC6C1-A33B-3E33-B888-FBFB6B0359FA}"/>
                </a:ext>
              </a:extLst>
            </p:cNvPr>
            <p:cNvGrpSpPr/>
            <p:nvPr userDrawn="1"/>
          </p:nvGrpSpPr>
          <p:grpSpPr>
            <a:xfrm rot="2700000">
              <a:off x="-1985169" y="1122360"/>
              <a:ext cx="2128837" cy="2128837"/>
              <a:chOff x="-1985169" y="1122363"/>
              <a:chExt cx="2128837" cy="2128837"/>
            </a:xfrm>
          </p:grpSpPr>
          <p:grpSp>
            <p:nvGrpSpPr>
              <p:cNvPr id="23" name="Group 22">
                <a:extLst>
                  <a:ext uri="{FF2B5EF4-FFF2-40B4-BE49-F238E27FC236}">
                    <a16:creationId xmlns:a16="http://schemas.microsoft.com/office/drawing/2014/main" id="{DFC5917F-A14E-9B9F-3687-8BB8BBF1C689}"/>
                  </a:ext>
                </a:extLst>
              </p:cNvPr>
              <p:cNvGrpSpPr/>
              <p:nvPr userDrawn="1"/>
            </p:nvGrpSpPr>
            <p:grpSpPr>
              <a:xfrm>
                <a:off x="-1003300" y="1122363"/>
                <a:ext cx="165100" cy="2128837"/>
                <a:chOff x="-1003300" y="1122363"/>
                <a:chExt cx="165100" cy="2128837"/>
              </a:xfrm>
            </p:grpSpPr>
            <p:sp>
              <p:nvSpPr>
                <p:cNvPr id="27" name="Rectangle 26">
                  <a:extLst>
                    <a:ext uri="{FF2B5EF4-FFF2-40B4-BE49-F238E27FC236}">
                      <a16:creationId xmlns:a16="http://schemas.microsoft.com/office/drawing/2014/main" id="{971290E9-0FC5-C66B-B39F-8A11D07CEA89}"/>
                    </a:ext>
                  </a:extLst>
                </p:cNvPr>
                <p:cNvSpPr/>
                <p:nvPr userDrawn="1"/>
              </p:nvSpPr>
              <p:spPr>
                <a:xfrm>
                  <a:off x="-1003300" y="1122363"/>
                  <a:ext cx="165100" cy="820737"/>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8" name="Rectangle 27">
                  <a:extLst>
                    <a:ext uri="{FF2B5EF4-FFF2-40B4-BE49-F238E27FC236}">
                      <a16:creationId xmlns:a16="http://schemas.microsoft.com/office/drawing/2014/main" id="{72286F74-979D-C6A6-CF21-D211B64EA39B}"/>
                    </a:ext>
                  </a:extLst>
                </p:cNvPr>
                <p:cNvSpPr/>
                <p:nvPr userDrawn="1"/>
              </p:nvSpPr>
              <p:spPr>
                <a:xfrm>
                  <a:off x="-1003300" y="2430463"/>
                  <a:ext cx="165100" cy="820737"/>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24" name="Group 23">
                <a:extLst>
                  <a:ext uri="{FF2B5EF4-FFF2-40B4-BE49-F238E27FC236}">
                    <a16:creationId xmlns:a16="http://schemas.microsoft.com/office/drawing/2014/main" id="{63AB12DD-5871-7703-88E0-190616D34924}"/>
                  </a:ext>
                </a:extLst>
              </p:cNvPr>
              <p:cNvGrpSpPr/>
              <p:nvPr userDrawn="1"/>
            </p:nvGrpSpPr>
            <p:grpSpPr>
              <a:xfrm rot="5400000">
                <a:off x="-1003300" y="1122362"/>
                <a:ext cx="165100" cy="2128837"/>
                <a:chOff x="-1003300" y="1122363"/>
                <a:chExt cx="165100" cy="2128837"/>
              </a:xfrm>
            </p:grpSpPr>
            <p:sp>
              <p:nvSpPr>
                <p:cNvPr id="25" name="Rectangle 24">
                  <a:extLst>
                    <a:ext uri="{FF2B5EF4-FFF2-40B4-BE49-F238E27FC236}">
                      <a16:creationId xmlns:a16="http://schemas.microsoft.com/office/drawing/2014/main" id="{555DE8F9-0222-8596-5FA6-54E3D488F552}"/>
                    </a:ext>
                  </a:extLst>
                </p:cNvPr>
                <p:cNvSpPr/>
                <p:nvPr userDrawn="1"/>
              </p:nvSpPr>
              <p:spPr>
                <a:xfrm>
                  <a:off x="-1003300" y="1122363"/>
                  <a:ext cx="165100" cy="820737"/>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6" name="Rectangle 25">
                  <a:extLst>
                    <a:ext uri="{FF2B5EF4-FFF2-40B4-BE49-F238E27FC236}">
                      <a16:creationId xmlns:a16="http://schemas.microsoft.com/office/drawing/2014/main" id="{2F29E4CE-048B-00B5-6609-FEBAE1D667C7}"/>
                    </a:ext>
                  </a:extLst>
                </p:cNvPr>
                <p:cNvSpPr/>
                <p:nvPr userDrawn="1"/>
              </p:nvSpPr>
              <p:spPr>
                <a:xfrm>
                  <a:off x="-1003300" y="2430463"/>
                  <a:ext cx="165100" cy="820737"/>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sp>
        <p:nvSpPr>
          <p:cNvPr id="7" name="Rectangle: Single Corner Snipped 6">
            <a:extLst>
              <a:ext uri="{FF2B5EF4-FFF2-40B4-BE49-F238E27FC236}">
                <a16:creationId xmlns:a16="http://schemas.microsoft.com/office/drawing/2014/main" id="{1D34E798-044C-D1F5-0DEE-E838A7BE6B93}"/>
              </a:ext>
            </a:extLst>
          </p:cNvPr>
          <p:cNvSpPr/>
          <p:nvPr userDrawn="1"/>
        </p:nvSpPr>
        <p:spPr>
          <a:xfrm>
            <a:off x="-134806" y="5916029"/>
            <a:ext cx="2357306" cy="1245765"/>
          </a:xfrm>
          <a:prstGeom prst="snip1Rect">
            <a:avLst>
              <a:gd name="adj" fmla="val 50000"/>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8D5DB1-BE94-E8A1-3EDF-C48CA3888399}"/>
              </a:ext>
            </a:extLst>
          </p:cNvPr>
          <p:cNvSpPr>
            <a:spLocks noGrp="1"/>
          </p:cNvSpPr>
          <p:nvPr>
            <p:ph type="ctrTitle"/>
          </p:nvPr>
        </p:nvSpPr>
        <p:spPr>
          <a:xfrm>
            <a:off x="1524000" y="1122363"/>
            <a:ext cx="9144000" cy="2387600"/>
          </a:xfrm>
        </p:spPr>
        <p:txBody>
          <a:bodyPr anchor="b"/>
          <a:lstStyle>
            <a:lvl1pPr algn="ctr">
              <a:defRPr sz="6000">
                <a:solidFill>
                  <a:schemeClr val="accent6"/>
                </a:solidFill>
              </a:defRPr>
            </a:lvl1pPr>
          </a:lstStyle>
          <a:p>
            <a:r>
              <a:rPr lang="en-US"/>
              <a:t>Click to edit Master title style</a:t>
            </a:r>
          </a:p>
        </p:txBody>
      </p:sp>
      <p:sp>
        <p:nvSpPr>
          <p:cNvPr id="3" name="Subtitle 2">
            <a:extLst>
              <a:ext uri="{FF2B5EF4-FFF2-40B4-BE49-F238E27FC236}">
                <a16:creationId xmlns:a16="http://schemas.microsoft.com/office/drawing/2014/main" id="{93B7EC32-088A-6F29-DB8E-858CEDA8DA58}"/>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Rectangle: Single Corner Snipped 7">
            <a:extLst>
              <a:ext uri="{FF2B5EF4-FFF2-40B4-BE49-F238E27FC236}">
                <a16:creationId xmlns:a16="http://schemas.microsoft.com/office/drawing/2014/main" id="{555771E5-BECE-3CEE-C0C1-52B7548346BB}"/>
              </a:ext>
            </a:extLst>
          </p:cNvPr>
          <p:cNvSpPr/>
          <p:nvPr userDrawn="1"/>
        </p:nvSpPr>
        <p:spPr>
          <a:xfrm rot="10800000">
            <a:off x="10687050" y="-622883"/>
            <a:ext cx="2357306" cy="1245765"/>
          </a:xfrm>
          <a:prstGeom prst="snip1Rect">
            <a:avLst>
              <a:gd name="adj" fmla="val 5000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90157C7-AB66-2EC9-1919-7410E3627136}"/>
              </a:ext>
            </a:extLst>
          </p:cNvPr>
          <p:cNvGrpSpPr/>
          <p:nvPr userDrawn="1"/>
        </p:nvGrpSpPr>
        <p:grpSpPr>
          <a:xfrm>
            <a:off x="11125200" y="5916029"/>
            <a:ext cx="1498600" cy="1498600"/>
            <a:chOff x="-2343150" y="1566863"/>
            <a:chExt cx="1498600" cy="1498600"/>
          </a:xfrm>
        </p:grpSpPr>
        <p:sp>
          <p:nvSpPr>
            <p:cNvPr id="9" name="Oval 8">
              <a:extLst>
                <a:ext uri="{FF2B5EF4-FFF2-40B4-BE49-F238E27FC236}">
                  <a16:creationId xmlns:a16="http://schemas.microsoft.com/office/drawing/2014/main" id="{7361355E-C3F8-781E-5B33-9663DAF914E1}"/>
                </a:ext>
              </a:extLst>
            </p:cNvPr>
            <p:cNvSpPr/>
            <p:nvPr userDrawn="1"/>
          </p:nvSpPr>
          <p:spPr>
            <a:xfrm>
              <a:off x="-2057400" y="1852613"/>
              <a:ext cx="927100" cy="927100"/>
            </a:xfrm>
            <a:prstGeom prst="ellipse">
              <a:avLst/>
            </a:prstGeom>
            <a:noFill/>
            <a:ln w="28575">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5D082E9-01AE-B526-2715-952B7D63CD73}"/>
                </a:ext>
              </a:extLst>
            </p:cNvPr>
            <p:cNvSpPr/>
            <p:nvPr userDrawn="1"/>
          </p:nvSpPr>
          <p:spPr>
            <a:xfrm>
              <a:off x="-2343150" y="1566863"/>
              <a:ext cx="1498600" cy="1498600"/>
            </a:xfrm>
            <a:prstGeom prst="ellipse">
              <a:avLst/>
            </a:prstGeom>
            <a:noFill/>
            <a:ln w="28575">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1586747B-6773-58FC-22FD-51A3102FCC6D}"/>
              </a:ext>
            </a:extLst>
          </p:cNvPr>
          <p:cNvGrpSpPr/>
          <p:nvPr userDrawn="1"/>
        </p:nvGrpSpPr>
        <p:grpSpPr>
          <a:xfrm>
            <a:off x="11195050" y="-76915"/>
            <a:ext cx="497080" cy="497080"/>
            <a:chOff x="-1460500" y="1196189"/>
            <a:chExt cx="634206" cy="634206"/>
          </a:xfrm>
        </p:grpSpPr>
        <p:grpSp>
          <p:nvGrpSpPr>
            <p:cNvPr id="34" name="Group 33">
              <a:extLst>
                <a:ext uri="{FF2B5EF4-FFF2-40B4-BE49-F238E27FC236}">
                  <a16:creationId xmlns:a16="http://schemas.microsoft.com/office/drawing/2014/main" id="{23A94052-0E11-0B9E-92F8-AFA51461541D}"/>
                </a:ext>
              </a:extLst>
            </p:cNvPr>
            <p:cNvGrpSpPr/>
            <p:nvPr userDrawn="1"/>
          </p:nvGrpSpPr>
          <p:grpSpPr>
            <a:xfrm>
              <a:off x="-1460500" y="1483536"/>
              <a:ext cx="634206" cy="59514"/>
              <a:chOff x="-1460500" y="1483536"/>
              <a:chExt cx="634206" cy="59514"/>
            </a:xfrm>
          </p:grpSpPr>
          <p:sp>
            <p:nvSpPr>
              <p:cNvPr id="30" name="Rectangle 29">
                <a:extLst>
                  <a:ext uri="{FF2B5EF4-FFF2-40B4-BE49-F238E27FC236}">
                    <a16:creationId xmlns:a16="http://schemas.microsoft.com/office/drawing/2014/main" id="{37DB2B13-B2BC-116B-6996-BC459E6DBADF}"/>
                  </a:ext>
                </a:extLst>
              </p:cNvPr>
              <p:cNvSpPr/>
              <p:nvPr userDrawn="1"/>
            </p:nvSpPr>
            <p:spPr>
              <a:xfrm>
                <a:off x="-1460500" y="1483537"/>
                <a:ext cx="246062" cy="5951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CB2F64C-4748-321F-9110-C6028E5C9AC7}"/>
                  </a:ext>
                </a:extLst>
              </p:cNvPr>
              <p:cNvSpPr/>
              <p:nvPr userDrawn="1"/>
            </p:nvSpPr>
            <p:spPr>
              <a:xfrm>
                <a:off x="-1072356" y="1483536"/>
                <a:ext cx="246062" cy="5951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5D9CB0DC-3BBE-BB31-0D9B-21B808FCBB25}"/>
                </a:ext>
              </a:extLst>
            </p:cNvPr>
            <p:cNvGrpSpPr/>
            <p:nvPr userDrawn="1"/>
          </p:nvGrpSpPr>
          <p:grpSpPr>
            <a:xfrm rot="5400000">
              <a:off x="-1460500" y="1483535"/>
              <a:ext cx="634206" cy="59514"/>
              <a:chOff x="-1460500" y="1483536"/>
              <a:chExt cx="634206" cy="59514"/>
            </a:xfrm>
          </p:grpSpPr>
          <p:sp>
            <p:nvSpPr>
              <p:cNvPr id="36" name="Rectangle 35">
                <a:extLst>
                  <a:ext uri="{FF2B5EF4-FFF2-40B4-BE49-F238E27FC236}">
                    <a16:creationId xmlns:a16="http://schemas.microsoft.com/office/drawing/2014/main" id="{C0A57927-4C6E-3D08-1FAE-70BCAE1DBF4E}"/>
                  </a:ext>
                </a:extLst>
              </p:cNvPr>
              <p:cNvSpPr/>
              <p:nvPr userDrawn="1"/>
            </p:nvSpPr>
            <p:spPr>
              <a:xfrm>
                <a:off x="-1460500" y="1483537"/>
                <a:ext cx="246062" cy="5951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6BE8D42-59B3-3430-3701-2F148C954F39}"/>
                  </a:ext>
                </a:extLst>
              </p:cNvPr>
              <p:cNvSpPr/>
              <p:nvPr userDrawn="1"/>
            </p:nvSpPr>
            <p:spPr>
              <a:xfrm>
                <a:off x="-1072356" y="1483536"/>
                <a:ext cx="246062" cy="5951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9" name="Group 38">
            <a:extLst>
              <a:ext uri="{FF2B5EF4-FFF2-40B4-BE49-F238E27FC236}">
                <a16:creationId xmlns:a16="http://schemas.microsoft.com/office/drawing/2014/main" id="{D17E0181-0A82-0CD4-E646-D4A8737A016C}"/>
              </a:ext>
            </a:extLst>
          </p:cNvPr>
          <p:cNvGrpSpPr/>
          <p:nvPr userDrawn="1"/>
        </p:nvGrpSpPr>
        <p:grpSpPr>
          <a:xfrm>
            <a:off x="11815482" y="-76915"/>
            <a:ext cx="497080" cy="497080"/>
            <a:chOff x="-1460500" y="1196189"/>
            <a:chExt cx="634206" cy="634206"/>
          </a:xfrm>
        </p:grpSpPr>
        <p:grpSp>
          <p:nvGrpSpPr>
            <p:cNvPr id="40" name="Group 39">
              <a:extLst>
                <a:ext uri="{FF2B5EF4-FFF2-40B4-BE49-F238E27FC236}">
                  <a16:creationId xmlns:a16="http://schemas.microsoft.com/office/drawing/2014/main" id="{817718ED-181B-2B98-9939-934AE34DD0B9}"/>
                </a:ext>
              </a:extLst>
            </p:cNvPr>
            <p:cNvGrpSpPr/>
            <p:nvPr userDrawn="1"/>
          </p:nvGrpSpPr>
          <p:grpSpPr>
            <a:xfrm>
              <a:off x="-1460500" y="1483536"/>
              <a:ext cx="634206" cy="59514"/>
              <a:chOff x="-1460500" y="1483536"/>
              <a:chExt cx="634206" cy="59514"/>
            </a:xfrm>
          </p:grpSpPr>
          <p:sp>
            <p:nvSpPr>
              <p:cNvPr id="44" name="Rectangle 43">
                <a:extLst>
                  <a:ext uri="{FF2B5EF4-FFF2-40B4-BE49-F238E27FC236}">
                    <a16:creationId xmlns:a16="http://schemas.microsoft.com/office/drawing/2014/main" id="{BBDF1B29-7F02-C56B-3206-79112C42E287}"/>
                  </a:ext>
                </a:extLst>
              </p:cNvPr>
              <p:cNvSpPr/>
              <p:nvPr userDrawn="1"/>
            </p:nvSpPr>
            <p:spPr>
              <a:xfrm>
                <a:off x="-1460500" y="1483537"/>
                <a:ext cx="246062" cy="5951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2BC253E-D689-32F8-F511-D2A1DF6C2F02}"/>
                  </a:ext>
                </a:extLst>
              </p:cNvPr>
              <p:cNvSpPr/>
              <p:nvPr userDrawn="1"/>
            </p:nvSpPr>
            <p:spPr>
              <a:xfrm>
                <a:off x="-1072356" y="1483536"/>
                <a:ext cx="246062" cy="5951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929FD764-5A9C-3DC3-5017-A9586AAEA3DE}"/>
                </a:ext>
              </a:extLst>
            </p:cNvPr>
            <p:cNvGrpSpPr/>
            <p:nvPr userDrawn="1"/>
          </p:nvGrpSpPr>
          <p:grpSpPr>
            <a:xfrm rot="5400000">
              <a:off x="-1460500" y="1483535"/>
              <a:ext cx="634206" cy="59514"/>
              <a:chOff x="-1460500" y="1483536"/>
              <a:chExt cx="634206" cy="59514"/>
            </a:xfrm>
          </p:grpSpPr>
          <p:sp>
            <p:nvSpPr>
              <p:cNvPr id="42" name="Rectangle 41">
                <a:extLst>
                  <a:ext uri="{FF2B5EF4-FFF2-40B4-BE49-F238E27FC236}">
                    <a16:creationId xmlns:a16="http://schemas.microsoft.com/office/drawing/2014/main" id="{D03E6742-23B1-39F4-2661-30B5CFD804F1}"/>
                  </a:ext>
                </a:extLst>
              </p:cNvPr>
              <p:cNvSpPr/>
              <p:nvPr userDrawn="1"/>
            </p:nvSpPr>
            <p:spPr>
              <a:xfrm>
                <a:off x="-1460500" y="1483537"/>
                <a:ext cx="246062" cy="5951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CF63EB4-8281-A750-818C-13E085F95283}"/>
                  </a:ext>
                </a:extLst>
              </p:cNvPr>
              <p:cNvSpPr/>
              <p:nvPr userDrawn="1"/>
            </p:nvSpPr>
            <p:spPr>
              <a:xfrm>
                <a:off x="-1072356" y="1483536"/>
                <a:ext cx="246062" cy="5951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86328655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 with 3 items on timelin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38B0-B6B4-2FFD-6B4B-553D11AD537D}"/>
              </a:ext>
            </a:extLst>
          </p:cNvPr>
          <p:cNvSpPr>
            <a:spLocks noGrp="1"/>
          </p:cNvSpPr>
          <p:nvPr>
            <p:ph type="title"/>
          </p:nvPr>
        </p:nvSpPr>
        <p:spPr/>
        <p:txBody>
          <a:bodyPr/>
          <a:lstStyle>
            <a:lvl1pPr algn="ctr">
              <a:defRPr>
                <a:solidFill>
                  <a:schemeClr val="accent4"/>
                </a:solidFill>
              </a:defRPr>
            </a:lvl1pPr>
          </a:lstStyle>
          <a:p>
            <a:r>
              <a:rPr lang="en-US"/>
              <a:t>Click to edit Master title style</a:t>
            </a:r>
          </a:p>
        </p:txBody>
      </p:sp>
      <p:sp>
        <p:nvSpPr>
          <p:cNvPr id="6" name="Rectangle 5">
            <a:extLst>
              <a:ext uri="{FF2B5EF4-FFF2-40B4-BE49-F238E27FC236}">
                <a16:creationId xmlns:a16="http://schemas.microsoft.com/office/drawing/2014/main" id="{6578513E-6266-4744-0D6C-216FCD27B48F}"/>
              </a:ext>
            </a:extLst>
          </p:cNvPr>
          <p:cNvSpPr/>
          <p:nvPr userDrawn="1"/>
        </p:nvSpPr>
        <p:spPr>
          <a:xfrm>
            <a:off x="2990850" y="1770743"/>
            <a:ext cx="228600" cy="13208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BD3556E-3DB4-2D32-10AE-43D53456B973}"/>
              </a:ext>
            </a:extLst>
          </p:cNvPr>
          <p:cNvSpPr/>
          <p:nvPr userDrawn="1"/>
        </p:nvSpPr>
        <p:spPr>
          <a:xfrm>
            <a:off x="2990850" y="3091543"/>
            <a:ext cx="228600" cy="13208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3540CA4-A457-4D3C-2001-80CC19773B0E}"/>
              </a:ext>
            </a:extLst>
          </p:cNvPr>
          <p:cNvSpPr/>
          <p:nvPr userDrawn="1"/>
        </p:nvSpPr>
        <p:spPr>
          <a:xfrm>
            <a:off x="2990850" y="4412343"/>
            <a:ext cx="228600" cy="13208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59" descr="Subtitle">
            <a:extLst>
              <a:ext uri="{FF2B5EF4-FFF2-40B4-BE49-F238E27FC236}">
                <a16:creationId xmlns:a16="http://schemas.microsoft.com/office/drawing/2014/main" id="{522E1B6B-E50B-74FF-ECE8-B6AB5D894B53}"/>
              </a:ext>
            </a:extLst>
          </p:cNvPr>
          <p:cNvSpPr>
            <a:spLocks noGrp="1"/>
          </p:cNvSpPr>
          <p:nvPr>
            <p:ph type="body" sz="quarter" idx="13"/>
          </p:nvPr>
        </p:nvSpPr>
        <p:spPr>
          <a:xfrm>
            <a:off x="996950" y="2026330"/>
            <a:ext cx="1816100" cy="809625"/>
          </a:xfrm>
        </p:spPr>
        <p:txBody>
          <a:bodyPr anchor="ctr">
            <a:noAutofit/>
          </a:bodyPr>
          <a:lstStyle>
            <a:lvl1pPr algn="r">
              <a:defRPr sz="1800" b="1">
                <a:solidFill>
                  <a:schemeClr val="accent2"/>
                </a:solidFill>
              </a:defRPr>
            </a:lvl1pPr>
            <a:lvl2pPr algn="r">
              <a:defRPr sz="1800" b="1">
                <a:solidFill>
                  <a:schemeClr val="accent2"/>
                </a:solidFill>
              </a:defRPr>
            </a:lvl2pPr>
            <a:lvl3pPr algn="r">
              <a:defRPr sz="1800" b="1">
                <a:solidFill>
                  <a:schemeClr val="accent2"/>
                </a:solidFill>
              </a:defRPr>
            </a:lvl3pPr>
            <a:lvl4pPr algn="r">
              <a:defRPr sz="1800" b="1">
                <a:solidFill>
                  <a:schemeClr val="accent2"/>
                </a:solidFill>
              </a:defRPr>
            </a:lvl4pPr>
            <a:lvl5pPr algn="r">
              <a:defRPr sz="1800" b="1">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1D92F3F9-F33C-8FA3-3D02-10AB2D0BBCA2}"/>
              </a:ext>
            </a:extLst>
          </p:cNvPr>
          <p:cNvSpPr>
            <a:spLocks noGrp="1"/>
          </p:cNvSpPr>
          <p:nvPr>
            <p:ph type="body" sz="quarter" idx="14"/>
          </p:nvPr>
        </p:nvSpPr>
        <p:spPr>
          <a:xfrm>
            <a:off x="3759200" y="2116590"/>
            <a:ext cx="7435850" cy="629104"/>
          </a:xfrm>
        </p:spPr>
        <p:txBody>
          <a:bodyPr anchor="ctr"/>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59" descr="Subtitle">
            <a:extLst>
              <a:ext uri="{FF2B5EF4-FFF2-40B4-BE49-F238E27FC236}">
                <a16:creationId xmlns:a16="http://schemas.microsoft.com/office/drawing/2014/main" id="{AA741116-9958-55C4-48B9-01F3511AFFFA}"/>
              </a:ext>
            </a:extLst>
          </p:cNvPr>
          <p:cNvSpPr>
            <a:spLocks noGrp="1"/>
          </p:cNvSpPr>
          <p:nvPr>
            <p:ph type="body" sz="quarter" idx="15"/>
          </p:nvPr>
        </p:nvSpPr>
        <p:spPr>
          <a:xfrm>
            <a:off x="996950" y="3336584"/>
            <a:ext cx="1816100" cy="809625"/>
          </a:xfrm>
        </p:spPr>
        <p:txBody>
          <a:bodyPr anchor="ctr">
            <a:noAutofit/>
          </a:bodyPr>
          <a:lstStyle>
            <a:lvl1pPr algn="r">
              <a:defRPr sz="1800" b="1">
                <a:solidFill>
                  <a:schemeClr val="accent6"/>
                </a:solidFill>
              </a:defRPr>
            </a:lvl1pPr>
            <a:lvl2pPr algn="r">
              <a:defRPr sz="1800" b="1">
                <a:solidFill>
                  <a:schemeClr val="accent6"/>
                </a:solidFill>
              </a:defRPr>
            </a:lvl2pPr>
            <a:lvl3pPr algn="r">
              <a:defRPr sz="1800" b="1">
                <a:solidFill>
                  <a:schemeClr val="accent6"/>
                </a:solidFill>
              </a:defRPr>
            </a:lvl3pPr>
            <a:lvl4pPr algn="r">
              <a:defRPr sz="1800" b="1">
                <a:solidFill>
                  <a:schemeClr val="accent6"/>
                </a:solidFill>
              </a:defRPr>
            </a:lvl4pPr>
            <a:lvl5pPr algn="r">
              <a:defRPr sz="18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0">
            <a:extLst>
              <a:ext uri="{FF2B5EF4-FFF2-40B4-BE49-F238E27FC236}">
                <a16:creationId xmlns:a16="http://schemas.microsoft.com/office/drawing/2014/main" id="{C7DF2DC6-2E18-0D11-FD03-E1037DF76C0F}"/>
              </a:ext>
            </a:extLst>
          </p:cNvPr>
          <p:cNvSpPr>
            <a:spLocks noGrp="1"/>
          </p:cNvSpPr>
          <p:nvPr>
            <p:ph type="body" sz="quarter" idx="16"/>
          </p:nvPr>
        </p:nvSpPr>
        <p:spPr>
          <a:xfrm>
            <a:off x="3759200" y="3483203"/>
            <a:ext cx="7435850" cy="629104"/>
          </a:xfrm>
        </p:spPr>
        <p:txBody>
          <a:bodyPr anchor="ctr"/>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59" descr="Subtitle">
            <a:extLst>
              <a:ext uri="{FF2B5EF4-FFF2-40B4-BE49-F238E27FC236}">
                <a16:creationId xmlns:a16="http://schemas.microsoft.com/office/drawing/2014/main" id="{A6504593-4B2C-0712-3DD6-95F91A8683EF}"/>
              </a:ext>
            </a:extLst>
          </p:cNvPr>
          <p:cNvSpPr>
            <a:spLocks noGrp="1"/>
          </p:cNvSpPr>
          <p:nvPr>
            <p:ph type="body" sz="quarter" idx="17"/>
          </p:nvPr>
        </p:nvSpPr>
        <p:spPr>
          <a:xfrm>
            <a:off x="996950" y="4667930"/>
            <a:ext cx="1816100" cy="809625"/>
          </a:xfrm>
        </p:spPr>
        <p:txBody>
          <a:bodyPr anchor="ctr">
            <a:noAutofit/>
          </a:bodyPr>
          <a:lstStyle>
            <a:lvl1pPr algn="r">
              <a:defRPr sz="1800" b="1">
                <a:solidFill>
                  <a:schemeClr val="accent4"/>
                </a:solidFill>
              </a:defRPr>
            </a:lvl1pPr>
            <a:lvl2pPr algn="r">
              <a:defRPr sz="1800" b="1">
                <a:solidFill>
                  <a:schemeClr val="accent4"/>
                </a:solidFill>
              </a:defRPr>
            </a:lvl2pPr>
            <a:lvl3pPr algn="r">
              <a:defRPr sz="1800" b="1">
                <a:solidFill>
                  <a:schemeClr val="accent4"/>
                </a:solidFill>
              </a:defRPr>
            </a:lvl3pPr>
            <a:lvl4pPr algn="r">
              <a:defRPr sz="1800" b="1">
                <a:solidFill>
                  <a:schemeClr val="accent4"/>
                </a:solidFill>
              </a:defRPr>
            </a:lvl4pPr>
            <a:lvl5pPr algn="r">
              <a:defRPr sz="1800" b="1">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0">
            <a:extLst>
              <a:ext uri="{FF2B5EF4-FFF2-40B4-BE49-F238E27FC236}">
                <a16:creationId xmlns:a16="http://schemas.microsoft.com/office/drawing/2014/main" id="{469517B1-DA8C-4CE5-A059-D7FE70D41BD3}"/>
              </a:ext>
            </a:extLst>
          </p:cNvPr>
          <p:cNvSpPr>
            <a:spLocks noGrp="1"/>
          </p:cNvSpPr>
          <p:nvPr>
            <p:ph type="body" sz="quarter" idx="18"/>
          </p:nvPr>
        </p:nvSpPr>
        <p:spPr>
          <a:xfrm>
            <a:off x="3759200" y="4814549"/>
            <a:ext cx="7435850" cy="629104"/>
          </a:xfrm>
        </p:spPr>
        <p:txBody>
          <a:bodyPr anchor="ctr"/>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Isosceles Triangle 15">
            <a:extLst>
              <a:ext uri="{FF2B5EF4-FFF2-40B4-BE49-F238E27FC236}">
                <a16:creationId xmlns:a16="http://schemas.microsoft.com/office/drawing/2014/main" id="{ECAF2DD2-ED6A-612F-A619-1CDA4A12104F}"/>
              </a:ext>
            </a:extLst>
          </p:cNvPr>
          <p:cNvSpPr/>
          <p:nvPr userDrawn="1"/>
        </p:nvSpPr>
        <p:spPr>
          <a:xfrm rot="5400000">
            <a:off x="3206437" y="2364327"/>
            <a:ext cx="188686" cy="162660"/>
          </a:xfrm>
          <a:prstGeom prst="triangl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5982B2E-6F7B-0888-B1F2-92885A4C344D}"/>
              </a:ext>
            </a:extLst>
          </p:cNvPr>
          <p:cNvSpPr/>
          <p:nvPr userDrawn="1"/>
        </p:nvSpPr>
        <p:spPr>
          <a:xfrm rot="5400000">
            <a:off x="3207289" y="3718238"/>
            <a:ext cx="188686" cy="162660"/>
          </a:xfrm>
          <a:prstGeom prst="triangl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8220FF8-6088-1865-A1F4-F4C94B8F2EFE}"/>
              </a:ext>
            </a:extLst>
          </p:cNvPr>
          <p:cNvSpPr/>
          <p:nvPr userDrawn="1"/>
        </p:nvSpPr>
        <p:spPr>
          <a:xfrm rot="5400000">
            <a:off x="3208512" y="4991412"/>
            <a:ext cx="188686" cy="162660"/>
          </a:xfrm>
          <a:prstGeom prst="triangl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4871D0EC-B302-6E06-0FD6-59E6B30C2153}"/>
              </a:ext>
            </a:extLst>
          </p:cNvPr>
          <p:cNvGrpSpPr/>
          <p:nvPr userDrawn="1"/>
        </p:nvGrpSpPr>
        <p:grpSpPr>
          <a:xfrm>
            <a:off x="10852150" y="5516561"/>
            <a:ext cx="2044700" cy="2044702"/>
            <a:chOff x="-1985169" y="1122360"/>
            <a:chExt cx="2128837" cy="2128840"/>
          </a:xfrm>
          <a:solidFill>
            <a:schemeClr val="tx1"/>
          </a:solidFill>
        </p:grpSpPr>
        <p:grpSp>
          <p:nvGrpSpPr>
            <p:cNvPr id="20" name="Group 19">
              <a:extLst>
                <a:ext uri="{FF2B5EF4-FFF2-40B4-BE49-F238E27FC236}">
                  <a16:creationId xmlns:a16="http://schemas.microsoft.com/office/drawing/2014/main" id="{461389FF-4A35-7A69-0B87-D0FC27003838}"/>
                </a:ext>
              </a:extLst>
            </p:cNvPr>
            <p:cNvGrpSpPr/>
            <p:nvPr userDrawn="1"/>
          </p:nvGrpSpPr>
          <p:grpSpPr>
            <a:xfrm>
              <a:off x="-1985169" y="1122363"/>
              <a:ext cx="2128837" cy="2128837"/>
              <a:chOff x="-1985169" y="1122363"/>
              <a:chExt cx="2128837" cy="2128837"/>
            </a:xfrm>
            <a:grpFill/>
          </p:grpSpPr>
          <p:grpSp>
            <p:nvGrpSpPr>
              <p:cNvPr id="28" name="Group 27">
                <a:extLst>
                  <a:ext uri="{FF2B5EF4-FFF2-40B4-BE49-F238E27FC236}">
                    <a16:creationId xmlns:a16="http://schemas.microsoft.com/office/drawing/2014/main" id="{D854C64B-0F49-9706-C006-21075B815120}"/>
                  </a:ext>
                </a:extLst>
              </p:cNvPr>
              <p:cNvGrpSpPr/>
              <p:nvPr userDrawn="1"/>
            </p:nvGrpSpPr>
            <p:grpSpPr>
              <a:xfrm>
                <a:off x="-1003300" y="1122363"/>
                <a:ext cx="165100" cy="2128837"/>
                <a:chOff x="-1003300" y="1122363"/>
                <a:chExt cx="165100" cy="2128837"/>
              </a:xfrm>
              <a:grpFill/>
            </p:grpSpPr>
            <p:sp>
              <p:nvSpPr>
                <p:cNvPr id="32" name="Rectangle 31">
                  <a:extLst>
                    <a:ext uri="{FF2B5EF4-FFF2-40B4-BE49-F238E27FC236}">
                      <a16:creationId xmlns:a16="http://schemas.microsoft.com/office/drawing/2014/main" id="{BA1BD1CA-97CA-A899-7583-DB289DB0A2D8}"/>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3" name="Rectangle 32">
                  <a:extLst>
                    <a:ext uri="{FF2B5EF4-FFF2-40B4-BE49-F238E27FC236}">
                      <a16:creationId xmlns:a16="http://schemas.microsoft.com/office/drawing/2014/main" id="{1EB0E403-7186-FF05-84DB-8A00A0672F65}"/>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29" name="Group 28">
                <a:extLst>
                  <a:ext uri="{FF2B5EF4-FFF2-40B4-BE49-F238E27FC236}">
                    <a16:creationId xmlns:a16="http://schemas.microsoft.com/office/drawing/2014/main" id="{CF7A0AB9-7842-312D-1E86-84A1F7D135DA}"/>
                  </a:ext>
                </a:extLst>
              </p:cNvPr>
              <p:cNvGrpSpPr/>
              <p:nvPr userDrawn="1"/>
            </p:nvGrpSpPr>
            <p:grpSpPr>
              <a:xfrm rot="5400000">
                <a:off x="-1003300" y="1122362"/>
                <a:ext cx="165100" cy="2128837"/>
                <a:chOff x="-1003300" y="1122363"/>
                <a:chExt cx="165100" cy="2128837"/>
              </a:xfrm>
              <a:grpFill/>
            </p:grpSpPr>
            <p:sp>
              <p:nvSpPr>
                <p:cNvPr id="30" name="Rectangle 29">
                  <a:extLst>
                    <a:ext uri="{FF2B5EF4-FFF2-40B4-BE49-F238E27FC236}">
                      <a16:creationId xmlns:a16="http://schemas.microsoft.com/office/drawing/2014/main" id="{F1A7BBB4-65D5-DB4B-061E-5D6A07E6272E}"/>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1" name="Rectangle 30">
                  <a:extLst>
                    <a:ext uri="{FF2B5EF4-FFF2-40B4-BE49-F238E27FC236}">
                      <a16:creationId xmlns:a16="http://schemas.microsoft.com/office/drawing/2014/main" id="{442CD1FD-7EEB-F113-5D98-358C6FB58C59}"/>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21" name="Group 20">
              <a:extLst>
                <a:ext uri="{FF2B5EF4-FFF2-40B4-BE49-F238E27FC236}">
                  <a16:creationId xmlns:a16="http://schemas.microsoft.com/office/drawing/2014/main" id="{70A4F522-2E66-F462-7058-9B1333E3198A}"/>
                </a:ext>
              </a:extLst>
            </p:cNvPr>
            <p:cNvGrpSpPr/>
            <p:nvPr userDrawn="1"/>
          </p:nvGrpSpPr>
          <p:grpSpPr>
            <a:xfrm rot="2700000">
              <a:off x="-1985169" y="1122360"/>
              <a:ext cx="2128837" cy="2128837"/>
              <a:chOff x="-1985169" y="1122363"/>
              <a:chExt cx="2128837" cy="2128837"/>
            </a:xfrm>
            <a:grpFill/>
          </p:grpSpPr>
          <p:grpSp>
            <p:nvGrpSpPr>
              <p:cNvPr id="22" name="Group 21">
                <a:extLst>
                  <a:ext uri="{FF2B5EF4-FFF2-40B4-BE49-F238E27FC236}">
                    <a16:creationId xmlns:a16="http://schemas.microsoft.com/office/drawing/2014/main" id="{1DAAE190-3353-1CCE-5F08-BCB33673336C}"/>
                  </a:ext>
                </a:extLst>
              </p:cNvPr>
              <p:cNvGrpSpPr/>
              <p:nvPr userDrawn="1"/>
            </p:nvGrpSpPr>
            <p:grpSpPr>
              <a:xfrm>
                <a:off x="-1003300" y="1122363"/>
                <a:ext cx="165100" cy="2128837"/>
                <a:chOff x="-1003300" y="1122363"/>
                <a:chExt cx="165100" cy="2128837"/>
              </a:xfrm>
              <a:grpFill/>
            </p:grpSpPr>
            <p:sp>
              <p:nvSpPr>
                <p:cNvPr id="26" name="Rectangle 25">
                  <a:extLst>
                    <a:ext uri="{FF2B5EF4-FFF2-40B4-BE49-F238E27FC236}">
                      <a16:creationId xmlns:a16="http://schemas.microsoft.com/office/drawing/2014/main" id="{9294F126-26B8-C0CF-3EFC-F9CF5F3F90AA}"/>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7" name="Rectangle 26">
                  <a:extLst>
                    <a:ext uri="{FF2B5EF4-FFF2-40B4-BE49-F238E27FC236}">
                      <a16:creationId xmlns:a16="http://schemas.microsoft.com/office/drawing/2014/main" id="{544919A0-0904-555A-4116-DC65163D158D}"/>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23" name="Group 22">
                <a:extLst>
                  <a:ext uri="{FF2B5EF4-FFF2-40B4-BE49-F238E27FC236}">
                    <a16:creationId xmlns:a16="http://schemas.microsoft.com/office/drawing/2014/main" id="{8E618B79-4B32-F162-ACE0-A05A3FE348E3}"/>
                  </a:ext>
                </a:extLst>
              </p:cNvPr>
              <p:cNvGrpSpPr/>
              <p:nvPr userDrawn="1"/>
            </p:nvGrpSpPr>
            <p:grpSpPr>
              <a:xfrm rot="5400000">
                <a:off x="-1003300" y="1122362"/>
                <a:ext cx="165100" cy="2128837"/>
                <a:chOff x="-1003300" y="1122363"/>
                <a:chExt cx="165100" cy="2128837"/>
              </a:xfrm>
              <a:grpFill/>
            </p:grpSpPr>
            <p:sp>
              <p:nvSpPr>
                <p:cNvPr id="24" name="Rectangle 23">
                  <a:extLst>
                    <a:ext uri="{FF2B5EF4-FFF2-40B4-BE49-F238E27FC236}">
                      <a16:creationId xmlns:a16="http://schemas.microsoft.com/office/drawing/2014/main" id="{52B786C7-63EF-F0D2-0E40-04A775A3773E}"/>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5" name="Rectangle 24">
                  <a:extLst>
                    <a:ext uri="{FF2B5EF4-FFF2-40B4-BE49-F238E27FC236}">
                      <a16:creationId xmlns:a16="http://schemas.microsoft.com/office/drawing/2014/main" id="{276DE7B2-6899-C80A-091D-073B52090541}"/>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grpSp>
        <p:nvGrpSpPr>
          <p:cNvPr id="34" name="Group 33">
            <a:extLst>
              <a:ext uri="{FF2B5EF4-FFF2-40B4-BE49-F238E27FC236}">
                <a16:creationId xmlns:a16="http://schemas.microsoft.com/office/drawing/2014/main" id="{125EDA45-37E6-2706-35F7-2EADE2103344}"/>
              </a:ext>
            </a:extLst>
          </p:cNvPr>
          <p:cNvGrpSpPr/>
          <p:nvPr userDrawn="1"/>
        </p:nvGrpSpPr>
        <p:grpSpPr>
          <a:xfrm>
            <a:off x="-821509" y="-15577"/>
            <a:ext cx="497080" cy="497080"/>
            <a:chOff x="-1460500" y="1196189"/>
            <a:chExt cx="634206" cy="634206"/>
          </a:xfrm>
          <a:solidFill>
            <a:schemeClr val="accent6"/>
          </a:solidFill>
        </p:grpSpPr>
        <p:grpSp>
          <p:nvGrpSpPr>
            <p:cNvPr id="35" name="Group 34">
              <a:extLst>
                <a:ext uri="{FF2B5EF4-FFF2-40B4-BE49-F238E27FC236}">
                  <a16:creationId xmlns:a16="http://schemas.microsoft.com/office/drawing/2014/main" id="{2B8B15A8-0EBB-58F5-7169-AB2EAE9CA616}"/>
                </a:ext>
              </a:extLst>
            </p:cNvPr>
            <p:cNvGrpSpPr/>
            <p:nvPr userDrawn="1"/>
          </p:nvGrpSpPr>
          <p:grpSpPr>
            <a:xfrm>
              <a:off x="-1460500" y="1483536"/>
              <a:ext cx="634206" cy="59514"/>
              <a:chOff x="-1460500" y="1483536"/>
              <a:chExt cx="634206" cy="59514"/>
            </a:xfrm>
            <a:grpFill/>
          </p:grpSpPr>
          <p:sp>
            <p:nvSpPr>
              <p:cNvPr id="39" name="Rectangle 38">
                <a:extLst>
                  <a:ext uri="{FF2B5EF4-FFF2-40B4-BE49-F238E27FC236}">
                    <a16:creationId xmlns:a16="http://schemas.microsoft.com/office/drawing/2014/main" id="{5BB201D2-F48D-2F37-604A-3A70DA444371}"/>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CC1F3F1-482A-3FA4-C7C1-1359F9C28E89}"/>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14C79131-97F6-BED2-193C-BAD0904864C6}"/>
                </a:ext>
              </a:extLst>
            </p:cNvPr>
            <p:cNvGrpSpPr/>
            <p:nvPr userDrawn="1"/>
          </p:nvGrpSpPr>
          <p:grpSpPr>
            <a:xfrm rot="5400000">
              <a:off x="-1460500" y="1483535"/>
              <a:ext cx="634206" cy="59514"/>
              <a:chOff x="-1460500" y="1483536"/>
              <a:chExt cx="634206" cy="59514"/>
            </a:xfrm>
            <a:grpFill/>
          </p:grpSpPr>
          <p:sp>
            <p:nvSpPr>
              <p:cNvPr id="37" name="Rectangle 36">
                <a:extLst>
                  <a:ext uri="{FF2B5EF4-FFF2-40B4-BE49-F238E27FC236}">
                    <a16:creationId xmlns:a16="http://schemas.microsoft.com/office/drawing/2014/main" id="{F3039EC8-F869-0867-D882-67B16AC04C2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BDB0547-5A39-0BF7-236E-5865FBBAC92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1" name="Group 40">
            <a:extLst>
              <a:ext uri="{FF2B5EF4-FFF2-40B4-BE49-F238E27FC236}">
                <a16:creationId xmlns:a16="http://schemas.microsoft.com/office/drawing/2014/main" id="{3A73EC9B-05A3-6CEE-5333-C47F7E215D04}"/>
              </a:ext>
            </a:extLst>
          </p:cNvPr>
          <p:cNvGrpSpPr/>
          <p:nvPr userDrawn="1"/>
        </p:nvGrpSpPr>
        <p:grpSpPr>
          <a:xfrm>
            <a:off x="-2359" y="-38899"/>
            <a:ext cx="497080" cy="497080"/>
            <a:chOff x="-1460500" y="1196189"/>
            <a:chExt cx="634206" cy="634206"/>
          </a:xfrm>
          <a:solidFill>
            <a:schemeClr val="accent6"/>
          </a:solidFill>
        </p:grpSpPr>
        <p:grpSp>
          <p:nvGrpSpPr>
            <p:cNvPr id="42" name="Group 41">
              <a:extLst>
                <a:ext uri="{FF2B5EF4-FFF2-40B4-BE49-F238E27FC236}">
                  <a16:creationId xmlns:a16="http://schemas.microsoft.com/office/drawing/2014/main" id="{E159CD4E-A656-28DA-3A8B-507D60ACD597}"/>
                </a:ext>
              </a:extLst>
            </p:cNvPr>
            <p:cNvGrpSpPr/>
            <p:nvPr userDrawn="1"/>
          </p:nvGrpSpPr>
          <p:grpSpPr>
            <a:xfrm>
              <a:off x="-1460500" y="1483536"/>
              <a:ext cx="634206" cy="59514"/>
              <a:chOff x="-1460500" y="1483536"/>
              <a:chExt cx="634206" cy="59514"/>
            </a:xfrm>
            <a:grpFill/>
          </p:grpSpPr>
          <p:sp>
            <p:nvSpPr>
              <p:cNvPr id="46" name="Rectangle 45">
                <a:extLst>
                  <a:ext uri="{FF2B5EF4-FFF2-40B4-BE49-F238E27FC236}">
                    <a16:creationId xmlns:a16="http://schemas.microsoft.com/office/drawing/2014/main" id="{483A30AD-5E82-0162-85F8-AD8ACFC0ACED}"/>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6B14599-992C-F358-D226-43288DA0B269}"/>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E8A20435-F543-18C7-3865-B62F28D11BBC}"/>
                </a:ext>
              </a:extLst>
            </p:cNvPr>
            <p:cNvGrpSpPr/>
            <p:nvPr userDrawn="1"/>
          </p:nvGrpSpPr>
          <p:grpSpPr>
            <a:xfrm rot="5400000">
              <a:off x="-1460500" y="1483535"/>
              <a:ext cx="634206" cy="59514"/>
              <a:chOff x="-1460500" y="1483536"/>
              <a:chExt cx="634206" cy="59514"/>
            </a:xfrm>
            <a:grpFill/>
          </p:grpSpPr>
          <p:sp>
            <p:nvSpPr>
              <p:cNvPr id="44" name="Rectangle 43">
                <a:extLst>
                  <a:ext uri="{FF2B5EF4-FFF2-40B4-BE49-F238E27FC236}">
                    <a16:creationId xmlns:a16="http://schemas.microsoft.com/office/drawing/2014/main" id="{CA55F0B8-2E0A-5A5D-8A4E-77E26A419517}"/>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2A3FC50-72EF-8927-ED93-E45731AD1055}"/>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8" name="Group 47">
            <a:extLst>
              <a:ext uri="{FF2B5EF4-FFF2-40B4-BE49-F238E27FC236}">
                <a16:creationId xmlns:a16="http://schemas.microsoft.com/office/drawing/2014/main" id="{B7856F35-9219-EBC8-C776-21ECB724D7E0}"/>
              </a:ext>
            </a:extLst>
          </p:cNvPr>
          <p:cNvGrpSpPr/>
          <p:nvPr userDrawn="1"/>
        </p:nvGrpSpPr>
        <p:grpSpPr>
          <a:xfrm>
            <a:off x="-306580" y="504825"/>
            <a:ext cx="497080" cy="497080"/>
            <a:chOff x="-1460500" y="1196189"/>
            <a:chExt cx="634206" cy="634206"/>
          </a:xfrm>
          <a:solidFill>
            <a:schemeClr val="accent6"/>
          </a:solidFill>
        </p:grpSpPr>
        <p:grpSp>
          <p:nvGrpSpPr>
            <p:cNvPr id="49" name="Group 48">
              <a:extLst>
                <a:ext uri="{FF2B5EF4-FFF2-40B4-BE49-F238E27FC236}">
                  <a16:creationId xmlns:a16="http://schemas.microsoft.com/office/drawing/2014/main" id="{D5202F68-26D9-265E-3C7E-EDB6C0224799}"/>
                </a:ext>
              </a:extLst>
            </p:cNvPr>
            <p:cNvGrpSpPr/>
            <p:nvPr userDrawn="1"/>
          </p:nvGrpSpPr>
          <p:grpSpPr>
            <a:xfrm>
              <a:off x="-1460500" y="1483536"/>
              <a:ext cx="634206" cy="59514"/>
              <a:chOff x="-1460500" y="1483536"/>
              <a:chExt cx="634206" cy="59514"/>
            </a:xfrm>
            <a:grpFill/>
          </p:grpSpPr>
          <p:sp>
            <p:nvSpPr>
              <p:cNvPr id="53" name="Rectangle 52">
                <a:extLst>
                  <a:ext uri="{FF2B5EF4-FFF2-40B4-BE49-F238E27FC236}">
                    <a16:creationId xmlns:a16="http://schemas.microsoft.com/office/drawing/2014/main" id="{CDAF7EA7-CAD0-E625-E83E-F59FCE13D416}"/>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253607AD-7679-8B7B-300E-1473583CEA44}"/>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4EB2A078-55B8-D320-BD4B-B84B679650E2}"/>
                </a:ext>
              </a:extLst>
            </p:cNvPr>
            <p:cNvGrpSpPr/>
            <p:nvPr userDrawn="1"/>
          </p:nvGrpSpPr>
          <p:grpSpPr>
            <a:xfrm rot="5400000">
              <a:off x="-1460500" y="1483535"/>
              <a:ext cx="634206" cy="59514"/>
              <a:chOff x="-1460500" y="1483536"/>
              <a:chExt cx="634206" cy="59514"/>
            </a:xfrm>
            <a:grpFill/>
          </p:grpSpPr>
          <p:sp>
            <p:nvSpPr>
              <p:cNvPr id="51" name="Rectangle 50">
                <a:extLst>
                  <a:ext uri="{FF2B5EF4-FFF2-40B4-BE49-F238E27FC236}">
                    <a16:creationId xmlns:a16="http://schemas.microsoft.com/office/drawing/2014/main" id="{70128CBC-FA1F-C277-ADD0-6BE1B2B32358}"/>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8FB4B52-B01D-30B0-464C-1343CDF7F623}"/>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5" name="Group 54">
            <a:extLst>
              <a:ext uri="{FF2B5EF4-FFF2-40B4-BE49-F238E27FC236}">
                <a16:creationId xmlns:a16="http://schemas.microsoft.com/office/drawing/2014/main" id="{F9DAB452-0E65-BAF9-2BB6-FF5ADA4B48B6}"/>
              </a:ext>
            </a:extLst>
          </p:cNvPr>
          <p:cNvGrpSpPr/>
          <p:nvPr userDrawn="1"/>
        </p:nvGrpSpPr>
        <p:grpSpPr>
          <a:xfrm>
            <a:off x="512570" y="481503"/>
            <a:ext cx="497080" cy="497080"/>
            <a:chOff x="-1460500" y="1196189"/>
            <a:chExt cx="634206" cy="634206"/>
          </a:xfrm>
          <a:solidFill>
            <a:schemeClr val="accent6"/>
          </a:solidFill>
        </p:grpSpPr>
        <p:grpSp>
          <p:nvGrpSpPr>
            <p:cNvPr id="56" name="Group 55">
              <a:extLst>
                <a:ext uri="{FF2B5EF4-FFF2-40B4-BE49-F238E27FC236}">
                  <a16:creationId xmlns:a16="http://schemas.microsoft.com/office/drawing/2014/main" id="{6563957A-5BFA-CD10-99E6-5771F34BE8E9}"/>
                </a:ext>
              </a:extLst>
            </p:cNvPr>
            <p:cNvGrpSpPr/>
            <p:nvPr userDrawn="1"/>
          </p:nvGrpSpPr>
          <p:grpSpPr>
            <a:xfrm>
              <a:off x="-1460500" y="1483536"/>
              <a:ext cx="634206" cy="59514"/>
              <a:chOff x="-1460500" y="1483536"/>
              <a:chExt cx="634206" cy="59514"/>
            </a:xfrm>
            <a:grpFill/>
          </p:grpSpPr>
          <p:sp>
            <p:nvSpPr>
              <p:cNvPr id="60" name="Rectangle 59">
                <a:extLst>
                  <a:ext uri="{FF2B5EF4-FFF2-40B4-BE49-F238E27FC236}">
                    <a16:creationId xmlns:a16="http://schemas.microsoft.com/office/drawing/2014/main" id="{B1DE9955-E7B0-B206-A447-24C52D6ADC6A}"/>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B8182805-D485-3850-EA32-6B792848F9A7}"/>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ADD2977E-B723-7AFC-C8F8-EE57EB56C144}"/>
                </a:ext>
              </a:extLst>
            </p:cNvPr>
            <p:cNvGrpSpPr/>
            <p:nvPr userDrawn="1"/>
          </p:nvGrpSpPr>
          <p:grpSpPr>
            <a:xfrm rot="5400000">
              <a:off x="-1460500" y="1483535"/>
              <a:ext cx="634206" cy="59514"/>
              <a:chOff x="-1460500" y="1483536"/>
              <a:chExt cx="634206" cy="59514"/>
            </a:xfrm>
            <a:grpFill/>
          </p:grpSpPr>
          <p:sp>
            <p:nvSpPr>
              <p:cNvPr id="58" name="Rectangle 57">
                <a:extLst>
                  <a:ext uri="{FF2B5EF4-FFF2-40B4-BE49-F238E27FC236}">
                    <a16:creationId xmlns:a16="http://schemas.microsoft.com/office/drawing/2014/main" id="{E13CF5BD-AD8E-732C-61AE-FB19B6922EE5}"/>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7E80064B-F95F-8858-9758-F32FF2F9CB91}"/>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539827520"/>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with 4 items on timelin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43F17-502C-B9D2-7695-CD4621FD1B4A}"/>
              </a:ext>
            </a:extLst>
          </p:cNvPr>
          <p:cNvSpPr>
            <a:spLocks noGrp="1"/>
          </p:cNvSpPr>
          <p:nvPr>
            <p:ph type="title"/>
          </p:nvPr>
        </p:nvSpPr>
        <p:spPr/>
        <p:txBody>
          <a:bodyPr/>
          <a:lstStyle/>
          <a:p>
            <a:r>
              <a:rPr lang="en-US"/>
              <a:t>Click to edit Master title style</a:t>
            </a:r>
          </a:p>
        </p:txBody>
      </p:sp>
      <p:sp>
        <p:nvSpPr>
          <p:cNvPr id="6" name="Rectangle 5">
            <a:extLst>
              <a:ext uri="{FF2B5EF4-FFF2-40B4-BE49-F238E27FC236}">
                <a16:creationId xmlns:a16="http://schemas.microsoft.com/office/drawing/2014/main" id="{106FB032-581A-ACED-41C1-C89B94F937D9}"/>
              </a:ext>
            </a:extLst>
          </p:cNvPr>
          <p:cNvSpPr/>
          <p:nvPr userDrawn="1"/>
        </p:nvSpPr>
        <p:spPr>
          <a:xfrm>
            <a:off x="11404600" y="0"/>
            <a:ext cx="787400" cy="6858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grpSp>
        <p:nvGrpSpPr>
          <p:cNvPr id="7" name="Group 6">
            <a:extLst>
              <a:ext uri="{FF2B5EF4-FFF2-40B4-BE49-F238E27FC236}">
                <a16:creationId xmlns:a16="http://schemas.microsoft.com/office/drawing/2014/main" id="{6618E808-0F21-8DC6-D432-5901DA87E5D3}"/>
              </a:ext>
            </a:extLst>
          </p:cNvPr>
          <p:cNvGrpSpPr/>
          <p:nvPr userDrawn="1"/>
        </p:nvGrpSpPr>
        <p:grpSpPr>
          <a:xfrm>
            <a:off x="10775950" y="-657226"/>
            <a:ext cx="2044700" cy="2044702"/>
            <a:chOff x="-1985169" y="1122360"/>
            <a:chExt cx="2128837" cy="2128840"/>
          </a:xfrm>
          <a:solidFill>
            <a:schemeClr val="tx1"/>
          </a:solidFill>
        </p:grpSpPr>
        <p:grpSp>
          <p:nvGrpSpPr>
            <p:cNvPr id="8" name="Group 7">
              <a:extLst>
                <a:ext uri="{FF2B5EF4-FFF2-40B4-BE49-F238E27FC236}">
                  <a16:creationId xmlns:a16="http://schemas.microsoft.com/office/drawing/2014/main" id="{08A16943-5B91-2A70-1C7F-79322CACBD6E}"/>
                </a:ext>
              </a:extLst>
            </p:cNvPr>
            <p:cNvGrpSpPr/>
            <p:nvPr userDrawn="1"/>
          </p:nvGrpSpPr>
          <p:grpSpPr>
            <a:xfrm>
              <a:off x="-1985169" y="1122363"/>
              <a:ext cx="2128837" cy="2128837"/>
              <a:chOff x="-1985169" y="1122363"/>
              <a:chExt cx="2128837" cy="2128837"/>
            </a:xfrm>
            <a:grpFill/>
          </p:grpSpPr>
          <p:grpSp>
            <p:nvGrpSpPr>
              <p:cNvPr id="16" name="Group 15">
                <a:extLst>
                  <a:ext uri="{FF2B5EF4-FFF2-40B4-BE49-F238E27FC236}">
                    <a16:creationId xmlns:a16="http://schemas.microsoft.com/office/drawing/2014/main" id="{F0E41C1D-C410-3969-0C74-F148ED501ACE}"/>
                  </a:ext>
                </a:extLst>
              </p:cNvPr>
              <p:cNvGrpSpPr/>
              <p:nvPr userDrawn="1"/>
            </p:nvGrpSpPr>
            <p:grpSpPr>
              <a:xfrm>
                <a:off x="-1003300" y="1122363"/>
                <a:ext cx="165100" cy="2128837"/>
                <a:chOff x="-1003300" y="1122363"/>
                <a:chExt cx="165100" cy="2128837"/>
              </a:xfrm>
              <a:grpFill/>
            </p:grpSpPr>
            <p:sp>
              <p:nvSpPr>
                <p:cNvPr id="20" name="Rectangle 19">
                  <a:extLst>
                    <a:ext uri="{FF2B5EF4-FFF2-40B4-BE49-F238E27FC236}">
                      <a16:creationId xmlns:a16="http://schemas.microsoft.com/office/drawing/2014/main" id="{BAB95635-D585-5136-6F84-EED328591A27}"/>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1" name="Rectangle 20">
                  <a:extLst>
                    <a:ext uri="{FF2B5EF4-FFF2-40B4-BE49-F238E27FC236}">
                      <a16:creationId xmlns:a16="http://schemas.microsoft.com/office/drawing/2014/main" id="{4F4D310E-4F1D-8356-73DD-DF5471036815}"/>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7" name="Group 16">
                <a:extLst>
                  <a:ext uri="{FF2B5EF4-FFF2-40B4-BE49-F238E27FC236}">
                    <a16:creationId xmlns:a16="http://schemas.microsoft.com/office/drawing/2014/main" id="{1A81ACDD-BAD9-864B-1A7C-2DCC88873A30}"/>
                  </a:ext>
                </a:extLst>
              </p:cNvPr>
              <p:cNvGrpSpPr/>
              <p:nvPr userDrawn="1"/>
            </p:nvGrpSpPr>
            <p:grpSpPr>
              <a:xfrm rot="5400000">
                <a:off x="-1003300" y="1122362"/>
                <a:ext cx="165100" cy="2128837"/>
                <a:chOff x="-1003300" y="1122363"/>
                <a:chExt cx="165100" cy="2128837"/>
              </a:xfrm>
              <a:grpFill/>
            </p:grpSpPr>
            <p:sp>
              <p:nvSpPr>
                <p:cNvPr id="18" name="Rectangle 17">
                  <a:extLst>
                    <a:ext uri="{FF2B5EF4-FFF2-40B4-BE49-F238E27FC236}">
                      <a16:creationId xmlns:a16="http://schemas.microsoft.com/office/drawing/2014/main" id="{9CE52C15-4B32-36B3-CA67-3BC7574100BB}"/>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9" name="Rectangle 18">
                  <a:extLst>
                    <a:ext uri="{FF2B5EF4-FFF2-40B4-BE49-F238E27FC236}">
                      <a16:creationId xmlns:a16="http://schemas.microsoft.com/office/drawing/2014/main" id="{C6B9039C-67B8-C397-8220-3FB2334AC8EE}"/>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9" name="Group 8">
              <a:extLst>
                <a:ext uri="{FF2B5EF4-FFF2-40B4-BE49-F238E27FC236}">
                  <a16:creationId xmlns:a16="http://schemas.microsoft.com/office/drawing/2014/main" id="{DB499207-CA35-ED21-654A-0D63BD4E8DBF}"/>
                </a:ext>
              </a:extLst>
            </p:cNvPr>
            <p:cNvGrpSpPr/>
            <p:nvPr userDrawn="1"/>
          </p:nvGrpSpPr>
          <p:grpSpPr>
            <a:xfrm rot="2700000">
              <a:off x="-1985169" y="1122360"/>
              <a:ext cx="2128837" cy="2128837"/>
              <a:chOff x="-1985169" y="1122363"/>
              <a:chExt cx="2128837" cy="2128837"/>
            </a:xfrm>
            <a:grpFill/>
          </p:grpSpPr>
          <p:grpSp>
            <p:nvGrpSpPr>
              <p:cNvPr id="10" name="Group 9">
                <a:extLst>
                  <a:ext uri="{FF2B5EF4-FFF2-40B4-BE49-F238E27FC236}">
                    <a16:creationId xmlns:a16="http://schemas.microsoft.com/office/drawing/2014/main" id="{02B160A6-1B10-A4C3-E1AB-2C2E48578412}"/>
                  </a:ext>
                </a:extLst>
              </p:cNvPr>
              <p:cNvGrpSpPr/>
              <p:nvPr userDrawn="1"/>
            </p:nvGrpSpPr>
            <p:grpSpPr>
              <a:xfrm>
                <a:off x="-1003300" y="1122363"/>
                <a:ext cx="165100" cy="2128837"/>
                <a:chOff x="-1003300" y="1122363"/>
                <a:chExt cx="165100" cy="2128837"/>
              </a:xfrm>
              <a:grpFill/>
            </p:grpSpPr>
            <p:sp>
              <p:nvSpPr>
                <p:cNvPr id="14" name="Rectangle 13">
                  <a:extLst>
                    <a:ext uri="{FF2B5EF4-FFF2-40B4-BE49-F238E27FC236}">
                      <a16:creationId xmlns:a16="http://schemas.microsoft.com/office/drawing/2014/main" id="{7F90833D-8986-338A-5668-98AC1B85A035}"/>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5" name="Rectangle 14">
                  <a:extLst>
                    <a:ext uri="{FF2B5EF4-FFF2-40B4-BE49-F238E27FC236}">
                      <a16:creationId xmlns:a16="http://schemas.microsoft.com/office/drawing/2014/main" id="{7355FE05-B003-CA29-A6EA-0D8664FAA6A0}"/>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1" name="Group 10">
                <a:extLst>
                  <a:ext uri="{FF2B5EF4-FFF2-40B4-BE49-F238E27FC236}">
                    <a16:creationId xmlns:a16="http://schemas.microsoft.com/office/drawing/2014/main" id="{39D1FC68-9EB3-6DFB-0444-81426C8A30E1}"/>
                  </a:ext>
                </a:extLst>
              </p:cNvPr>
              <p:cNvGrpSpPr/>
              <p:nvPr userDrawn="1"/>
            </p:nvGrpSpPr>
            <p:grpSpPr>
              <a:xfrm rot="5400000">
                <a:off x="-1003300" y="1122362"/>
                <a:ext cx="165100" cy="2128837"/>
                <a:chOff x="-1003300" y="1122363"/>
                <a:chExt cx="165100" cy="2128837"/>
              </a:xfrm>
              <a:grpFill/>
            </p:grpSpPr>
            <p:sp>
              <p:nvSpPr>
                <p:cNvPr id="12" name="Rectangle 11">
                  <a:extLst>
                    <a:ext uri="{FF2B5EF4-FFF2-40B4-BE49-F238E27FC236}">
                      <a16:creationId xmlns:a16="http://schemas.microsoft.com/office/drawing/2014/main" id="{5CCF1FD8-E9BD-05CB-8982-468A9B2BD124}"/>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3" name="Rectangle 12">
                  <a:extLst>
                    <a:ext uri="{FF2B5EF4-FFF2-40B4-BE49-F238E27FC236}">
                      <a16:creationId xmlns:a16="http://schemas.microsoft.com/office/drawing/2014/main" id="{5EF0274B-4CC4-D1D6-32CD-598920390211}"/>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sp>
        <p:nvSpPr>
          <p:cNvPr id="22" name="Text Placeholder 59" descr="Subtitle">
            <a:extLst>
              <a:ext uri="{FF2B5EF4-FFF2-40B4-BE49-F238E27FC236}">
                <a16:creationId xmlns:a16="http://schemas.microsoft.com/office/drawing/2014/main" id="{B3B875BA-26C3-D3FF-78C8-BCE0EC6ED9DB}"/>
              </a:ext>
            </a:extLst>
          </p:cNvPr>
          <p:cNvSpPr>
            <a:spLocks noGrp="1"/>
          </p:cNvSpPr>
          <p:nvPr>
            <p:ph type="body" sz="quarter" idx="13"/>
          </p:nvPr>
        </p:nvSpPr>
        <p:spPr>
          <a:xfrm>
            <a:off x="996950" y="1650127"/>
            <a:ext cx="1816100" cy="513670"/>
          </a:xfrm>
        </p:spPr>
        <p:txBody>
          <a:bodyPr anchor="t">
            <a:noAutofit/>
          </a:bodyPr>
          <a:lstStyle>
            <a:lvl1pPr algn="r">
              <a:defRPr sz="1800" b="1">
                <a:solidFill>
                  <a:schemeClr val="accent3"/>
                </a:solidFill>
              </a:defRPr>
            </a:lvl1pPr>
            <a:lvl2pPr algn="r">
              <a:defRPr sz="1800" b="1">
                <a:solidFill>
                  <a:schemeClr val="accent3"/>
                </a:solidFill>
              </a:defRPr>
            </a:lvl2pPr>
            <a:lvl3pPr algn="r">
              <a:defRPr sz="1800" b="1">
                <a:solidFill>
                  <a:schemeClr val="accent3"/>
                </a:solidFill>
              </a:defRPr>
            </a:lvl3pPr>
            <a:lvl4pPr algn="r">
              <a:defRPr sz="1800" b="1">
                <a:solidFill>
                  <a:schemeClr val="accent3"/>
                </a:solidFill>
              </a:defRPr>
            </a:lvl4pPr>
            <a:lvl5pPr algn="r">
              <a:defRPr sz="1800" b="1">
                <a:solidFill>
                  <a:schemeClr val="accent3"/>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0">
            <a:extLst>
              <a:ext uri="{FF2B5EF4-FFF2-40B4-BE49-F238E27FC236}">
                <a16:creationId xmlns:a16="http://schemas.microsoft.com/office/drawing/2014/main" id="{7AD443EA-4D9B-C71C-EECF-07CE873A2B21}"/>
              </a:ext>
            </a:extLst>
          </p:cNvPr>
          <p:cNvSpPr>
            <a:spLocks noGrp="1"/>
          </p:cNvSpPr>
          <p:nvPr>
            <p:ph type="body" sz="quarter" idx="14"/>
          </p:nvPr>
        </p:nvSpPr>
        <p:spPr>
          <a:xfrm>
            <a:off x="3734250" y="1740386"/>
            <a:ext cx="7435850" cy="513670"/>
          </a:xfrm>
        </p:spPr>
        <p:txBody>
          <a:bodyPr anchor="ctr"/>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Isosceles Triangle 24">
            <a:extLst>
              <a:ext uri="{FF2B5EF4-FFF2-40B4-BE49-F238E27FC236}">
                <a16:creationId xmlns:a16="http://schemas.microsoft.com/office/drawing/2014/main" id="{9E246728-BDD6-47DC-F7D9-296AF3681E6A}"/>
              </a:ext>
            </a:extLst>
          </p:cNvPr>
          <p:cNvSpPr/>
          <p:nvPr userDrawn="1"/>
        </p:nvSpPr>
        <p:spPr>
          <a:xfrm rot="5400000">
            <a:off x="3206437" y="1919975"/>
            <a:ext cx="188686" cy="162660"/>
          </a:xfrm>
          <a:prstGeom prst="triangl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9352F6A-3073-A8D6-6041-814F5AFA4A78}"/>
              </a:ext>
            </a:extLst>
          </p:cNvPr>
          <p:cNvSpPr/>
          <p:nvPr userDrawn="1"/>
        </p:nvSpPr>
        <p:spPr>
          <a:xfrm>
            <a:off x="3004362" y="1425721"/>
            <a:ext cx="207475" cy="1143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Placeholder 59" descr="Subtitle">
            <a:extLst>
              <a:ext uri="{FF2B5EF4-FFF2-40B4-BE49-F238E27FC236}">
                <a16:creationId xmlns:a16="http://schemas.microsoft.com/office/drawing/2014/main" id="{6B85C787-6325-5247-3F4B-92DB41A1B6BB}"/>
              </a:ext>
            </a:extLst>
          </p:cNvPr>
          <p:cNvSpPr>
            <a:spLocks noGrp="1"/>
          </p:cNvSpPr>
          <p:nvPr>
            <p:ph type="body" sz="quarter" idx="15"/>
          </p:nvPr>
        </p:nvSpPr>
        <p:spPr>
          <a:xfrm>
            <a:off x="996950" y="2780081"/>
            <a:ext cx="1816100" cy="513670"/>
          </a:xfrm>
        </p:spPr>
        <p:txBody>
          <a:bodyPr anchor="t">
            <a:noAutofit/>
          </a:bodyPr>
          <a:lstStyle>
            <a:lvl1pPr algn="r">
              <a:defRPr sz="1800" b="1">
                <a:solidFill>
                  <a:schemeClr val="accent2"/>
                </a:solidFill>
              </a:defRPr>
            </a:lvl1pPr>
            <a:lvl2pPr algn="r">
              <a:defRPr sz="1800" b="1">
                <a:solidFill>
                  <a:schemeClr val="accent2"/>
                </a:solidFill>
              </a:defRPr>
            </a:lvl2pPr>
            <a:lvl3pPr algn="r">
              <a:defRPr sz="1800" b="1">
                <a:solidFill>
                  <a:schemeClr val="accent2"/>
                </a:solidFill>
              </a:defRPr>
            </a:lvl3pPr>
            <a:lvl4pPr algn="r">
              <a:defRPr sz="1800" b="1">
                <a:solidFill>
                  <a:schemeClr val="accent2"/>
                </a:solidFill>
              </a:defRPr>
            </a:lvl4pPr>
            <a:lvl5pPr algn="r">
              <a:defRPr sz="1800" b="1">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0">
            <a:extLst>
              <a:ext uri="{FF2B5EF4-FFF2-40B4-BE49-F238E27FC236}">
                <a16:creationId xmlns:a16="http://schemas.microsoft.com/office/drawing/2014/main" id="{81A666A9-C388-4098-A46B-B028E29D51EA}"/>
              </a:ext>
            </a:extLst>
          </p:cNvPr>
          <p:cNvSpPr>
            <a:spLocks noGrp="1"/>
          </p:cNvSpPr>
          <p:nvPr>
            <p:ph type="body" sz="quarter" idx="16"/>
          </p:nvPr>
        </p:nvSpPr>
        <p:spPr>
          <a:xfrm>
            <a:off x="3734250" y="2870340"/>
            <a:ext cx="7435850" cy="513670"/>
          </a:xfrm>
        </p:spPr>
        <p:txBody>
          <a:bodyPr anchor="ctr"/>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Isosceles Triangle 28">
            <a:extLst>
              <a:ext uri="{FF2B5EF4-FFF2-40B4-BE49-F238E27FC236}">
                <a16:creationId xmlns:a16="http://schemas.microsoft.com/office/drawing/2014/main" id="{27813FA3-DD85-FC3E-BD2A-8D0FCCB74A2F}"/>
              </a:ext>
            </a:extLst>
          </p:cNvPr>
          <p:cNvSpPr/>
          <p:nvPr userDrawn="1"/>
        </p:nvSpPr>
        <p:spPr>
          <a:xfrm rot="5400000">
            <a:off x="3206437" y="3049929"/>
            <a:ext cx="188686" cy="162660"/>
          </a:xfrm>
          <a:prstGeom prst="triangl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CED3974-0790-14B7-FD8E-401ABB623AB9}"/>
              </a:ext>
            </a:extLst>
          </p:cNvPr>
          <p:cNvSpPr/>
          <p:nvPr userDrawn="1"/>
        </p:nvSpPr>
        <p:spPr>
          <a:xfrm>
            <a:off x="3004362" y="2555675"/>
            <a:ext cx="207475" cy="1143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31" name="Text Placeholder 59" descr="Subtitle">
            <a:extLst>
              <a:ext uri="{FF2B5EF4-FFF2-40B4-BE49-F238E27FC236}">
                <a16:creationId xmlns:a16="http://schemas.microsoft.com/office/drawing/2014/main" id="{97A61399-D944-7B86-F9D1-112335C51DF7}"/>
              </a:ext>
            </a:extLst>
          </p:cNvPr>
          <p:cNvSpPr>
            <a:spLocks noGrp="1"/>
          </p:cNvSpPr>
          <p:nvPr>
            <p:ph type="body" sz="quarter" idx="17"/>
          </p:nvPr>
        </p:nvSpPr>
        <p:spPr>
          <a:xfrm>
            <a:off x="996950" y="3910035"/>
            <a:ext cx="1816100" cy="513670"/>
          </a:xfrm>
        </p:spPr>
        <p:txBody>
          <a:bodyPr anchor="t">
            <a:noAutofit/>
          </a:bodyPr>
          <a:lstStyle>
            <a:lvl1pPr algn="r">
              <a:defRPr sz="1800" b="1">
                <a:solidFill>
                  <a:schemeClr val="accent6"/>
                </a:solidFill>
              </a:defRPr>
            </a:lvl1pPr>
            <a:lvl2pPr algn="r">
              <a:defRPr sz="1800" b="1">
                <a:solidFill>
                  <a:schemeClr val="accent6"/>
                </a:solidFill>
              </a:defRPr>
            </a:lvl2pPr>
            <a:lvl3pPr algn="r">
              <a:defRPr sz="1800" b="1">
                <a:solidFill>
                  <a:schemeClr val="accent6"/>
                </a:solidFill>
              </a:defRPr>
            </a:lvl3pPr>
            <a:lvl4pPr algn="r">
              <a:defRPr sz="1800" b="1">
                <a:solidFill>
                  <a:schemeClr val="accent6"/>
                </a:solidFill>
              </a:defRPr>
            </a:lvl4pPr>
            <a:lvl5pPr algn="r">
              <a:defRPr sz="18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10">
            <a:extLst>
              <a:ext uri="{FF2B5EF4-FFF2-40B4-BE49-F238E27FC236}">
                <a16:creationId xmlns:a16="http://schemas.microsoft.com/office/drawing/2014/main" id="{0C45993F-19FE-1FE8-9EBC-44BE09468379}"/>
              </a:ext>
            </a:extLst>
          </p:cNvPr>
          <p:cNvSpPr>
            <a:spLocks noGrp="1"/>
          </p:cNvSpPr>
          <p:nvPr>
            <p:ph type="body" sz="quarter" idx="18"/>
          </p:nvPr>
        </p:nvSpPr>
        <p:spPr>
          <a:xfrm>
            <a:off x="3734250" y="4000294"/>
            <a:ext cx="7435850" cy="513670"/>
          </a:xfrm>
        </p:spPr>
        <p:txBody>
          <a:bodyPr anchor="ctr"/>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Isosceles Triangle 32">
            <a:extLst>
              <a:ext uri="{FF2B5EF4-FFF2-40B4-BE49-F238E27FC236}">
                <a16:creationId xmlns:a16="http://schemas.microsoft.com/office/drawing/2014/main" id="{78227A56-37DF-FB4E-26BF-EF9D86D2E82E}"/>
              </a:ext>
            </a:extLst>
          </p:cNvPr>
          <p:cNvSpPr/>
          <p:nvPr userDrawn="1"/>
        </p:nvSpPr>
        <p:spPr>
          <a:xfrm rot="5400000">
            <a:off x="3206437" y="4179883"/>
            <a:ext cx="188686" cy="162660"/>
          </a:xfrm>
          <a:prstGeom prst="triangl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E2FE862-6664-36BE-E523-86DCB24FDF8C}"/>
              </a:ext>
            </a:extLst>
          </p:cNvPr>
          <p:cNvSpPr/>
          <p:nvPr userDrawn="1"/>
        </p:nvSpPr>
        <p:spPr>
          <a:xfrm>
            <a:off x="3004362" y="3685629"/>
            <a:ext cx="207475" cy="11430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59" descr="Subtitle">
            <a:extLst>
              <a:ext uri="{FF2B5EF4-FFF2-40B4-BE49-F238E27FC236}">
                <a16:creationId xmlns:a16="http://schemas.microsoft.com/office/drawing/2014/main" id="{FC931F9A-F838-5C58-88FF-8E706193620C}"/>
              </a:ext>
            </a:extLst>
          </p:cNvPr>
          <p:cNvSpPr>
            <a:spLocks noGrp="1"/>
          </p:cNvSpPr>
          <p:nvPr>
            <p:ph type="body" sz="quarter" idx="19"/>
          </p:nvPr>
        </p:nvSpPr>
        <p:spPr>
          <a:xfrm>
            <a:off x="996950" y="5039989"/>
            <a:ext cx="1816100" cy="513670"/>
          </a:xfrm>
        </p:spPr>
        <p:txBody>
          <a:bodyPr anchor="t">
            <a:noAutofit/>
          </a:bodyPr>
          <a:lstStyle>
            <a:lvl1pPr algn="r">
              <a:defRPr sz="1800" b="1">
                <a:solidFill>
                  <a:schemeClr val="accent3"/>
                </a:solidFill>
              </a:defRPr>
            </a:lvl1pPr>
            <a:lvl2pPr algn="r">
              <a:defRPr sz="1800" b="1">
                <a:solidFill>
                  <a:schemeClr val="accent3"/>
                </a:solidFill>
              </a:defRPr>
            </a:lvl2pPr>
            <a:lvl3pPr algn="r">
              <a:defRPr sz="1800" b="1">
                <a:solidFill>
                  <a:schemeClr val="accent3"/>
                </a:solidFill>
              </a:defRPr>
            </a:lvl3pPr>
            <a:lvl4pPr algn="r">
              <a:defRPr sz="1800" b="1">
                <a:solidFill>
                  <a:schemeClr val="accent3"/>
                </a:solidFill>
              </a:defRPr>
            </a:lvl4pPr>
            <a:lvl5pPr algn="r">
              <a:defRPr sz="1800" b="1">
                <a:solidFill>
                  <a:schemeClr val="accent3"/>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 name="Text Placeholder 10">
            <a:extLst>
              <a:ext uri="{FF2B5EF4-FFF2-40B4-BE49-F238E27FC236}">
                <a16:creationId xmlns:a16="http://schemas.microsoft.com/office/drawing/2014/main" id="{FFB2AB61-A709-5820-208A-2E5855A802C0}"/>
              </a:ext>
            </a:extLst>
          </p:cNvPr>
          <p:cNvSpPr>
            <a:spLocks noGrp="1"/>
          </p:cNvSpPr>
          <p:nvPr>
            <p:ph type="body" sz="quarter" idx="20"/>
          </p:nvPr>
        </p:nvSpPr>
        <p:spPr>
          <a:xfrm>
            <a:off x="3734250" y="5130248"/>
            <a:ext cx="7435850" cy="513670"/>
          </a:xfrm>
        </p:spPr>
        <p:txBody>
          <a:bodyPr anchor="ctr"/>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7" name="Isosceles Triangle 36">
            <a:extLst>
              <a:ext uri="{FF2B5EF4-FFF2-40B4-BE49-F238E27FC236}">
                <a16:creationId xmlns:a16="http://schemas.microsoft.com/office/drawing/2014/main" id="{99CC16C1-CD4E-3DF4-490E-0CCB995D3E29}"/>
              </a:ext>
            </a:extLst>
          </p:cNvPr>
          <p:cNvSpPr/>
          <p:nvPr userDrawn="1"/>
        </p:nvSpPr>
        <p:spPr>
          <a:xfrm rot="5400000">
            <a:off x="3206437" y="5309837"/>
            <a:ext cx="188686" cy="162660"/>
          </a:xfrm>
          <a:prstGeom prst="triangl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BA43635-7C9E-30F4-B250-DDCB03EAEC6B}"/>
              </a:ext>
            </a:extLst>
          </p:cNvPr>
          <p:cNvSpPr/>
          <p:nvPr userDrawn="1"/>
        </p:nvSpPr>
        <p:spPr>
          <a:xfrm>
            <a:off x="3004362" y="4815583"/>
            <a:ext cx="207475" cy="1143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0A997038-397A-8EF0-1B1C-D868D43F8569}"/>
              </a:ext>
            </a:extLst>
          </p:cNvPr>
          <p:cNvGrpSpPr/>
          <p:nvPr userDrawn="1"/>
        </p:nvGrpSpPr>
        <p:grpSpPr>
          <a:xfrm>
            <a:off x="405567" y="5678879"/>
            <a:ext cx="497080" cy="497080"/>
            <a:chOff x="-1460500" y="1196189"/>
            <a:chExt cx="634206" cy="634206"/>
          </a:xfrm>
          <a:solidFill>
            <a:schemeClr val="tx1"/>
          </a:solidFill>
        </p:grpSpPr>
        <p:grpSp>
          <p:nvGrpSpPr>
            <p:cNvPr id="68" name="Group 67">
              <a:extLst>
                <a:ext uri="{FF2B5EF4-FFF2-40B4-BE49-F238E27FC236}">
                  <a16:creationId xmlns:a16="http://schemas.microsoft.com/office/drawing/2014/main" id="{755EE11A-F4FC-8F64-A4FD-ECAFB0BEE76F}"/>
                </a:ext>
              </a:extLst>
            </p:cNvPr>
            <p:cNvGrpSpPr/>
            <p:nvPr userDrawn="1"/>
          </p:nvGrpSpPr>
          <p:grpSpPr>
            <a:xfrm>
              <a:off x="-1460500" y="1483536"/>
              <a:ext cx="634206" cy="59514"/>
              <a:chOff x="-1460500" y="1483536"/>
              <a:chExt cx="634206" cy="59514"/>
            </a:xfrm>
            <a:grpFill/>
          </p:grpSpPr>
          <p:sp>
            <p:nvSpPr>
              <p:cNvPr id="72" name="Rectangle 71">
                <a:extLst>
                  <a:ext uri="{FF2B5EF4-FFF2-40B4-BE49-F238E27FC236}">
                    <a16:creationId xmlns:a16="http://schemas.microsoft.com/office/drawing/2014/main" id="{1D76CA6A-4A24-188A-EA9F-00B8C195E1FC}"/>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9DF5E82-BB5B-9075-400B-7EFE163AB172}"/>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B11EF00B-E52B-7A2F-435A-F1DDDF766C24}"/>
                </a:ext>
              </a:extLst>
            </p:cNvPr>
            <p:cNvGrpSpPr/>
            <p:nvPr userDrawn="1"/>
          </p:nvGrpSpPr>
          <p:grpSpPr>
            <a:xfrm rot="5400000">
              <a:off x="-1460500" y="1483535"/>
              <a:ext cx="634206" cy="59514"/>
              <a:chOff x="-1460500" y="1483536"/>
              <a:chExt cx="634206" cy="59514"/>
            </a:xfrm>
            <a:grpFill/>
          </p:grpSpPr>
          <p:sp>
            <p:nvSpPr>
              <p:cNvPr id="70" name="Rectangle 69">
                <a:extLst>
                  <a:ext uri="{FF2B5EF4-FFF2-40B4-BE49-F238E27FC236}">
                    <a16:creationId xmlns:a16="http://schemas.microsoft.com/office/drawing/2014/main" id="{701F8BB8-6D2C-6A40-D6D4-F65F1AD70240}"/>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6ADD2BA0-B40F-AB00-F5CE-F129C93B9EA9}"/>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1" name="Group 80">
            <a:extLst>
              <a:ext uri="{FF2B5EF4-FFF2-40B4-BE49-F238E27FC236}">
                <a16:creationId xmlns:a16="http://schemas.microsoft.com/office/drawing/2014/main" id="{A0DA1044-687A-BE91-44CA-DEE7C02BE575}"/>
              </a:ext>
            </a:extLst>
          </p:cNvPr>
          <p:cNvGrpSpPr/>
          <p:nvPr userDrawn="1"/>
        </p:nvGrpSpPr>
        <p:grpSpPr>
          <a:xfrm>
            <a:off x="0" y="6199281"/>
            <a:ext cx="497080" cy="497080"/>
            <a:chOff x="-1460500" y="1196189"/>
            <a:chExt cx="634206" cy="634206"/>
          </a:xfrm>
          <a:solidFill>
            <a:schemeClr val="tx1"/>
          </a:solidFill>
        </p:grpSpPr>
        <p:grpSp>
          <p:nvGrpSpPr>
            <p:cNvPr id="82" name="Group 81">
              <a:extLst>
                <a:ext uri="{FF2B5EF4-FFF2-40B4-BE49-F238E27FC236}">
                  <a16:creationId xmlns:a16="http://schemas.microsoft.com/office/drawing/2014/main" id="{0756EBCC-9624-F30F-8893-53E285746E05}"/>
                </a:ext>
              </a:extLst>
            </p:cNvPr>
            <p:cNvGrpSpPr/>
            <p:nvPr userDrawn="1"/>
          </p:nvGrpSpPr>
          <p:grpSpPr>
            <a:xfrm>
              <a:off x="-1460500" y="1483536"/>
              <a:ext cx="634206" cy="59514"/>
              <a:chOff x="-1460500" y="1483536"/>
              <a:chExt cx="634206" cy="59514"/>
            </a:xfrm>
            <a:grpFill/>
          </p:grpSpPr>
          <p:sp>
            <p:nvSpPr>
              <p:cNvPr id="86" name="Rectangle 85">
                <a:extLst>
                  <a:ext uri="{FF2B5EF4-FFF2-40B4-BE49-F238E27FC236}">
                    <a16:creationId xmlns:a16="http://schemas.microsoft.com/office/drawing/2014/main" id="{595C0CBD-DEE2-4CA7-A0F4-52AEFE4FD6C9}"/>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CBFAB371-D854-6D35-ECAF-83CE04188C0B}"/>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D77513B6-C4ED-16AB-9F14-F0A383A56E26}"/>
                </a:ext>
              </a:extLst>
            </p:cNvPr>
            <p:cNvGrpSpPr/>
            <p:nvPr userDrawn="1"/>
          </p:nvGrpSpPr>
          <p:grpSpPr>
            <a:xfrm rot="5400000">
              <a:off x="-1460500" y="1483535"/>
              <a:ext cx="634206" cy="59514"/>
              <a:chOff x="-1460500" y="1483536"/>
              <a:chExt cx="634206" cy="59514"/>
            </a:xfrm>
            <a:grpFill/>
          </p:grpSpPr>
          <p:sp>
            <p:nvSpPr>
              <p:cNvPr id="84" name="Rectangle 83">
                <a:extLst>
                  <a:ext uri="{FF2B5EF4-FFF2-40B4-BE49-F238E27FC236}">
                    <a16:creationId xmlns:a16="http://schemas.microsoft.com/office/drawing/2014/main" id="{5BD68189-8C26-0545-241A-DC72CA9B12D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FCEB836F-1AB1-80C8-E093-DF5B0AAD6A8D}"/>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8" name="Group 87">
            <a:extLst>
              <a:ext uri="{FF2B5EF4-FFF2-40B4-BE49-F238E27FC236}">
                <a16:creationId xmlns:a16="http://schemas.microsoft.com/office/drawing/2014/main" id="{CB230A03-69C9-CBE1-807F-598DE681BD96}"/>
              </a:ext>
            </a:extLst>
          </p:cNvPr>
          <p:cNvGrpSpPr/>
          <p:nvPr userDrawn="1"/>
        </p:nvGrpSpPr>
        <p:grpSpPr>
          <a:xfrm>
            <a:off x="819150" y="6175959"/>
            <a:ext cx="497080" cy="497080"/>
            <a:chOff x="-1460500" y="1196189"/>
            <a:chExt cx="634206" cy="634206"/>
          </a:xfrm>
          <a:solidFill>
            <a:schemeClr val="tx1"/>
          </a:solidFill>
        </p:grpSpPr>
        <p:grpSp>
          <p:nvGrpSpPr>
            <p:cNvPr id="89" name="Group 88">
              <a:extLst>
                <a:ext uri="{FF2B5EF4-FFF2-40B4-BE49-F238E27FC236}">
                  <a16:creationId xmlns:a16="http://schemas.microsoft.com/office/drawing/2014/main" id="{87968D2C-3145-4B80-26B3-3057CB7654D6}"/>
                </a:ext>
              </a:extLst>
            </p:cNvPr>
            <p:cNvGrpSpPr/>
            <p:nvPr userDrawn="1"/>
          </p:nvGrpSpPr>
          <p:grpSpPr>
            <a:xfrm>
              <a:off x="-1460500" y="1483536"/>
              <a:ext cx="634206" cy="59514"/>
              <a:chOff x="-1460500" y="1483536"/>
              <a:chExt cx="634206" cy="59514"/>
            </a:xfrm>
            <a:grpFill/>
          </p:grpSpPr>
          <p:sp>
            <p:nvSpPr>
              <p:cNvPr id="93" name="Rectangle 92">
                <a:extLst>
                  <a:ext uri="{FF2B5EF4-FFF2-40B4-BE49-F238E27FC236}">
                    <a16:creationId xmlns:a16="http://schemas.microsoft.com/office/drawing/2014/main" id="{C779B065-378F-3B8F-DCE0-43FA933F71F6}"/>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C7A4CC0E-E8AB-59B9-216F-0DD54CEC18FA}"/>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2611FC85-E0D4-A6B3-47F4-D6F405D29906}"/>
                </a:ext>
              </a:extLst>
            </p:cNvPr>
            <p:cNvGrpSpPr/>
            <p:nvPr userDrawn="1"/>
          </p:nvGrpSpPr>
          <p:grpSpPr>
            <a:xfrm rot="5400000">
              <a:off x="-1460500" y="1483535"/>
              <a:ext cx="634206" cy="59514"/>
              <a:chOff x="-1460500" y="1483536"/>
              <a:chExt cx="634206" cy="59514"/>
            </a:xfrm>
            <a:grpFill/>
          </p:grpSpPr>
          <p:sp>
            <p:nvSpPr>
              <p:cNvPr id="91" name="Rectangle 90">
                <a:extLst>
                  <a:ext uri="{FF2B5EF4-FFF2-40B4-BE49-F238E27FC236}">
                    <a16:creationId xmlns:a16="http://schemas.microsoft.com/office/drawing/2014/main" id="{32847FAE-74E9-7E40-2783-AC9D3A2D1151}"/>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7445D66B-508C-07E8-E54E-B8A7C17711D0}"/>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569985867"/>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lide with 4 key metrics v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D118BF-541B-6372-2F5D-4FB3F48BB78E}"/>
              </a:ext>
            </a:extLst>
          </p:cNvPr>
          <p:cNvSpPr/>
          <p:nvPr userDrawn="1"/>
        </p:nvSpPr>
        <p:spPr>
          <a:xfrm>
            <a:off x="5602514" y="0"/>
            <a:ext cx="6589486" cy="68580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D4E326-3C36-4F8A-218C-83A9BAC9A41E}"/>
              </a:ext>
            </a:extLst>
          </p:cNvPr>
          <p:cNvSpPr>
            <a:spLocks noGrp="1"/>
          </p:cNvSpPr>
          <p:nvPr>
            <p:ph type="title"/>
          </p:nvPr>
        </p:nvSpPr>
        <p:spPr>
          <a:xfrm>
            <a:off x="420460" y="3129195"/>
            <a:ext cx="3604079" cy="599609"/>
          </a:xfrm>
        </p:spPr>
        <p:txBody>
          <a:bodyPr anchor="ctr"/>
          <a:lstStyle/>
          <a:p>
            <a:r>
              <a:rPr lang="en-US"/>
              <a:t>Click to edit Master title style</a:t>
            </a:r>
          </a:p>
        </p:txBody>
      </p:sp>
      <p:grpSp>
        <p:nvGrpSpPr>
          <p:cNvPr id="7" name="Group 6">
            <a:extLst>
              <a:ext uri="{FF2B5EF4-FFF2-40B4-BE49-F238E27FC236}">
                <a16:creationId xmlns:a16="http://schemas.microsoft.com/office/drawing/2014/main" id="{34E3624C-6257-EB86-8C29-D764E76312B2}"/>
              </a:ext>
            </a:extLst>
          </p:cNvPr>
          <p:cNvGrpSpPr/>
          <p:nvPr userDrawn="1"/>
        </p:nvGrpSpPr>
        <p:grpSpPr>
          <a:xfrm>
            <a:off x="10883900" y="-343810"/>
            <a:ext cx="1670957" cy="1670959"/>
            <a:chOff x="-1985169" y="1122360"/>
            <a:chExt cx="2128837" cy="2128840"/>
          </a:xfrm>
          <a:solidFill>
            <a:schemeClr val="accent5"/>
          </a:solidFill>
        </p:grpSpPr>
        <p:grpSp>
          <p:nvGrpSpPr>
            <p:cNvPr id="8" name="Group 7">
              <a:extLst>
                <a:ext uri="{FF2B5EF4-FFF2-40B4-BE49-F238E27FC236}">
                  <a16:creationId xmlns:a16="http://schemas.microsoft.com/office/drawing/2014/main" id="{F29E27FC-E1C4-99F6-90AD-7FA91182D87D}"/>
                </a:ext>
              </a:extLst>
            </p:cNvPr>
            <p:cNvGrpSpPr/>
            <p:nvPr userDrawn="1"/>
          </p:nvGrpSpPr>
          <p:grpSpPr>
            <a:xfrm>
              <a:off x="-1985169" y="1122363"/>
              <a:ext cx="2128837" cy="2128837"/>
              <a:chOff x="-1985169" y="1122363"/>
              <a:chExt cx="2128837" cy="2128837"/>
            </a:xfrm>
            <a:grpFill/>
          </p:grpSpPr>
          <p:grpSp>
            <p:nvGrpSpPr>
              <p:cNvPr id="16" name="Group 15">
                <a:extLst>
                  <a:ext uri="{FF2B5EF4-FFF2-40B4-BE49-F238E27FC236}">
                    <a16:creationId xmlns:a16="http://schemas.microsoft.com/office/drawing/2014/main" id="{6B065823-82DB-165B-454B-BFF0985A8E98}"/>
                  </a:ext>
                </a:extLst>
              </p:cNvPr>
              <p:cNvGrpSpPr/>
              <p:nvPr userDrawn="1"/>
            </p:nvGrpSpPr>
            <p:grpSpPr>
              <a:xfrm>
                <a:off x="-1003300" y="1122363"/>
                <a:ext cx="165100" cy="2128837"/>
                <a:chOff x="-1003300" y="1122363"/>
                <a:chExt cx="165100" cy="2128837"/>
              </a:xfrm>
              <a:grpFill/>
            </p:grpSpPr>
            <p:sp>
              <p:nvSpPr>
                <p:cNvPr id="20" name="Rectangle 19">
                  <a:extLst>
                    <a:ext uri="{FF2B5EF4-FFF2-40B4-BE49-F238E27FC236}">
                      <a16:creationId xmlns:a16="http://schemas.microsoft.com/office/drawing/2014/main" id="{6B224F99-E734-D8EB-562C-393589C1312E}"/>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1" name="Rectangle 20">
                  <a:extLst>
                    <a:ext uri="{FF2B5EF4-FFF2-40B4-BE49-F238E27FC236}">
                      <a16:creationId xmlns:a16="http://schemas.microsoft.com/office/drawing/2014/main" id="{1CA56675-E54E-995A-65E6-C8E38757458A}"/>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7" name="Group 16">
                <a:extLst>
                  <a:ext uri="{FF2B5EF4-FFF2-40B4-BE49-F238E27FC236}">
                    <a16:creationId xmlns:a16="http://schemas.microsoft.com/office/drawing/2014/main" id="{982B3A5B-8B3A-D7BF-87C8-301A36937CDB}"/>
                  </a:ext>
                </a:extLst>
              </p:cNvPr>
              <p:cNvGrpSpPr/>
              <p:nvPr userDrawn="1"/>
            </p:nvGrpSpPr>
            <p:grpSpPr>
              <a:xfrm rot="5400000">
                <a:off x="-1003300" y="1122362"/>
                <a:ext cx="165100" cy="2128837"/>
                <a:chOff x="-1003300" y="1122363"/>
                <a:chExt cx="165100" cy="2128837"/>
              </a:xfrm>
              <a:grpFill/>
            </p:grpSpPr>
            <p:sp>
              <p:nvSpPr>
                <p:cNvPr id="18" name="Rectangle 17">
                  <a:extLst>
                    <a:ext uri="{FF2B5EF4-FFF2-40B4-BE49-F238E27FC236}">
                      <a16:creationId xmlns:a16="http://schemas.microsoft.com/office/drawing/2014/main" id="{6C30E510-F052-88FB-DB68-82AC99FA89F8}"/>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9" name="Rectangle 18">
                  <a:extLst>
                    <a:ext uri="{FF2B5EF4-FFF2-40B4-BE49-F238E27FC236}">
                      <a16:creationId xmlns:a16="http://schemas.microsoft.com/office/drawing/2014/main" id="{20A216ED-CAFF-5AEB-39FB-D2085704BC68}"/>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9" name="Group 8">
              <a:extLst>
                <a:ext uri="{FF2B5EF4-FFF2-40B4-BE49-F238E27FC236}">
                  <a16:creationId xmlns:a16="http://schemas.microsoft.com/office/drawing/2014/main" id="{927F24BF-F9AD-6DB8-E21C-D1C3AF69669C}"/>
                </a:ext>
              </a:extLst>
            </p:cNvPr>
            <p:cNvGrpSpPr/>
            <p:nvPr userDrawn="1"/>
          </p:nvGrpSpPr>
          <p:grpSpPr>
            <a:xfrm rot="2700000">
              <a:off x="-1985169" y="1122360"/>
              <a:ext cx="2128837" cy="2128837"/>
              <a:chOff x="-1985169" y="1122363"/>
              <a:chExt cx="2128837" cy="2128837"/>
            </a:xfrm>
            <a:grpFill/>
          </p:grpSpPr>
          <p:grpSp>
            <p:nvGrpSpPr>
              <p:cNvPr id="10" name="Group 9">
                <a:extLst>
                  <a:ext uri="{FF2B5EF4-FFF2-40B4-BE49-F238E27FC236}">
                    <a16:creationId xmlns:a16="http://schemas.microsoft.com/office/drawing/2014/main" id="{4921B227-EC08-B571-CDD6-4517996509DE}"/>
                  </a:ext>
                </a:extLst>
              </p:cNvPr>
              <p:cNvGrpSpPr/>
              <p:nvPr userDrawn="1"/>
            </p:nvGrpSpPr>
            <p:grpSpPr>
              <a:xfrm>
                <a:off x="-1003300" y="1122363"/>
                <a:ext cx="165100" cy="2128837"/>
                <a:chOff x="-1003300" y="1122363"/>
                <a:chExt cx="165100" cy="2128837"/>
              </a:xfrm>
              <a:grpFill/>
            </p:grpSpPr>
            <p:sp>
              <p:nvSpPr>
                <p:cNvPr id="14" name="Rectangle 13">
                  <a:extLst>
                    <a:ext uri="{FF2B5EF4-FFF2-40B4-BE49-F238E27FC236}">
                      <a16:creationId xmlns:a16="http://schemas.microsoft.com/office/drawing/2014/main" id="{107FF133-0207-2895-FC0F-1D4AAB924AB1}"/>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5" name="Rectangle 14">
                  <a:extLst>
                    <a:ext uri="{FF2B5EF4-FFF2-40B4-BE49-F238E27FC236}">
                      <a16:creationId xmlns:a16="http://schemas.microsoft.com/office/drawing/2014/main" id="{2D807BA2-F3E9-FF9A-0D9B-4359C1CA21BD}"/>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1" name="Group 10">
                <a:extLst>
                  <a:ext uri="{FF2B5EF4-FFF2-40B4-BE49-F238E27FC236}">
                    <a16:creationId xmlns:a16="http://schemas.microsoft.com/office/drawing/2014/main" id="{FF5A00AC-1CD8-F0A3-B4AE-5623DCFC461B}"/>
                  </a:ext>
                </a:extLst>
              </p:cNvPr>
              <p:cNvGrpSpPr/>
              <p:nvPr userDrawn="1"/>
            </p:nvGrpSpPr>
            <p:grpSpPr>
              <a:xfrm rot="5400000">
                <a:off x="-1003300" y="1122362"/>
                <a:ext cx="165100" cy="2128837"/>
                <a:chOff x="-1003300" y="1122363"/>
                <a:chExt cx="165100" cy="2128837"/>
              </a:xfrm>
              <a:grpFill/>
            </p:grpSpPr>
            <p:sp>
              <p:nvSpPr>
                <p:cNvPr id="12" name="Rectangle 11">
                  <a:extLst>
                    <a:ext uri="{FF2B5EF4-FFF2-40B4-BE49-F238E27FC236}">
                      <a16:creationId xmlns:a16="http://schemas.microsoft.com/office/drawing/2014/main" id="{2D1D9D1A-F0F5-0A7E-2879-3A63AB8A0225}"/>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3" name="Rectangle 12">
                  <a:extLst>
                    <a:ext uri="{FF2B5EF4-FFF2-40B4-BE49-F238E27FC236}">
                      <a16:creationId xmlns:a16="http://schemas.microsoft.com/office/drawing/2014/main" id="{F213410F-5276-C23B-CAB8-3F13EFC6929D}"/>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sp>
        <p:nvSpPr>
          <p:cNvPr id="22" name="Rectangle: Single Corner Snipped 21">
            <a:extLst>
              <a:ext uri="{FF2B5EF4-FFF2-40B4-BE49-F238E27FC236}">
                <a16:creationId xmlns:a16="http://schemas.microsoft.com/office/drawing/2014/main" id="{BFFD9A0D-7949-D1AC-871E-14CBD23D179C}"/>
              </a:ext>
            </a:extLst>
          </p:cNvPr>
          <p:cNvSpPr/>
          <p:nvPr userDrawn="1"/>
        </p:nvSpPr>
        <p:spPr>
          <a:xfrm>
            <a:off x="4984750" y="1226226"/>
            <a:ext cx="3219450" cy="2089835"/>
          </a:xfrm>
          <a:prstGeom prst="snip1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Single Corner Snipped 22">
            <a:extLst>
              <a:ext uri="{FF2B5EF4-FFF2-40B4-BE49-F238E27FC236}">
                <a16:creationId xmlns:a16="http://schemas.microsoft.com/office/drawing/2014/main" id="{07161FE0-86ED-6C6D-4831-670C976C0C05}"/>
              </a:ext>
            </a:extLst>
          </p:cNvPr>
          <p:cNvSpPr/>
          <p:nvPr userDrawn="1"/>
        </p:nvSpPr>
        <p:spPr>
          <a:xfrm>
            <a:off x="8499929" y="1226225"/>
            <a:ext cx="3219450" cy="2089835"/>
          </a:xfrm>
          <a:prstGeom prst="snip1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Single Corner Snipped 23">
            <a:extLst>
              <a:ext uri="{FF2B5EF4-FFF2-40B4-BE49-F238E27FC236}">
                <a16:creationId xmlns:a16="http://schemas.microsoft.com/office/drawing/2014/main" id="{0E849B73-277F-2002-9EED-EDC47369CAA8}"/>
              </a:ext>
            </a:extLst>
          </p:cNvPr>
          <p:cNvSpPr/>
          <p:nvPr userDrawn="1"/>
        </p:nvSpPr>
        <p:spPr>
          <a:xfrm>
            <a:off x="4976963" y="3596755"/>
            <a:ext cx="3219450" cy="2089835"/>
          </a:xfrm>
          <a:prstGeom prst="snip1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Single Corner Snipped 24">
            <a:extLst>
              <a:ext uri="{FF2B5EF4-FFF2-40B4-BE49-F238E27FC236}">
                <a16:creationId xmlns:a16="http://schemas.microsoft.com/office/drawing/2014/main" id="{79C8641C-B842-89CF-2FAC-661EFA32F342}"/>
              </a:ext>
            </a:extLst>
          </p:cNvPr>
          <p:cNvSpPr/>
          <p:nvPr userDrawn="1"/>
        </p:nvSpPr>
        <p:spPr>
          <a:xfrm>
            <a:off x="8492142" y="3596754"/>
            <a:ext cx="3219450" cy="2089835"/>
          </a:xfrm>
          <a:prstGeom prst="snip1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D4B6E112-7429-A583-BD55-9E8D35A8B086}"/>
              </a:ext>
            </a:extLst>
          </p:cNvPr>
          <p:cNvGrpSpPr/>
          <p:nvPr userDrawn="1"/>
        </p:nvGrpSpPr>
        <p:grpSpPr>
          <a:xfrm>
            <a:off x="5968923" y="76055"/>
            <a:ext cx="410863" cy="410863"/>
            <a:chOff x="-1460500" y="1196189"/>
            <a:chExt cx="634206" cy="634206"/>
          </a:xfrm>
          <a:solidFill>
            <a:schemeClr val="bg2"/>
          </a:solidFill>
        </p:grpSpPr>
        <p:grpSp>
          <p:nvGrpSpPr>
            <p:cNvPr id="27" name="Group 26">
              <a:extLst>
                <a:ext uri="{FF2B5EF4-FFF2-40B4-BE49-F238E27FC236}">
                  <a16:creationId xmlns:a16="http://schemas.microsoft.com/office/drawing/2014/main" id="{B9F3D477-B004-FD29-D2F6-4E63C261A06D}"/>
                </a:ext>
              </a:extLst>
            </p:cNvPr>
            <p:cNvGrpSpPr/>
            <p:nvPr userDrawn="1"/>
          </p:nvGrpSpPr>
          <p:grpSpPr>
            <a:xfrm>
              <a:off x="-1460500" y="1483536"/>
              <a:ext cx="634206" cy="59514"/>
              <a:chOff x="-1460500" y="1483536"/>
              <a:chExt cx="634206" cy="59514"/>
            </a:xfrm>
            <a:grpFill/>
          </p:grpSpPr>
          <p:sp>
            <p:nvSpPr>
              <p:cNvPr id="31" name="Rectangle 30">
                <a:extLst>
                  <a:ext uri="{FF2B5EF4-FFF2-40B4-BE49-F238E27FC236}">
                    <a16:creationId xmlns:a16="http://schemas.microsoft.com/office/drawing/2014/main" id="{77654687-42C9-66FC-1FD5-0D76EC773E31}"/>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2C5C49C-2054-2B01-8606-CBDE04DAEC3B}"/>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6DB015F2-A4CA-1967-746C-567490921643}"/>
                </a:ext>
              </a:extLst>
            </p:cNvPr>
            <p:cNvGrpSpPr/>
            <p:nvPr userDrawn="1"/>
          </p:nvGrpSpPr>
          <p:grpSpPr>
            <a:xfrm rot="5400000">
              <a:off x="-1460500" y="1483535"/>
              <a:ext cx="634206" cy="59514"/>
              <a:chOff x="-1460500" y="1483536"/>
              <a:chExt cx="634206" cy="59514"/>
            </a:xfrm>
            <a:grpFill/>
          </p:grpSpPr>
          <p:sp>
            <p:nvSpPr>
              <p:cNvPr id="29" name="Rectangle 28">
                <a:extLst>
                  <a:ext uri="{FF2B5EF4-FFF2-40B4-BE49-F238E27FC236}">
                    <a16:creationId xmlns:a16="http://schemas.microsoft.com/office/drawing/2014/main" id="{D97EF454-D2AE-6559-951A-C89155822D48}"/>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F52D9A8-E51D-B017-95BE-6F14FA2236C2}"/>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3" name="Group 32">
            <a:extLst>
              <a:ext uri="{FF2B5EF4-FFF2-40B4-BE49-F238E27FC236}">
                <a16:creationId xmlns:a16="http://schemas.microsoft.com/office/drawing/2014/main" id="{823C8BF9-5910-441E-BE44-09F5C76938EE}"/>
              </a:ext>
            </a:extLst>
          </p:cNvPr>
          <p:cNvGrpSpPr/>
          <p:nvPr userDrawn="1"/>
        </p:nvGrpSpPr>
        <p:grpSpPr>
          <a:xfrm>
            <a:off x="5679470" y="436800"/>
            <a:ext cx="410863" cy="410863"/>
            <a:chOff x="-1460500" y="1196189"/>
            <a:chExt cx="634206" cy="634206"/>
          </a:xfrm>
          <a:solidFill>
            <a:schemeClr val="bg2"/>
          </a:solidFill>
        </p:grpSpPr>
        <p:grpSp>
          <p:nvGrpSpPr>
            <p:cNvPr id="34" name="Group 33">
              <a:extLst>
                <a:ext uri="{FF2B5EF4-FFF2-40B4-BE49-F238E27FC236}">
                  <a16:creationId xmlns:a16="http://schemas.microsoft.com/office/drawing/2014/main" id="{C2EEB80E-A419-6577-4A36-D202343E1394}"/>
                </a:ext>
              </a:extLst>
            </p:cNvPr>
            <p:cNvGrpSpPr/>
            <p:nvPr userDrawn="1"/>
          </p:nvGrpSpPr>
          <p:grpSpPr>
            <a:xfrm>
              <a:off x="-1460500" y="1483536"/>
              <a:ext cx="634206" cy="59514"/>
              <a:chOff x="-1460500" y="1483536"/>
              <a:chExt cx="634206" cy="59514"/>
            </a:xfrm>
            <a:grpFill/>
          </p:grpSpPr>
          <p:sp>
            <p:nvSpPr>
              <p:cNvPr id="38" name="Rectangle 37">
                <a:extLst>
                  <a:ext uri="{FF2B5EF4-FFF2-40B4-BE49-F238E27FC236}">
                    <a16:creationId xmlns:a16="http://schemas.microsoft.com/office/drawing/2014/main" id="{ADDE3C18-21DE-9FD8-A155-83795F0CCA4A}"/>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1EC85E6-4E5E-E485-7D11-4C173404AA9C}"/>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E7AC3708-B4AC-2D77-B7B2-A2A9C62D40FC}"/>
                </a:ext>
              </a:extLst>
            </p:cNvPr>
            <p:cNvGrpSpPr/>
            <p:nvPr userDrawn="1"/>
          </p:nvGrpSpPr>
          <p:grpSpPr>
            <a:xfrm rot="5400000">
              <a:off x="-1460500" y="1483535"/>
              <a:ext cx="634206" cy="59514"/>
              <a:chOff x="-1460500" y="1483536"/>
              <a:chExt cx="634206" cy="59514"/>
            </a:xfrm>
            <a:grpFill/>
          </p:grpSpPr>
          <p:sp>
            <p:nvSpPr>
              <p:cNvPr id="36" name="Rectangle 35">
                <a:extLst>
                  <a:ext uri="{FF2B5EF4-FFF2-40B4-BE49-F238E27FC236}">
                    <a16:creationId xmlns:a16="http://schemas.microsoft.com/office/drawing/2014/main" id="{0B6A07FE-D6CF-5A30-6287-E53E7D0EC70B}"/>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E73FBA7-07E2-093E-B3DD-C5C69AD629DC}"/>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0" name="Group 39">
            <a:extLst>
              <a:ext uri="{FF2B5EF4-FFF2-40B4-BE49-F238E27FC236}">
                <a16:creationId xmlns:a16="http://schemas.microsoft.com/office/drawing/2014/main" id="{150CF905-5383-9EAE-C1EE-D93591232D93}"/>
              </a:ext>
            </a:extLst>
          </p:cNvPr>
          <p:cNvGrpSpPr/>
          <p:nvPr userDrawn="1"/>
        </p:nvGrpSpPr>
        <p:grpSpPr>
          <a:xfrm>
            <a:off x="74478" y="5448770"/>
            <a:ext cx="410863" cy="410863"/>
            <a:chOff x="-1460500" y="1196189"/>
            <a:chExt cx="634206" cy="634206"/>
          </a:xfrm>
          <a:solidFill>
            <a:schemeClr val="accent5"/>
          </a:solidFill>
        </p:grpSpPr>
        <p:grpSp>
          <p:nvGrpSpPr>
            <p:cNvPr id="41" name="Group 40">
              <a:extLst>
                <a:ext uri="{FF2B5EF4-FFF2-40B4-BE49-F238E27FC236}">
                  <a16:creationId xmlns:a16="http://schemas.microsoft.com/office/drawing/2014/main" id="{97E18F98-086E-CB24-E7B1-57A8247489E9}"/>
                </a:ext>
              </a:extLst>
            </p:cNvPr>
            <p:cNvGrpSpPr/>
            <p:nvPr userDrawn="1"/>
          </p:nvGrpSpPr>
          <p:grpSpPr>
            <a:xfrm>
              <a:off x="-1460500" y="1483536"/>
              <a:ext cx="634206" cy="59514"/>
              <a:chOff x="-1460500" y="1483536"/>
              <a:chExt cx="634206" cy="59514"/>
            </a:xfrm>
            <a:grpFill/>
          </p:grpSpPr>
          <p:sp>
            <p:nvSpPr>
              <p:cNvPr id="45" name="Rectangle 44">
                <a:extLst>
                  <a:ext uri="{FF2B5EF4-FFF2-40B4-BE49-F238E27FC236}">
                    <a16:creationId xmlns:a16="http://schemas.microsoft.com/office/drawing/2014/main" id="{BBC69065-5714-BC8D-4043-6DD0ED3C2B79}"/>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D429B17-88AA-A2BA-603A-D345281402F1}"/>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F9AD2EDB-C225-1188-ACB9-CB62B4B7EEF3}"/>
                </a:ext>
              </a:extLst>
            </p:cNvPr>
            <p:cNvGrpSpPr/>
            <p:nvPr userDrawn="1"/>
          </p:nvGrpSpPr>
          <p:grpSpPr>
            <a:xfrm rot="5400000">
              <a:off x="-1460500" y="1483535"/>
              <a:ext cx="634206" cy="59514"/>
              <a:chOff x="-1460500" y="1483536"/>
              <a:chExt cx="634206" cy="59514"/>
            </a:xfrm>
            <a:grpFill/>
          </p:grpSpPr>
          <p:sp>
            <p:nvSpPr>
              <p:cNvPr id="43" name="Rectangle 42">
                <a:extLst>
                  <a:ext uri="{FF2B5EF4-FFF2-40B4-BE49-F238E27FC236}">
                    <a16:creationId xmlns:a16="http://schemas.microsoft.com/office/drawing/2014/main" id="{060DF86E-40EE-DDB4-775E-923CF26AF355}"/>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6C3F3CA-2A7F-2EDC-70C2-9C74EB73E902}"/>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7" name="Group 46">
            <a:extLst>
              <a:ext uri="{FF2B5EF4-FFF2-40B4-BE49-F238E27FC236}">
                <a16:creationId xmlns:a16="http://schemas.microsoft.com/office/drawing/2014/main" id="{34FDA2A5-7276-BBC6-6638-358B85AD2D97}"/>
              </a:ext>
            </a:extLst>
          </p:cNvPr>
          <p:cNvGrpSpPr/>
          <p:nvPr userDrawn="1"/>
        </p:nvGrpSpPr>
        <p:grpSpPr>
          <a:xfrm>
            <a:off x="406531" y="5809515"/>
            <a:ext cx="410863" cy="410863"/>
            <a:chOff x="-1460500" y="1196189"/>
            <a:chExt cx="634206" cy="634206"/>
          </a:xfrm>
          <a:solidFill>
            <a:schemeClr val="accent5"/>
          </a:solidFill>
        </p:grpSpPr>
        <p:grpSp>
          <p:nvGrpSpPr>
            <p:cNvPr id="48" name="Group 47">
              <a:extLst>
                <a:ext uri="{FF2B5EF4-FFF2-40B4-BE49-F238E27FC236}">
                  <a16:creationId xmlns:a16="http://schemas.microsoft.com/office/drawing/2014/main" id="{D8C75543-5AEE-1287-977B-1606DBF268CF}"/>
                </a:ext>
              </a:extLst>
            </p:cNvPr>
            <p:cNvGrpSpPr/>
            <p:nvPr userDrawn="1"/>
          </p:nvGrpSpPr>
          <p:grpSpPr>
            <a:xfrm>
              <a:off x="-1460500" y="1483536"/>
              <a:ext cx="634206" cy="59514"/>
              <a:chOff x="-1460500" y="1483536"/>
              <a:chExt cx="634206" cy="59514"/>
            </a:xfrm>
            <a:grpFill/>
          </p:grpSpPr>
          <p:sp>
            <p:nvSpPr>
              <p:cNvPr id="52" name="Rectangle 51">
                <a:extLst>
                  <a:ext uri="{FF2B5EF4-FFF2-40B4-BE49-F238E27FC236}">
                    <a16:creationId xmlns:a16="http://schemas.microsoft.com/office/drawing/2014/main" id="{8860A1C4-C5D9-ADC4-32DA-16146934826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96FE9B1D-B544-17AD-C3F1-70FC518B628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62599948-224F-A19A-CC2D-157C3FD94CCF}"/>
                </a:ext>
              </a:extLst>
            </p:cNvPr>
            <p:cNvGrpSpPr/>
            <p:nvPr userDrawn="1"/>
          </p:nvGrpSpPr>
          <p:grpSpPr>
            <a:xfrm rot="5400000">
              <a:off x="-1460500" y="1483535"/>
              <a:ext cx="634206" cy="59514"/>
              <a:chOff x="-1460500" y="1483536"/>
              <a:chExt cx="634206" cy="59514"/>
            </a:xfrm>
            <a:grpFill/>
          </p:grpSpPr>
          <p:sp>
            <p:nvSpPr>
              <p:cNvPr id="50" name="Rectangle 49">
                <a:extLst>
                  <a:ext uri="{FF2B5EF4-FFF2-40B4-BE49-F238E27FC236}">
                    <a16:creationId xmlns:a16="http://schemas.microsoft.com/office/drawing/2014/main" id="{819AF685-D24E-295A-A18A-9A24351E5E15}"/>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2ECD788D-A94F-995C-A617-513C9B048D8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4" name="Group 53">
            <a:extLst>
              <a:ext uri="{FF2B5EF4-FFF2-40B4-BE49-F238E27FC236}">
                <a16:creationId xmlns:a16="http://schemas.microsoft.com/office/drawing/2014/main" id="{BC802E8F-A56C-8F3D-533B-647275E5DE53}"/>
              </a:ext>
            </a:extLst>
          </p:cNvPr>
          <p:cNvGrpSpPr/>
          <p:nvPr userDrawn="1"/>
        </p:nvGrpSpPr>
        <p:grpSpPr>
          <a:xfrm>
            <a:off x="55200" y="6126270"/>
            <a:ext cx="410863" cy="410863"/>
            <a:chOff x="-1460500" y="1196189"/>
            <a:chExt cx="634206" cy="634206"/>
          </a:xfrm>
          <a:solidFill>
            <a:schemeClr val="accent5"/>
          </a:solidFill>
        </p:grpSpPr>
        <p:grpSp>
          <p:nvGrpSpPr>
            <p:cNvPr id="55" name="Group 54">
              <a:extLst>
                <a:ext uri="{FF2B5EF4-FFF2-40B4-BE49-F238E27FC236}">
                  <a16:creationId xmlns:a16="http://schemas.microsoft.com/office/drawing/2014/main" id="{DB328F29-12A0-14C1-1AD1-6677BABE46E4}"/>
                </a:ext>
              </a:extLst>
            </p:cNvPr>
            <p:cNvGrpSpPr/>
            <p:nvPr userDrawn="1"/>
          </p:nvGrpSpPr>
          <p:grpSpPr>
            <a:xfrm>
              <a:off x="-1460500" y="1483536"/>
              <a:ext cx="634206" cy="59514"/>
              <a:chOff x="-1460500" y="1483536"/>
              <a:chExt cx="634206" cy="59514"/>
            </a:xfrm>
            <a:grpFill/>
          </p:grpSpPr>
          <p:sp>
            <p:nvSpPr>
              <p:cNvPr id="59" name="Rectangle 58">
                <a:extLst>
                  <a:ext uri="{FF2B5EF4-FFF2-40B4-BE49-F238E27FC236}">
                    <a16:creationId xmlns:a16="http://schemas.microsoft.com/office/drawing/2014/main" id="{6FBEC15D-55BF-A067-77A1-046D39B1C6BC}"/>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72A8BB24-1451-1DBD-0852-75C4AE8ABAE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CFCE712C-645F-A00E-A55A-2C39E1EC8669}"/>
                </a:ext>
              </a:extLst>
            </p:cNvPr>
            <p:cNvGrpSpPr/>
            <p:nvPr userDrawn="1"/>
          </p:nvGrpSpPr>
          <p:grpSpPr>
            <a:xfrm rot="5400000">
              <a:off x="-1460500" y="1483535"/>
              <a:ext cx="634206" cy="59514"/>
              <a:chOff x="-1460500" y="1483536"/>
              <a:chExt cx="634206" cy="59514"/>
            </a:xfrm>
            <a:grpFill/>
          </p:grpSpPr>
          <p:sp>
            <p:nvSpPr>
              <p:cNvPr id="57" name="Rectangle 56">
                <a:extLst>
                  <a:ext uri="{FF2B5EF4-FFF2-40B4-BE49-F238E27FC236}">
                    <a16:creationId xmlns:a16="http://schemas.microsoft.com/office/drawing/2014/main" id="{EA9254DF-EB34-3A9A-CB44-6847CECD0940}"/>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D325433-21AD-FC2F-B216-EDD9707B8A34}"/>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1" name="Group 60">
            <a:extLst>
              <a:ext uri="{FF2B5EF4-FFF2-40B4-BE49-F238E27FC236}">
                <a16:creationId xmlns:a16="http://schemas.microsoft.com/office/drawing/2014/main" id="{9DAD82EF-25AD-A583-89C1-FD57A93C17EE}"/>
              </a:ext>
            </a:extLst>
          </p:cNvPr>
          <p:cNvGrpSpPr/>
          <p:nvPr userDrawn="1"/>
        </p:nvGrpSpPr>
        <p:grpSpPr>
          <a:xfrm>
            <a:off x="387253" y="6487015"/>
            <a:ext cx="410863" cy="410863"/>
            <a:chOff x="-1460500" y="1196189"/>
            <a:chExt cx="634206" cy="634206"/>
          </a:xfrm>
          <a:solidFill>
            <a:schemeClr val="accent5"/>
          </a:solidFill>
        </p:grpSpPr>
        <p:grpSp>
          <p:nvGrpSpPr>
            <p:cNvPr id="62" name="Group 61">
              <a:extLst>
                <a:ext uri="{FF2B5EF4-FFF2-40B4-BE49-F238E27FC236}">
                  <a16:creationId xmlns:a16="http://schemas.microsoft.com/office/drawing/2014/main" id="{594648F6-3D1F-BE41-0A11-356044A6534E}"/>
                </a:ext>
              </a:extLst>
            </p:cNvPr>
            <p:cNvGrpSpPr/>
            <p:nvPr userDrawn="1"/>
          </p:nvGrpSpPr>
          <p:grpSpPr>
            <a:xfrm>
              <a:off x="-1460500" y="1483536"/>
              <a:ext cx="634206" cy="59514"/>
              <a:chOff x="-1460500" y="1483536"/>
              <a:chExt cx="634206" cy="59514"/>
            </a:xfrm>
            <a:grpFill/>
          </p:grpSpPr>
          <p:sp>
            <p:nvSpPr>
              <p:cNvPr id="66" name="Rectangle 65">
                <a:extLst>
                  <a:ext uri="{FF2B5EF4-FFF2-40B4-BE49-F238E27FC236}">
                    <a16:creationId xmlns:a16="http://schemas.microsoft.com/office/drawing/2014/main" id="{5BCFFC1C-D19E-F8F7-B219-CCBCE157A8A1}"/>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8737ACCB-6292-FF46-99CE-9C80054EE05A}"/>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4FC4D308-524B-0FA8-8453-A6EA0CEAD253}"/>
                </a:ext>
              </a:extLst>
            </p:cNvPr>
            <p:cNvGrpSpPr/>
            <p:nvPr userDrawn="1"/>
          </p:nvGrpSpPr>
          <p:grpSpPr>
            <a:xfrm rot="5400000">
              <a:off x="-1460500" y="1483535"/>
              <a:ext cx="634206" cy="59514"/>
              <a:chOff x="-1460500" y="1483536"/>
              <a:chExt cx="634206" cy="59514"/>
            </a:xfrm>
            <a:grpFill/>
          </p:grpSpPr>
          <p:sp>
            <p:nvSpPr>
              <p:cNvPr id="64" name="Rectangle 63">
                <a:extLst>
                  <a:ext uri="{FF2B5EF4-FFF2-40B4-BE49-F238E27FC236}">
                    <a16:creationId xmlns:a16="http://schemas.microsoft.com/office/drawing/2014/main" id="{218EF646-97F2-0888-B693-AEFC0320E698}"/>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036FB575-45CB-E6C5-094C-383506DC21E5}"/>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8" name="Group 67">
            <a:extLst>
              <a:ext uri="{FF2B5EF4-FFF2-40B4-BE49-F238E27FC236}">
                <a16:creationId xmlns:a16="http://schemas.microsoft.com/office/drawing/2014/main" id="{61A44D56-6BFC-1E08-10E0-1D528ABB314C}"/>
              </a:ext>
            </a:extLst>
          </p:cNvPr>
          <p:cNvGrpSpPr/>
          <p:nvPr userDrawn="1"/>
        </p:nvGrpSpPr>
        <p:grpSpPr>
          <a:xfrm>
            <a:off x="4647825" y="6083463"/>
            <a:ext cx="1765300" cy="1765300"/>
            <a:chOff x="-2343150" y="1566863"/>
            <a:chExt cx="1498600" cy="1498600"/>
          </a:xfrm>
        </p:grpSpPr>
        <p:sp>
          <p:nvSpPr>
            <p:cNvPr id="69" name="Oval 68">
              <a:extLst>
                <a:ext uri="{FF2B5EF4-FFF2-40B4-BE49-F238E27FC236}">
                  <a16:creationId xmlns:a16="http://schemas.microsoft.com/office/drawing/2014/main" id="{C58C2359-AF2D-F978-2446-BBEC0DD4BEE5}"/>
                </a:ext>
              </a:extLst>
            </p:cNvPr>
            <p:cNvSpPr/>
            <p:nvPr userDrawn="1"/>
          </p:nvSpPr>
          <p:spPr>
            <a:xfrm>
              <a:off x="-2057400" y="1852613"/>
              <a:ext cx="927100" cy="927100"/>
            </a:xfrm>
            <a:prstGeom prst="ellipse">
              <a:avLst/>
            </a:prstGeom>
            <a:noFill/>
            <a:ln w="3810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2096BB3F-AC77-13CD-AB02-0AC51564E962}"/>
                </a:ext>
              </a:extLst>
            </p:cNvPr>
            <p:cNvSpPr/>
            <p:nvPr userDrawn="1"/>
          </p:nvSpPr>
          <p:spPr>
            <a:xfrm>
              <a:off x="-2343150" y="1566863"/>
              <a:ext cx="1498600" cy="1498600"/>
            </a:xfrm>
            <a:prstGeom prst="ellipse">
              <a:avLst/>
            </a:prstGeom>
            <a:noFill/>
            <a:ln w="3810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 name="Text Placeholder 59" descr="Subtitle">
            <a:extLst>
              <a:ext uri="{FF2B5EF4-FFF2-40B4-BE49-F238E27FC236}">
                <a16:creationId xmlns:a16="http://schemas.microsoft.com/office/drawing/2014/main" id="{5DFBE231-F813-2FB8-9ED3-72FA33AE5E1C}"/>
              </a:ext>
            </a:extLst>
          </p:cNvPr>
          <p:cNvSpPr>
            <a:spLocks noGrp="1"/>
          </p:cNvSpPr>
          <p:nvPr>
            <p:ph type="body" sz="quarter" idx="17"/>
          </p:nvPr>
        </p:nvSpPr>
        <p:spPr>
          <a:xfrm>
            <a:off x="5213350" y="1456309"/>
            <a:ext cx="2762250" cy="513670"/>
          </a:xfrm>
        </p:spPr>
        <p:txBody>
          <a:bodyPr anchor="t">
            <a:noAutofit/>
          </a:bodyPr>
          <a:lstStyle>
            <a:lvl1pPr algn="l">
              <a:defRPr sz="1800" b="1">
                <a:solidFill>
                  <a:schemeClr val="tx1"/>
                </a:solidFill>
              </a:defRPr>
            </a:lvl1pPr>
            <a:lvl2pPr algn="l">
              <a:defRPr sz="1800" b="1">
                <a:solidFill>
                  <a:schemeClr val="tx1"/>
                </a:solidFill>
              </a:defRPr>
            </a:lvl2pPr>
            <a:lvl3pPr algn="l">
              <a:defRPr sz="1800" b="1">
                <a:solidFill>
                  <a:schemeClr val="tx1"/>
                </a:solidFill>
              </a:defRPr>
            </a:lvl3pPr>
            <a:lvl4pPr algn="l">
              <a:defRPr sz="1800" b="1">
                <a:solidFill>
                  <a:schemeClr val="tx1"/>
                </a:solidFill>
              </a:defRPr>
            </a:lvl4pPr>
            <a:lvl5pPr algn="l">
              <a:defRPr sz="18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2" name="Text Placeholder 10">
            <a:extLst>
              <a:ext uri="{FF2B5EF4-FFF2-40B4-BE49-F238E27FC236}">
                <a16:creationId xmlns:a16="http://schemas.microsoft.com/office/drawing/2014/main" id="{48F10D4F-9A7D-5442-9429-5DA16AA51E81}"/>
              </a:ext>
            </a:extLst>
          </p:cNvPr>
          <p:cNvSpPr>
            <a:spLocks noGrp="1"/>
          </p:cNvSpPr>
          <p:nvPr>
            <p:ph type="body" sz="quarter" idx="14"/>
          </p:nvPr>
        </p:nvSpPr>
        <p:spPr>
          <a:xfrm>
            <a:off x="5213350" y="2179497"/>
            <a:ext cx="2762250" cy="920670"/>
          </a:xfrm>
        </p:spPr>
        <p:txBody>
          <a:bodyPr anchor="t"/>
          <a:lstStyle>
            <a:lvl1pPr algn="l">
              <a:defRPr>
                <a:solidFill>
                  <a:schemeClr val="accent1"/>
                </a:solidFill>
              </a:defRPr>
            </a:lvl1pPr>
            <a:lvl2pPr algn="l">
              <a:defRPr>
                <a:solidFill>
                  <a:schemeClr val="accent1"/>
                </a:solidFill>
              </a:defRPr>
            </a:lvl2pPr>
            <a:lvl3pPr algn="l">
              <a:defRPr>
                <a:solidFill>
                  <a:schemeClr val="accent1"/>
                </a:solidFill>
              </a:defRPr>
            </a:lvl3pPr>
            <a:lvl4pPr algn="l">
              <a:defRPr>
                <a:solidFill>
                  <a:schemeClr val="accent1"/>
                </a:solidFill>
              </a:defRPr>
            </a:lvl4pPr>
            <a:lvl5pPr algn="l">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3" name="Text Placeholder 59" descr="Subtitle">
            <a:extLst>
              <a:ext uri="{FF2B5EF4-FFF2-40B4-BE49-F238E27FC236}">
                <a16:creationId xmlns:a16="http://schemas.microsoft.com/office/drawing/2014/main" id="{109545B1-145E-88EE-6B9E-99DEBB117674}"/>
              </a:ext>
            </a:extLst>
          </p:cNvPr>
          <p:cNvSpPr>
            <a:spLocks noGrp="1"/>
          </p:cNvSpPr>
          <p:nvPr>
            <p:ph type="body" sz="quarter" idx="18"/>
          </p:nvPr>
        </p:nvSpPr>
        <p:spPr>
          <a:xfrm>
            <a:off x="8712200" y="1456309"/>
            <a:ext cx="2762250" cy="513670"/>
          </a:xfrm>
        </p:spPr>
        <p:txBody>
          <a:bodyPr anchor="t">
            <a:noAutofit/>
          </a:bodyPr>
          <a:lstStyle>
            <a:lvl1pPr algn="l">
              <a:defRPr sz="1800" b="1">
                <a:solidFill>
                  <a:schemeClr val="tx1"/>
                </a:solidFill>
              </a:defRPr>
            </a:lvl1pPr>
            <a:lvl2pPr algn="l">
              <a:defRPr sz="1800" b="1">
                <a:solidFill>
                  <a:schemeClr val="tx1"/>
                </a:solidFill>
              </a:defRPr>
            </a:lvl2pPr>
            <a:lvl3pPr algn="l">
              <a:defRPr sz="1800" b="1">
                <a:solidFill>
                  <a:schemeClr val="tx1"/>
                </a:solidFill>
              </a:defRPr>
            </a:lvl3pPr>
            <a:lvl4pPr algn="l">
              <a:defRPr sz="1800" b="1">
                <a:solidFill>
                  <a:schemeClr val="tx1"/>
                </a:solidFill>
              </a:defRPr>
            </a:lvl4pPr>
            <a:lvl5pPr algn="l">
              <a:defRPr sz="18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4" name="Text Placeholder 10">
            <a:extLst>
              <a:ext uri="{FF2B5EF4-FFF2-40B4-BE49-F238E27FC236}">
                <a16:creationId xmlns:a16="http://schemas.microsoft.com/office/drawing/2014/main" id="{F7775468-5D29-63B8-44D1-F63E6BC3347E}"/>
              </a:ext>
            </a:extLst>
          </p:cNvPr>
          <p:cNvSpPr>
            <a:spLocks noGrp="1"/>
          </p:cNvSpPr>
          <p:nvPr>
            <p:ph type="body" sz="quarter" idx="19"/>
          </p:nvPr>
        </p:nvSpPr>
        <p:spPr>
          <a:xfrm>
            <a:off x="8712200" y="2179497"/>
            <a:ext cx="2762250" cy="920670"/>
          </a:xfrm>
        </p:spPr>
        <p:txBody>
          <a:bodyPr anchor="t"/>
          <a:lstStyle>
            <a:lvl1pPr algn="l">
              <a:defRPr>
                <a:solidFill>
                  <a:schemeClr val="accent1"/>
                </a:solidFill>
              </a:defRPr>
            </a:lvl1pPr>
            <a:lvl2pPr algn="l">
              <a:defRPr>
                <a:solidFill>
                  <a:schemeClr val="accent1"/>
                </a:solidFill>
              </a:defRPr>
            </a:lvl2pPr>
            <a:lvl3pPr algn="l">
              <a:defRPr>
                <a:solidFill>
                  <a:schemeClr val="accent1"/>
                </a:solidFill>
              </a:defRPr>
            </a:lvl3pPr>
            <a:lvl4pPr algn="l">
              <a:defRPr>
                <a:solidFill>
                  <a:schemeClr val="accent1"/>
                </a:solidFill>
              </a:defRPr>
            </a:lvl4pPr>
            <a:lvl5pPr algn="l">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5" name="Text Placeholder 59" descr="Subtitle">
            <a:extLst>
              <a:ext uri="{FF2B5EF4-FFF2-40B4-BE49-F238E27FC236}">
                <a16:creationId xmlns:a16="http://schemas.microsoft.com/office/drawing/2014/main" id="{B4502D62-2074-8459-B3AC-BB9FE31F5DD9}"/>
              </a:ext>
            </a:extLst>
          </p:cNvPr>
          <p:cNvSpPr>
            <a:spLocks noGrp="1"/>
          </p:cNvSpPr>
          <p:nvPr>
            <p:ph type="body" sz="quarter" idx="20"/>
          </p:nvPr>
        </p:nvSpPr>
        <p:spPr>
          <a:xfrm>
            <a:off x="5213350" y="3826612"/>
            <a:ext cx="2762250" cy="513670"/>
          </a:xfrm>
        </p:spPr>
        <p:txBody>
          <a:bodyPr anchor="t">
            <a:noAutofit/>
          </a:bodyPr>
          <a:lstStyle>
            <a:lvl1pPr algn="l">
              <a:defRPr sz="1800" b="1">
                <a:solidFill>
                  <a:schemeClr val="tx1"/>
                </a:solidFill>
              </a:defRPr>
            </a:lvl1pPr>
            <a:lvl2pPr algn="l">
              <a:defRPr sz="1800" b="1">
                <a:solidFill>
                  <a:schemeClr val="tx1"/>
                </a:solidFill>
              </a:defRPr>
            </a:lvl2pPr>
            <a:lvl3pPr algn="l">
              <a:defRPr sz="1800" b="1">
                <a:solidFill>
                  <a:schemeClr val="tx1"/>
                </a:solidFill>
              </a:defRPr>
            </a:lvl3pPr>
            <a:lvl4pPr algn="l">
              <a:defRPr sz="1800" b="1">
                <a:solidFill>
                  <a:schemeClr val="tx1"/>
                </a:solidFill>
              </a:defRPr>
            </a:lvl4pPr>
            <a:lvl5pPr algn="l">
              <a:defRPr sz="18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6" name="Text Placeholder 10">
            <a:extLst>
              <a:ext uri="{FF2B5EF4-FFF2-40B4-BE49-F238E27FC236}">
                <a16:creationId xmlns:a16="http://schemas.microsoft.com/office/drawing/2014/main" id="{29D38CDB-8024-4F67-22C7-893A62C5D96A}"/>
              </a:ext>
            </a:extLst>
          </p:cNvPr>
          <p:cNvSpPr>
            <a:spLocks noGrp="1"/>
          </p:cNvSpPr>
          <p:nvPr>
            <p:ph type="body" sz="quarter" idx="21"/>
          </p:nvPr>
        </p:nvSpPr>
        <p:spPr>
          <a:xfrm>
            <a:off x="5213350" y="4549800"/>
            <a:ext cx="2762250" cy="920670"/>
          </a:xfrm>
        </p:spPr>
        <p:txBody>
          <a:bodyPr anchor="t"/>
          <a:lstStyle>
            <a:lvl1pPr algn="l">
              <a:defRPr>
                <a:solidFill>
                  <a:schemeClr val="accent1"/>
                </a:solidFill>
              </a:defRPr>
            </a:lvl1pPr>
            <a:lvl2pPr algn="l">
              <a:defRPr>
                <a:solidFill>
                  <a:schemeClr val="accent1"/>
                </a:solidFill>
              </a:defRPr>
            </a:lvl2pPr>
            <a:lvl3pPr algn="l">
              <a:defRPr>
                <a:solidFill>
                  <a:schemeClr val="accent1"/>
                </a:solidFill>
              </a:defRPr>
            </a:lvl3pPr>
            <a:lvl4pPr algn="l">
              <a:defRPr>
                <a:solidFill>
                  <a:schemeClr val="accent1"/>
                </a:solidFill>
              </a:defRPr>
            </a:lvl4pPr>
            <a:lvl5pPr algn="l">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7" name="Text Placeholder 59" descr="Subtitle">
            <a:extLst>
              <a:ext uri="{FF2B5EF4-FFF2-40B4-BE49-F238E27FC236}">
                <a16:creationId xmlns:a16="http://schemas.microsoft.com/office/drawing/2014/main" id="{A23A11E2-6432-9590-F0CB-46E6EF8399B8}"/>
              </a:ext>
            </a:extLst>
          </p:cNvPr>
          <p:cNvSpPr>
            <a:spLocks noGrp="1"/>
          </p:cNvSpPr>
          <p:nvPr>
            <p:ph type="body" sz="quarter" idx="22"/>
          </p:nvPr>
        </p:nvSpPr>
        <p:spPr>
          <a:xfrm>
            <a:off x="8705452" y="3826612"/>
            <a:ext cx="2762250" cy="513670"/>
          </a:xfrm>
        </p:spPr>
        <p:txBody>
          <a:bodyPr anchor="t">
            <a:noAutofit/>
          </a:bodyPr>
          <a:lstStyle>
            <a:lvl1pPr algn="l">
              <a:defRPr sz="1800" b="1">
                <a:solidFill>
                  <a:schemeClr val="tx1"/>
                </a:solidFill>
              </a:defRPr>
            </a:lvl1pPr>
            <a:lvl2pPr algn="l">
              <a:defRPr sz="1800" b="1">
                <a:solidFill>
                  <a:schemeClr val="tx1"/>
                </a:solidFill>
              </a:defRPr>
            </a:lvl2pPr>
            <a:lvl3pPr algn="l">
              <a:defRPr sz="1800" b="1">
                <a:solidFill>
                  <a:schemeClr val="tx1"/>
                </a:solidFill>
              </a:defRPr>
            </a:lvl3pPr>
            <a:lvl4pPr algn="l">
              <a:defRPr sz="1800" b="1">
                <a:solidFill>
                  <a:schemeClr val="tx1"/>
                </a:solidFill>
              </a:defRPr>
            </a:lvl4pPr>
            <a:lvl5pPr algn="l">
              <a:defRPr sz="18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8" name="Text Placeholder 10">
            <a:extLst>
              <a:ext uri="{FF2B5EF4-FFF2-40B4-BE49-F238E27FC236}">
                <a16:creationId xmlns:a16="http://schemas.microsoft.com/office/drawing/2014/main" id="{D9303233-89D7-6DEE-4961-CD98BBB1D49A}"/>
              </a:ext>
            </a:extLst>
          </p:cNvPr>
          <p:cNvSpPr>
            <a:spLocks noGrp="1"/>
          </p:cNvSpPr>
          <p:nvPr>
            <p:ph type="body" sz="quarter" idx="23"/>
          </p:nvPr>
        </p:nvSpPr>
        <p:spPr>
          <a:xfrm>
            <a:off x="8705452" y="4549800"/>
            <a:ext cx="2762250" cy="920670"/>
          </a:xfrm>
        </p:spPr>
        <p:txBody>
          <a:bodyPr anchor="t"/>
          <a:lstStyle>
            <a:lvl1pPr algn="l">
              <a:defRPr>
                <a:solidFill>
                  <a:schemeClr val="accent1"/>
                </a:solidFill>
              </a:defRPr>
            </a:lvl1pPr>
            <a:lvl2pPr algn="l">
              <a:defRPr>
                <a:solidFill>
                  <a:schemeClr val="accent1"/>
                </a:solidFill>
              </a:defRPr>
            </a:lvl2pPr>
            <a:lvl3pPr algn="l">
              <a:defRPr>
                <a:solidFill>
                  <a:schemeClr val="accent1"/>
                </a:solidFill>
              </a:defRPr>
            </a:lvl3pPr>
            <a:lvl4pPr algn="l">
              <a:defRPr>
                <a:solidFill>
                  <a:schemeClr val="accent1"/>
                </a:solidFill>
              </a:defRPr>
            </a:lvl4pPr>
            <a:lvl5pPr algn="l">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6548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lide with 3 key metrics v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D118BF-541B-6372-2F5D-4FB3F48BB78E}"/>
              </a:ext>
            </a:extLst>
          </p:cNvPr>
          <p:cNvSpPr/>
          <p:nvPr userDrawn="1"/>
        </p:nvSpPr>
        <p:spPr>
          <a:xfrm>
            <a:off x="8972550" y="0"/>
            <a:ext cx="3219450" cy="68580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D4E326-3C36-4F8A-218C-83A9BAC9A41E}"/>
              </a:ext>
            </a:extLst>
          </p:cNvPr>
          <p:cNvSpPr>
            <a:spLocks noGrp="1"/>
          </p:cNvSpPr>
          <p:nvPr>
            <p:ph type="title"/>
          </p:nvPr>
        </p:nvSpPr>
        <p:spPr>
          <a:xfrm>
            <a:off x="420460" y="3129195"/>
            <a:ext cx="3604079" cy="599609"/>
          </a:xfrm>
        </p:spPr>
        <p:txBody>
          <a:bodyPr anchor="ctr"/>
          <a:lstStyle/>
          <a:p>
            <a:r>
              <a:rPr lang="en-US"/>
              <a:t>Click to edit Master title style</a:t>
            </a:r>
          </a:p>
        </p:txBody>
      </p:sp>
      <p:grpSp>
        <p:nvGrpSpPr>
          <p:cNvPr id="7" name="Group 6">
            <a:extLst>
              <a:ext uri="{FF2B5EF4-FFF2-40B4-BE49-F238E27FC236}">
                <a16:creationId xmlns:a16="http://schemas.microsoft.com/office/drawing/2014/main" id="{34E3624C-6257-EB86-8C29-D764E76312B2}"/>
              </a:ext>
            </a:extLst>
          </p:cNvPr>
          <p:cNvGrpSpPr/>
          <p:nvPr userDrawn="1"/>
        </p:nvGrpSpPr>
        <p:grpSpPr>
          <a:xfrm>
            <a:off x="11366500" y="-864510"/>
            <a:ext cx="1670957" cy="1670959"/>
            <a:chOff x="-1985169" y="1122360"/>
            <a:chExt cx="2128837" cy="2128840"/>
          </a:xfrm>
          <a:solidFill>
            <a:schemeClr val="accent5"/>
          </a:solidFill>
        </p:grpSpPr>
        <p:grpSp>
          <p:nvGrpSpPr>
            <p:cNvPr id="8" name="Group 7">
              <a:extLst>
                <a:ext uri="{FF2B5EF4-FFF2-40B4-BE49-F238E27FC236}">
                  <a16:creationId xmlns:a16="http://schemas.microsoft.com/office/drawing/2014/main" id="{F29E27FC-E1C4-99F6-90AD-7FA91182D87D}"/>
                </a:ext>
              </a:extLst>
            </p:cNvPr>
            <p:cNvGrpSpPr/>
            <p:nvPr userDrawn="1"/>
          </p:nvGrpSpPr>
          <p:grpSpPr>
            <a:xfrm>
              <a:off x="-1985169" y="1122363"/>
              <a:ext cx="2128837" cy="2128837"/>
              <a:chOff x="-1985169" y="1122363"/>
              <a:chExt cx="2128837" cy="2128837"/>
            </a:xfrm>
            <a:grpFill/>
          </p:grpSpPr>
          <p:grpSp>
            <p:nvGrpSpPr>
              <p:cNvPr id="16" name="Group 15">
                <a:extLst>
                  <a:ext uri="{FF2B5EF4-FFF2-40B4-BE49-F238E27FC236}">
                    <a16:creationId xmlns:a16="http://schemas.microsoft.com/office/drawing/2014/main" id="{6B065823-82DB-165B-454B-BFF0985A8E98}"/>
                  </a:ext>
                </a:extLst>
              </p:cNvPr>
              <p:cNvGrpSpPr/>
              <p:nvPr userDrawn="1"/>
            </p:nvGrpSpPr>
            <p:grpSpPr>
              <a:xfrm>
                <a:off x="-1003300" y="1122363"/>
                <a:ext cx="165100" cy="2128837"/>
                <a:chOff x="-1003300" y="1122363"/>
                <a:chExt cx="165100" cy="2128837"/>
              </a:xfrm>
              <a:grpFill/>
            </p:grpSpPr>
            <p:sp>
              <p:nvSpPr>
                <p:cNvPr id="20" name="Rectangle 19">
                  <a:extLst>
                    <a:ext uri="{FF2B5EF4-FFF2-40B4-BE49-F238E27FC236}">
                      <a16:creationId xmlns:a16="http://schemas.microsoft.com/office/drawing/2014/main" id="{6B224F99-E734-D8EB-562C-393589C1312E}"/>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1" name="Rectangle 20">
                  <a:extLst>
                    <a:ext uri="{FF2B5EF4-FFF2-40B4-BE49-F238E27FC236}">
                      <a16:creationId xmlns:a16="http://schemas.microsoft.com/office/drawing/2014/main" id="{1CA56675-E54E-995A-65E6-C8E38757458A}"/>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7" name="Group 16">
                <a:extLst>
                  <a:ext uri="{FF2B5EF4-FFF2-40B4-BE49-F238E27FC236}">
                    <a16:creationId xmlns:a16="http://schemas.microsoft.com/office/drawing/2014/main" id="{982B3A5B-8B3A-D7BF-87C8-301A36937CDB}"/>
                  </a:ext>
                </a:extLst>
              </p:cNvPr>
              <p:cNvGrpSpPr/>
              <p:nvPr userDrawn="1"/>
            </p:nvGrpSpPr>
            <p:grpSpPr>
              <a:xfrm rot="5400000">
                <a:off x="-1003300" y="1122362"/>
                <a:ext cx="165100" cy="2128837"/>
                <a:chOff x="-1003300" y="1122363"/>
                <a:chExt cx="165100" cy="2128837"/>
              </a:xfrm>
              <a:grpFill/>
            </p:grpSpPr>
            <p:sp>
              <p:nvSpPr>
                <p:cNvPr id="18" name="Rectangle 17">
                  <a:extLst>
                    <a:ext uri="{FF2B5EF4-FFF2-40B4-BE49-F238E27FC236}">
                      <a16:creationId xmlns:a16="http://schemas.microsoft.com/office/drawing/2014/main" id="{6C30E510-F052-88FB-DB68-82AC99FA89F8}"/>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9" name="Rectangle 18">
                  <a:extLst>
                    <a:ext uri="{FF2B5EF4-FFF2-40B4-BE49-F238E27FC236}">
                      <a16:creationId xmlns:a16="http://schemas.microsoft.com/office/drawing/2014/main" id="{20A216ED-CAFF-5AEB-39FB-D2085704BC68}"/>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9" name="Group 8">
              <a:extLst>
                <a:ext uri="{FF2B5EF4-FFF2-40B4-BE49-F238E27FC236}">
                  <a16:creationId xmlns:a16="http://schemas.microsoft.com/office/drawing/2014/main" id="{927F24BF-F9AD-6DB8-E21C-D1C3AF69669C}"/>
                </a:ext>
              </a:extLst>
            </p:cNvPr>
            <p:cNvGrpSpPr/>
            <p:nvPr userDrawn="1"/>
          </p:nvGrpSpPr>
          <p:grpSpPr>
            <a:xfrm rot="2700000">
              <a:off x="-1985169" y="1122360"/>
              <a:ext cx="2128837" cy="2128837"/>
              <a:chOff x="-1985169" y="1122363"/>
              <a:chExt cx="2128837" cy="2128837"/>
            </a:xfrm>
            <a:grpFill/>
          </p:grpSpPr>
          <p:grpSp>
            <p:nvGrpSpPr>
              <p:cNvPr id="10" name="Group 9">
                <a:extLst>
                  <a:ext uri="{FF2B5EF4-FFF2-40B4-BE49-F238E27FC236}">
                    <a16:creationId xmlns:a16="http://schemas.microsoft.com/office/drawing/2014/main" id="{4921B227-EC08-B571-CDD6-4517996509DE}"/>
                  </a:ext>
                </a:extLst>
              </p:cNvPr>
              <p:cNvGrpSpPr/>
              <p:nvPr userDrawn="1"/>
            </p:nvGrpSpPr>
            <p:grpSpPr>
              <a:xfrm>
                <a:off x="-1003300" y="1122363"/>
                <a:ext cx="165100" cy="2128837"/>
                <a:chOff x="-1003300" y="1122363"/>
                <a:chExt cx="165100" cy="2128837"/>
              </a:xfrm>
              <a:grpFill/>
            </p:grpSpPr>
            <p:sp>
              <p:nvSpPr>
                <p:cNvPr id="14" name="Rectangle 13">
                  <a:extLst>
                    <a:ext uri="{FF2B5EF4-FFF2-40B4-BE49-F238E27FC236}">
                      <a16:creationId xmlns:a16="http://schemas.microsoft.com/office/drawing/2014/main" id="{107FF133-0207-2895-FC0F-1D4AAB924AB1}"/>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5" name="Rectangle 14">
                  <a:extLst>
                    <a:ext uri="{FF2B5EF4-FFF2-40B4-BE49-F238E27FC236}">
                      <a16:creationId xmlns:a16="http://schemas.microsoft.com/office/drawing/2014/main" id="{2D807BA2-F3E9-FF9A-0D9B-4359C1CA21BD}"/>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1" name="Group 10">
                <a:extLst>
                  <a:ext uri="{FF2B5EF4-FFF2-40B4-BE49-F238E27FC236}">
                    <a16:creationId xmlns:a16="http://schemas.microsoft.com/office/drawing/2014/main" id="{FF5A00AC-1CD8-F0A3-B4AE-5623DCFC461B}"/>
                  </a:ext>
                </a:extLst>
              </p:cNvPr>
              <p:cNvGrpSpPr/>
              <p:nvPr userDrawn="1"/>
            </p:nvGrpSpPr>
            <p:grpSpPr>
              <a:xfrm rot="5400000">
                <a:off x="-1003300" y="1122362"/>
                <a:ext cx="165100" cy="2128837"/>
                <a:chOff x="-1003300" y="1122363"/>
                <a:chExt cx="165100" cy="2128837"/>
              </a:xfrm>
              <a:grpFill/>
            </p:grpSpPr>
            <p:sp>
              <p:nvSpPr>
                <p:cNvPr id="12" name="Rectangle 11">
                  <a:extLst>
                    <a:ext uri="{FF2B5EF4-FFF2-40B4-BE49-F238E27FC236}">
                      <a16:creationId xmlns:a16="http://schemas.microsoft.com/office/drawing/2014/main" id="{2D1D9D1A-F0F5-0A7E-2879-3A63AB8A0225}"/>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3" name="Rectangle 12">
                  <a:extLst>
                    <a:ext uri="{FF2B5EF4-FFF2-40B4-BE49-F238E27FC236}">
                      <a16:creationId xmlns:a16="http://schemas.microsoft.com/office/drawing/2014/main" id="{F213410F-5276-C23B-CAB8-3F13EFC6929D}"/>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sp>
        <p:nvSpPr>
          <p:cNvPr id="22" name="Rectangle: Single Corner Snipped 21">
            <a:extLst>
              <a:ext uri="{FF2B5EF4-FFF2-40B4-BE49-F238E27FC236}">
                <a16:creationId xmlns:a16="http://schemas.microsoft.com/office/drawing/2014/main" id="{BFFD9A0D-7949-D1AC-871E-14CBD23D179C}"/>
              </a:ext>
            </a:extLst>
          </p:cNvPr>
          <p:cNvSpPr/>
          <p:nvPr userDrawn="1"/>
        </p:nvSpPr>
        <p:spPr>
          <a:xfrm>
            <a:off x="6991828" y="806449"/>
            <a:ext cx="4756150" cy="1441451"/>
          </a:xfrm>
          <a:prstGeom prst="snip1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150CF905-5383-9EAE-C1EE-D93591232D93}"/>
              </a:ext>
            </a:extLst>
          </p:cNvPr>
          <p:cNvGrpSpPr/>
          <p:nvPr userDrawn="1"/>
        </p:nvGrpSpPr>
        <p:grpSpPr>
          <a:xfrm>
            <a:off x="74478" y="5448770"/>
            <a:ext cx="410863" cy="410863"/>
            <a:chOff x="-1460500" y="1196189"/>
            <a:chExt cx="634206" cy="634206"/>
          </a:xfrm>
          <a:solidFill>
            <a:schemeClr val="accent5"/>
          </a:solidFill>
        </p:grpSpPr>
        <p:grpSp>
          <p:nvGrpSpPr>
            <p:cNvPr id="41" name="Group 40">
              <a:extLst>
                <a:ext uri="{FF2B5EF4-FFF2-40B4-BE49-F238E27FC236}">
                  <a16:creationId xmlns:a16="http://schemas.microsoft.com/office/drawing/2014/main" id="{97E18F98-086E-CB24-E7B1-57A8247489E9}"/>
                </a:ext>
              </a:extLst>
            </p:cNvPr>
            <p:cNvGrpSpPr/>
            <p:nvPr userDrawn="1"/>
          </p:nvGrpSpPr>
          <p:grpSpPr>
            <a:xfrm>
              <a:off x="-1460500" y="1483536"/>
              <a:ext cx="634206" cy="59514"/>
              <a:chOff x="-1460500" y="1483536"/>
              <a:chExt cx="634206" cy="59514"/>
            </a:xfrm>
            <a:grpFill/>
          </p:grpSpPr>
          <p:sp>
            <p:nvSpPr>
              <p:cNvPr id="45" name="Rectangle 44">
                <a:extLst>
                  <a:ext uri="{FF2B5EF4-FFF2-40B4-BE49-F238E27FC236}">
                    <a16:creationId xmlns:a16="http://schemas.microsoft.com/office/drawing/2014/main" id="{BBC69065-5714-BC8D-4043-6DD0ED3C2B79}"/>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D429B17-88AA-A2BA-603A-D345281402F1}"/>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F9AD2EDB-C225-1188-ACB9-CB62B4B7EEF3}"/>
                </a:ext>
              </a:extLst>
            </p:cNvPr>
            <p:cNvGrpSpPr/>
            <p:nvPr userDrawn="1"/>
          </p:nvGrpSpPr>
          <p:grpSpPr>
            <a:xfrm rot="5400000">
              <a:off x="-1460500" y="1483535"/>
              <a:ext cx="634206" cy="59514"/>
              <a:chOff x="-1460500" y="1483536"/>
              <a:chExt cx="634206" cy="59514"/>
            </a:xfrm>
            <a:grpFill/>
          </p:grpSpPr>
          <p:sp>
            <p:nvSpPr>
              <p:cNvPr id="43" name="Rectangle 42">
                <a:extLst>
                  <a:ext uri="{FF2B5EF4-FFF2-40B4-BE49-F238E27FC236}">
                    <a16:creationId xmlns:a16="http://schemas.microsoft.com/office/drawing/2014/main" id="{060DF86E-40EE-DDB4-775E-923CF26AF355}"/>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6C3F3CA-2A7F-2EDC-70C2-9C74EB73E902}"/>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7" name="Group 46">
            <a:extLst>
              <a:ext uri="{FF2B5EF4-FFF2-40B4-BE49-F238E27FC236}">
                <a16:creationId xmlns:a16="http://schemas.microsoft.com/office/drawing/2014/main" id="{34FDA2A5-7276-BBC6-6638-358B85AD2D97}"/>
              </a:ext>
            </a:extLst>
          </p:cNvPr>
          <p:cNvGrpSpPr/>
          <p:nvPr userDrawn="1"/>
        </p:nvGrpSpPr>
        <p:grpSpPr>
          <a:xfrm>
            <a:off x="406531" y="5809515"/>
            <a:ext cx="410863" cy="410863"/>
            <a:chOff x="-1460500" y="1196189"/>
            <a:chExt cx="634206" cy="634206"/>
          </a:xfrm>
          <a:solidFill>
            <a:schemeClr val="accent5"/>
          </a:solidFill>
        </p:grpSpPr>
        <p:grpSp>
          <p:nvGrpSpPr>
            <p:cNvPr id="48" name="Group 47">
              <a:extLst>
                <a:ext uri="{FF2B5EF4-FFF2-40B4-BE49-F238E27FC236}">
                  <a16:creationId xmlns:a16="http://schemas.microsoft.com/office/drawing/2014/main" id="{D8C75543-5AEE-1287-977B-1606DBF268CF}"/>
                </a:ext>
              </a:extLst>
            </p:cNvPr>
            <p:cNvGrpSpPr/>
            <p:nvPr userDrawn="1"/>
          </p:nvGrpSpPr>
          <p:grpSpPr>
            <a:xfrm>
              <a:off x="-1460500" y="1483536"/>
              <a:ext cx="634206" cy="59514"/>
              <a:chOff x="-1460500" y="1483536"/>
              <a:chExt cx="634206" cy="59514"/>
            </a:xfrm>
            <a:grpFill/>
          </p:grpSpPr>
          <p:sp>
            <p:nvSpPr>
              <p:cNvPr id="52" name="Rectangle 51">
                <a:extLst>
                  <a:ext uri="{FF2B5EF4-FFF2-40B4-BE49-F238E27FC236}">
                    <a16:creationId xmlns:a16="http://schemas.microsoft.com/office/drawing/2014/main" id="{8860A1C4-C5D9-ADC4-32DA-16146934826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96FE9B1D-B544-17AD-C3F1-70FC518B628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62599948-224F-A19A-CC2D-157C3FD94CCF}"/>
                </a:ext>
              </a:extLst>
            </p:cNvPr>
            <p:cNvGrpSpPr/>
            <p:nvPr userDrawn="1"/>
          </p:nvGrpSpPr>
          <p:grpSpPr>
            <a:xfrm rot="5400000">
              <a:off x="-1460500" y="1483535"/>
              <a:ext cx="634206" cy="59514"/>
              <a:chOff x="-1460500" y="1483536"/>
              <a:chExt cx="634206" cy="59514"/>
            </a:xfrm>
            <a:grpFill/>
          </p:grpSpPr>
          <p:sp>
            <p:nvSpPr>
              <p:cNvPr id="50" name="Rectangle 49">
                <a:extLst>
                  <a:ext uri="{FF2B5EF4-FFF2-40B4-BE49-F238E27FC236}">
                    <a16:creationId xmlns:a16="http://schemas.microsoft.com/office/drawing/2014/main" id="{819AF685-D24E-295A-A18A-9A24351E5E15}"/>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2ECD788D-A94F-995C-A617-513C9B048D8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4" name="Group 53">
            <a:extLst>
              <a:ext uri="{FF2B5EF4-FFF2-40B4-BE49-F238E27FC236}">
                <a16:creationId xmlns:a16="http://schemas.microsoft.com/office/drawing/2014/main" id="{BC802E8F-A56C-8F3D-533B-647275E5DE53}"/>
              </a:ext>
            </a:extLst>
          </p:cNvPr>
          <p:cNvGrpSpPr/>
          <p:nvPr userDrawn="1"/>
        </p:nvGrpSpPr>
        <p:grpSpPr>
          <a:xfrm>
            <a:off x="55200" y="6126270"/>
            <a:ext cx="410863" cy="410863"/>
            <a:chOff x="-1460500" y="1196189"/>
            <a:chExt cx="634206" cy="634206"/>
          </a:xfrm>
          <a:solidFill>
            <a:schemeClr val="accent5"/>
          </a:solidFill>
        </p:grpSpPr>
        <p:grpSp>
          <p:nvGrpSpPr>
            <p:cNvPr id="55" name="Group 54">
              <a:extLst>
                <a:ext uri="{FF2B5EF4-FFF2-40B4-BE49-F238E27FC236}">
                  <a16:creationId xmlns:a16="http://schemas.microsoft.com/office/drawing/2014/main" id="{DB328F29-12A0-14C1-1AD1-6677BABE46E4}"/>
                </a:ext>
              </a:extLst>
            </p:cNvPr>
            <p:cNvGrpSpPr/>
            <p:nvPr userDrawn="1"/>
          </p:nvGrpSpPr>
          <p:grpSpPr>
            <a:xfrm>
              <a:off x="-1460500" y="1483536"/>
              <a:ext cx="634206" cy="59514"/>
              <a:chOff x="-1460500" y="1483536"/>
              <a:chExt cx="634206" cy="59514"/>
            </a:xfrm>
            <a:grpFill/>
          </p:grpSpPr>
          <p:sp>
            <p:nvSpPr>
              <p:cNvPr id="59" name="Rectangle 58">
                <a:extLst>
                  <a:ext uri="{FF2B5EF4-FFF2-40B4-BE49-F238E27FC236}">
                    <a16:creationId xmlns:a16="http://schemas.microsoft.com/office/drawing/2014/main" id="{6FBEC15D-55BF-A067-77A1-046D39B1C6BC}"/>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72A8BB24-1451-1DBD-0852-75C4AE8ABAE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CFCE712C-645F-A00E-A55A-2C39E1EC8669}"/>
                </a:ext>
              </a:extLst>
            </p:cNvPr>
            <p:cNvGrpSpPr/>
            <p:nvPr userDrawn="1"/>
          </p:nvGrpSpPr>
          <p:grpSpPr>
            <a:xfrm rot="5400000">
              <a:off x="-1460500" y="1483535"/>
              <a:ext cx="634206" cy="59514"/>
              <a:chOff x="-1460500" y="1483536"/>
              <a:chExt cx="634206" cy="59514"/>
            </a:xfrm>
            <a:grpFill/>
          </p:grpSpPr>
          <p:sp>
            <p:nvSpPr>
              <p:cNvPr id="57" name="Rectangle 56">
                <a:extLst>
                  <a:ext uri="{FF2B5EF4-FFF2-40B4-BE49-F238E27FC236}">
                    <a16:creationId xmlns:a16="http://schemas.microsoft.com/office/drawing/2014/main" id="{EA9254DF-EB34-3A9A-CB44-6847CECD0940}"/>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D325433-21AD-FC2F-B216-EDD9707B8A34}"/>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1" name="Group 60">
            <a:extLst>
              <a:ext uri="{FF2B5EF4-FFF2-40B4-BE49-F238E27FC236}">
                <a16:creationId xmlns:a16="http://schemas.microsoft.com/office/drawing/2014/main" id="{9DAD82EF-25AD-A583-89C1-FD57A93C17EE}"/>
              </a:ext>
            </a:extLst>
          </p:cNvPr>
          <p:cNvGrpSpPr/>
          <p:nvPr userDrawn="1"/>
        </p:nvGrpSpPr>
        <p:grpSpPr>
          <a:xfrm>
            <a:off x="387253" y="6487015"/>
            <a:ext cx="410863" cy="410863"/>
            <a:chOff x="-1460500" y="1196189"/>
            <a:chExt cx="634206" cy="634206"/>
          </a:xfrm>
          <a:solidFill>
            <a:schemeClr val="accent5"/>
          </a:solidFill>
        </p:grpSpPr>
        <p:grpSp>
          <p:nvGrpSpPr>
            <p:cNvPr id="62" name="Group 61">
              <a:extLst>
                <a:ext uri="{FF2B5EF4-FFF2-40B4-BE49-F238E27FC236}">
                  <a16:creationId xmlns:a16="http://schemas.microsoft.com/office/drawing/2014/main" id="{594648F6-3D1F-BE41-0A11-356044A6534E}"/>
                </a:ext>
              </a:extLst>
            </p:cNvPr>
            <p:cNvGrpSpPr/>
            <p:nvPr userDrawn="1"/>
          </p:nvGrpSpPr>
          <p:grpSpPr>
            <a:xfrm>
              <a:off x="-1460500" y="1483536"/>
              <a:ext cx="634206" cy="59514"/>
              <a:chOff x="-1460500" y="1483536"/>
              <a:chExt cx="634206" cy="59514"/>
            </a:xfrm>
            <a:grpFill/>
          </p:grpSpPr>
          <p:sp>
            <p:nvSpPr>
              <p:cNvPr id="66" name="Rectangle 65">
                <a:extLst>
                  <a:ext uri="{FF2B5EF4-FFF2-40B4-BE49-F238E27FC236}">
                    <a16:creationId xmlns:a16="http://schemas.microsoft.com/office/drawing/2014/main" id="{5BCFFC1C-D19E-F8F7-B219-CCBCE157A8A1}"/>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8737ACCB-6292-FF46-99CE-9C80054EE05A}"/>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4FC4D308-524B-0FA8-8453-A6EA0CEAD253}"/>
                </a:ext>
              </a:extLst>
            </p:cNvPr>
            <p:cNvGrpSpPr/>
            <p:nvPr userDrawn="1"/>
          </p:nvGrpSpPr>
          <p:grpSpPr>
            <a:xfrm rot="5400000">
              <a:off x="-1460500" y="1483535"/>
              <a:ext cx="634206" cy="59514"/>
              <a:chOff x="-1460500" y="1483536"/>
              <a:chExt cx="634206" cy="59514"/>
            </a:xfrm>
            <a:grpFill/>
          </p:grpSpPr>
          <p:sp>
            <p:nvSpPr>
              <p:cNvPr id="64" name="Rectangle 63">
                <a:extLst>
                  <a:ext uri="{FF2B5EF4-FFF2-40B4-BE49-F238E27FC236}">
                    <a16:creationId xmlns:a16="http://schemas.microsoft.com/office/drawing/2014/main" id="{218EF646-97F2-0888-B693-AEFC0320E698}"/>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036FB575-45CB-E6C5-094C-383506DC21E5}"/>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1" name="Text Placeholder 59" descr="Subtitle">
            <a:extLst>
              <a:ext uri="{FF2B5EF4-FFF2-40B4-BE49-F238E27FC236}">
                <a16:creationId xmlns:a16="http://schemas.microsoft.com/office/drawing/2014/main" id="{5DFBE231-F813-2FB8-9ED3-72FA33AE5E1C}"/>
              </a:ext>
            </a:extLst>
          </p:cNvPr>
          <p:cNvSpPr>
            <a:spLocks noGrp="1"/>
          </p:cNvSpPr>
          <p:nvPr>
            <p:ph type="body" sz="quarter" idx="17"/>
          </p:nvPr>
        </p:nvSpPr>
        <p:spPr>
          <a:xfrm>
            <a:off x="7220428" y="1036532"/>
            <a:ext cx="4286250" cy="270891"/>
          </a:xfrm>
        </p:spPr>
        <p:txBody>
          <a:bodyPr anchor="t">
            <a:noAutofit/>
          </a:bodyPr>
          <a:lstStyle>
            <a:lvl1pPr algn="l">
              <a:defRPr sz="1800" b="1">
                <a:solidFill>
                  <a:schemeClr val="tx1"/>
                </a:solidFill>
              </a:defRPr>
            </a:lvl1pPr>
            <a:lvl2pPr algn="l">
              <a:defRPr sz="1800" b="1">
                <a:solidFill>
                  <a:schemeClr val="tx1"/>
                </a:solidFill>
              </a:defRPr>
            </a:lvl2pPr>
            <a:lvl3pPr algn="l">
              <a:defRPr sz="1800" b="1">
                <a:solidFill>
                  <a:schemeClr val="tx1"/>
                </a:solidFill>
              </a:defRPr>
            </a:lvl3pPr>
            <a:lvl4pPr algn="l">
              <a:defRPr sz="1800" b="1">
                <a:solidFill>
                  <a:schemeClr val="tx1"/>
                </a:solidFill>
              </a:defRPr>
            </a:lvl4pPr>
            <a:lvl5pPr algn="l">
              <a:defRPr sz="18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2" name="Text Placeholder 10">
            <a:extLst>
              <a:ext uri="{FF2B5EF4-FFF2-40B4-BE49-F238E27FC236}">
                <a16:creationId xmlns:a16="http://schemas.microsoft.com/office/drawing/2014/main" id="{48F10D4F-9A7D-5442-9429-5DA16AA51E81}"/>
              </a:ext>
            </a:extLst>
          </p:cNvPr>
          <p:cNvSpPr>
            <a:spLocks noGrp="1"/>
          </p:cNvSpPr>
          <p:nvPr>
            <p:ph type="body" sz="quarter" idx="14"/>
          </p:nvPr>
        </p:nvSpPr>
        <p:spPr>
          <a:xfrm>
            <a:off x="7220428" y="1519677"/>
            <a:ext cx="4286250" cy="460242"/>
          </a:xfrm>
        </p:spPr>
        <p:txBody>
          <a:bodyPr anchor="t"/>
          <a:lstStyle>
            <a:lvl1pPr algn="l">
              <a:defRPr>
                <a:solidFill>
                  <a:schemeClr val="accent1"/>
                </a:solidFill>
              </a:defRPr>
            </a:lvl1pPr>
            <a:lvl2pPr algn="l">
              <a:defRPr>
                <a:solidFill>
                  <a:schemeClr val="accent1"/>
                </a:solidFill>
              </a:defRPr>
            </a:lvl2pPr>
            <a:lvl3pPr algn="l">
              <a:defRPr>
                <a:solidFill>
                  <a:schemeClr val="accent1"/>
                </a:solidFill>
              </a:defRPr>
            </a:lvl3pPr>
            <a:lvl4pPr algn="l">
              <a:defRPr>
                <a:solidFill>
                  <a:schemeClr val="accent1"/>
                </a:solidFill>
              </a:defRPr>
            </a:lvl4pPr>
            <a:lvl5pPr algn="l">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9" name="Rectangle: Single Corner Snipped 78">
            <a:extLst>
              <a:ext uri="{FF2B5EF4-FFF2-40B4-BE49-F238E27FC236}">
                <a16:creationId xmlns:a16="http://schemas.microsoft.com/office/drawing/2014/main" id="{D46818EE-7276-B163-866D-DA5F1D32FCC6}"/>
              </a:ext>
            </a:extLst>
          </p:cNvPr>
          <p:cNvSpPr/>
          <p:nvPr userDrawn="1"/>
        </p:nvSpPr>
        <p:spPr>
          <a:xfrm>
            <a:off x="6991828" y="2708274"/>
            <a:ext cx="4756150" cy="1441451"/>
          </a:xfrm>
          <a:prstGeom prst="snip1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 Placeholder 59" descr="Subtitle">
            <a:extLst>
              <a:ext uri="{FF2B5EF4-FFF2-40B4-BE49-F238E27FC236}">
                <a16:creationId xmlns:a16="http://schemas.microsoft.com/office/drawing/2014/main" id="{7F2F7BED-2BBE-10C6-282D-399216EB28EE}"/>
              </a:ext>
            </a:extLst>
          </p:cNvPr>
          <p:cNvSpPr>
            <a:spLocks noGrp="1"/>
          </p:cNvSpPr>
          <p:nvPr>
            <p:ph type="body" sz="quarter" idx="18"/>
          </p:nvPr>
        </p:nvSpPr>
        <p:spPr>
          <a:xfrm>
            <a:off x="7220428" y="2938357"/>
            <a:ext cx="4286250" cy="270891"/>
          </a:xfrm>
        </p:spPr>
        <p:txBody>
          <a:bodyPr anchor="t">
            <a:noAutofit/>
          </a:bodyPr>
          <a:lstStyle>
            <a:lvl1pPr algn="l">
              <a:defRPr sz="1800" b="1">
                <a:solidFill>
                  <a:schemeClr val="tx1"/>
                </a:solidFill>
              </a:defRPr>
            </a:lvl1pPr>
            <a:lvl2pPr algn="l">
              <a:defRPr sz="1800" b="1">
                <a:solidFill>
                  <a:schemeClr val="tx1"/>
                </a:solidFill>
              </a:defRPr>
            </a:lvl2pPr>
            <a:lvl3pPr algn="l">
              <a:defRPr sz="1800" b="1">
                <a:solidFill>
                  <a:schemeClr val="tx1"/>
                </a:solidFill>
              </a:defRPr>
            </a:lvl3pPr>
            <a:lvl4pPr algn="l">
              <a:defRPr sz="1800" b="1">
                <a:solidFill>
                  <a:schemeClr val="tx1"/>
                </a:solidFill>
              </a:defRPr>
            </a:lvl4pPr>
            <a:lvl5pPr algn="l">
              <a:defRPr sz="18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1" name="Text Placeholder 10">
            <a:extLst>
              <a:ext uri="{FF2B5EF4-FFF2-40B4-BE49-F238E27FC236}">
                <a16:creationId xmlns:a16="http://schemas.microsoft.com/office/drawing/2014/main" id="{7F9C9B40-865A-108A-23EB-BAB7F17E51A5}"/>
              </a:ext>
            </a:extLst>
          </p:cNvPr>
          <p:cNvSpPr>
            <a:spLocks noGrp="1"/>
          </p:cNvSpPr>
          <p:nvPr>
            <p:ph type="body" sz="quarter" idx="19"/>
          </p:nvPr>
        </p:nvSpPr>
        <p:spPr>
          <a:xfrm>
            <a:off x="7220428" y="3421502"/>
            <a:ext cx="4286250" cy="460242"/>
          </a:xfrm>
        </p:spPr>
        <p:txBody>
          <a:bodyPr anchor="t"/>
          <a:lstStyle>
            <a:lvl1pPr algn="l">
              <a:defRPr>
                <a:solidFill>
                  <a:schemeClr val="accent1"/>
                </a:solidFill>
              </a:defRPr>
            </a:lvl1pPr>
            <a:lvl2pPr algn="l">
              <a:defRPr>
                <a:solidFill>
                  <a:schemeClr val="accent1"/>
                </a:solidFill>
              </a:defRPr>
            </a:lvl2pPr>
            <a:lvl3pPr algn="l">
              <a:defRPr>
                <a:solidFill>
                  <a:schemeClr val="accent1"/>
                </a:solidFill>
              </a:defRPr>
            </a:lvl3pPr>
            <a:lvl4pPr algn="l">
              <a:defRPr>
                <a:solidFill>
                  <a:schemeClr val="accent1"/>
                </a:solidFill>
              </a:defRPr>
            </a:lvl4pPr>
            <a:lvl5pPr algn="l">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2" name="Rectangle: Single Corner Snipped 81">
            <a:extLst>
              <a:ext uri="{FF2B5EF4-FFF2-40B4-BE49-F238E27FC236}">
                <a16:creationId xmlns:a16="http://schemas.microsoft.com/office/drawing/2014/main" id="{63787C7A-E8C1-053D-02C4-2E3BD38132FD}"/>
              </a:ext>
            </a:extLst>
          </p:cNvPr>
          <p:cNvSpPr/>
          <p:nvPr userDrawn="1"/>
        </p:nvSpPr>
        <p:spPr>
          <a:xfrm>
            <a:off x="6991828" y="4610099"/>
            <a:ext cx="4756150" cy="1441451"/>
          </a:xfrm>
          <a:prstGeom prst="snip1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 Placeholder 59" descr="Subtitle">
            <a:extLst>
              <a:ext uri="{FF2B5EF4-FFF2-40B4-BE49-F238E27FC236}">
                <a16:creationId xmlns:a16="http://schemas.microsoft.com/office/drawing/2014/main" id="{0B1A9BC0-6B0D-6DDA-F997-D866933B220E}"/>
              </a:ext>
            </a:extLst>
          </p:cNvPr>
          <p:cNvSpPr>
            <a:spLocks noGrp="1"/>
          </p:cNvSpPr>
          <p:nvPr>
            <p:ph type="body" sz="quarter" idx="20"/>
          </p:nvPr>
        </p:nvSpPr>
        <p:spPr>
          <a:xfrm>
            <a:off x="7220428" y="4840182"/>
            <a:ext cx="4286250" cy="270891"/>
          </a:xfrm>
        </p:spPr>
        <p:txBody>
          <a:bodyPr anchor="t">
            <a:noAutofit/>
          </a:bodyPr>
          <a:lstStyle>
            <a:lvl1pPr algn="l">
              <a:defRPr sz="1800" b="1">
                <a:solidFill>
                  <a:schemeClr val="tx1"/>
                </a:solidFill>
              </a:defRPr>
            </a:lvl1pPr>
            <a:lvl2pPr algn="l">
              <a:defRPr sz="1800" b="1">
                <a:solidFill>
                  <a:schemeClr val="tx1"/>
                </a:solidFill>
              </a:defRPr>
            </a:lvl2pPr>
            <a:lvl3pPr algn="l">
              <a:defRPr sz="1800" b="1">
                <a:solidFill>
                  <a:schemeClr val="tx1"/>
                </a:solidFill>
              </a:defRPr>
            </a:lvl3pPr>
            <a:lvl4pPr algn="l">
              <a:defRPr sz="1800" b="1">
                <a:solidFill>
                  <a:schemeClr val="tx1"/>
                </a:solidFill>
              </a:defRPr>
            </a:lvl4pPr>
            <a:lvl5pPr algn="l">
              <a:defRPr sz="18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4" name="Text Placeholder 10">
            <a:extLst>
              <a:ext uri="{FF2B5EF4-FFF2-40B4-BE49-F238E27FC236}">
                <a16:creationId xmlns:a16="http://schemas.microsoft.com/office/drawing/2014/main" id="{279D061D-DC9A-6BB4-7F3A-59D958ADE0E3}"/>
              </a:ext>
            </a:extLst>
          </p:cNvPr>
          <p:cNvSpPr>
            <a:spLocks noGrp="1"/>
          </p:cNvSpPr>
          <p:nvPr>
            <p:ph type="body" sz="quarter" idx="21"/>
          </p:nvPr>
        </p:nvSpPr>
        <p:spPr>
          <a:xfrm>
            <a:off x="7220428" y="5323327"/>
            <a:ext cx="4286250" cy="460242"/>
          </a:xfrm>
        </p:spPr>
        <p:txBody>
          <a:bodyPr anchor="t"/>
          <a:lstStyle>
            <a:lvl1pPr algn="l">
              <a:defRPr>
                <a:solidFill>
                  <a:schemeClr val="accent1"/>
                </a:solidFill>
              </a:defRPr>
            </a:lvl1pPr>
            <a:lvl2pPr algn="l">
              <a:defRPr>
                <a:solidFill>
                  <a:schemeClr val="accent1"/>
                </a:solidFill>
              </a:defRPr>
            </a:lvl2pPr>
            <a:lvl3pPr algn="l">
              <a:defRPr>
                <a:solidFill>
                  <a:schemeClr val="accent1"/>
                </a:solidFill>
              </a:defRPr>
            </a:lvl3pPr>
            <a:lvl4pPr algn="l">
              <a:defRPr>
                <a:solidFill>
                  <a:schemeClr val="accent1"/>
                </a:solidFill>
              </a:defRPr>
            </a:lvl4pPr>
            <a:lvl5pPr algn="l">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34926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with 4 key metrics v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C7392-2305-D3A4-4181-12D3D5A32EDE}"/>
              </a:ext>
            </a:extLst>
          </p:cNvPr>
          <p:cNvSpPr>
            <a:spLocks noGrp="1"/>
          </p:cNvSpPr>
          <p:nvPr>
            <p:ph type="title"/>
          </p:nvPr>
        </p:nvSpPr>
        <p:spPr/>
        <p:txBody>
          <a:bodyPr/>
          <a:lstStyle>
            <a:lvl1pPr algn="ctr">
              <a:defRPr/>
            </a:lvl1pPr>
          </a:lstStyle>
          <a:p>
            <a:r>
              <a:rPr lang="en-US"/>
              <a:t>Click to edit Master title style</a:t>
            </a:r>
          </a:p>
        </p:txBody>
      </p:sp>
      <p:sp>
        <p:nvSpPr>
          <p:cNvPr id="6" name="Right Triangle 5">
            <a:extLst>
              <a:ext uri="{FF2B5EF4-FFF2-40B4-BE49-F238E27FC236}">
                <a16:creationId xmlns:a16="http://schemas.microsoft.com/office/drawing/2014/main" id="{4B288D97-F56C-6B9F-868F-A03B5A4D91DC}"/>
              </a:ext>
            </a:extLst>
          </p:cNvPr>
          <p:cNvSpPr/>
          <p:nvPr userDrawn="1"/>
        </p:nvSpPr>
        <p:spPr>
          <a:xfrm>
            <a:off x="0" y="5867400"/>
            <a:ext cx="996950" cy="996950"/>
          </a:xfrm>
          <a:prstGeom prst="rtTriangl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60C5810D-D0AA-7A9F-9AD8-1B1719398309}"/>
              </a:ext>
            </a:extLst>
          </p:cNvPr>
          <p:cNvSpPr/>
          <p:nvPr userDrawn="1"/>
        </p:nvSpPr>
        <p:spPr>
          <a:xfrm rot="10800000">
            <a:off x="11195050" y="0"/>
            <a:ext cx="996950" cy="996950"/>
          </a:xfrm>
          <a:prstGeom prst="rtTriangl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595D7320-1E90-DFAE-BAD2-B9979C4E1F01}"/>
              </a:ext>
            </a:extLst>
          </p:cNvPr>
          <p:cNvGrpSpPr/>
          <p:nvPr userDrawn="1"/>
        </p:nvGrpSpPr>
        <p:grpSpPr>
          <a:xfrm>
            <a:off x="152400" y="107690"/>
            <a:ext cx="497080" cy="497080"/>
            <a:chOff x="-1460500" y="1196189"/>
            <a:chExt cx="634206" cy="634206"/>
          </a:xfrm>
          <a:solidFill>
            <a:schemeClr val="accent1"/>
          </a:solidFill>
        </p:grpSpPr>
        <p:grpSp>
          <p:nvGrpSpPr>
            <p:cNvPr id="9" name="Group 8">
              <a:extLst>
                <a:ext uri="{FF2B5EF4-FFF2-40B4-BE49-F238E27FC236}">
                  <a16:creationId xmlns:a16="http://schemas.microsoft.com/office/drawing/2014/main" id="{A2FE7107-09FF-B089-B97A-106F6A0FA2E1}"/>
                </a:ext>
              </a:extLst>
            </p:cNvPr>
            <p:cNvGrpSpPr/>
            <p:nvPr userDrawn="1"/>
          </p:nvGrpSpPr>
          <p:grpSpPr>
            <a:xfrm>
              <a:off x="-1460500" y="1483536"/>
              <a:ext cx="634206" cy="59514"/>
              <a:chOff x="-1460500" y="1483536"/>
              <a:chExt cx="634206" cy="59514"/>
            </a:xfrm>
            <a:grpFill/>
          </p:grpSpPr>
          <p:sp>
            <p:nvSpPr>
              <p:cNvPr id="13" name="Rectangle 12">
                <a:extLst>
                  <a:ext uri="{FF2B5EF4-FFF2-40B4-BE49-F238E27FC236}">
                    <a16:creationId xmlns:a16="http://schemas.microsoft.com/office/drawing/2014/main" id="{65B3B9D8-D739-1860-A983-699FD1EBC9B3}"/>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A87DF5D-7A94-E925-CC21-63B3BA6158E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E4AE2E79-09D2-B38D-3DD9-CDD46E661ADF}"/>
                </a:ext>
              </a:extLst>
            </p:cNvPr>
            <p:cNvGrpSpPr/>
            <p:nvPr userDrawn="1"/>
          </p:nvGrpSpPr>
          <p:grpSpPr>
            <a:xfrm rot="5400000">
              <a:off x="-1460500" y="1483535"/>
              <a:ext cx="634206" cy="59514"/>
              <a:chOff x="-1460500" y="1483536"/>
              <a:chExt cx="634206" cy="59514"/>
            </a:xfrm>
            <a:grpFill/>
          </p:grpSpPr>
          <p:sp>
            <p:nvSpPr>
              <p:cNvPr id="11" name="Rectangle 10">
                <a:extLst>
                  <a:ext uri="{FF2B5EF4-FFF2-40B4-BE49-F238E27FC236}">
                    <a16:creationId xmlns:a16="http://schemas.microsoft.com/office/drawing/2014/main" id="{02FA1FA9-7818-B869-5316-2FF622D44AA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9A92AEA-D653-B3D5-C11D-FC5944015B05}"/>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 name="Group 14">
            <a:extLst>
              <a:ext uri="{FF2B5EF4-FFF2-40B4-BE49-F238E27FC236}">
                <a16:creationId xmlns:a16="http://schemas.microsoft.com/office/drawing/2014/main" id="{0EB91B8C-8AC8-FC7E-DAAF-6CF4CE62493A}"/>
              </a:ext>
            </a:extLst>
          </p:cNvPr>
          <p:cNvGrpSpPr/>
          <p:nvPr userDrawn="1"/>
        </p:nvGrpSpPr>
        <p:grpSpPr>
          <a:xfrm>
            <a:off x="971550" y="84368"/>
            <a:ext cx="497080" cy="497080"/>
            <a:chOff x="-1460500" y="1196189"/>
            <a:chExt cx="634206" cy="634206"/>
          </a:xfrm>
          <a:solidFill>
            <a:schemeClr val="accent1"/>
          </a:solidFill>
        </p:grpSpPr>
        <p:grpSp>
          <p:nvGrpSpPr>
            <p:cNvPr id="16" name="Group 15">
              <a:extLst>
                <a:ext uri="{FF2B5EF4-FFF2-40B4-BE49-F238E27FC236}">
                  <a16:creationId xmlns:a16="http://schemas.microsoft.com/office/drawing/2014/main" id="{4DEB1940-3A2D-A1C9-03EB-D1C234144746}"/>
                </a:ext>
              </a:extLst>
            </p:cNvPr>
            <p:cNvGrpSpPr/>
            <p:nvPr userDrawn="1"/>
          </p:nvGrpSpPr>
          <p:grpSpPr>
            <a:xfrm>
              <a:off x="-1460500" y="1483536"/>
              <a:ext cx="634206" cy="59514"/>
              <a:chOff x="-1460500" y="1483536"/>
              <a:chExt cx="634206" cy="59514"/>
            </a:xfrm>
            <a:grpFill/>
          </p:grpSpPr>
          <p:sp>
            <p:nvSpPr>
              <p:cNvPr id="20" name="Rectangle 19">
                <a:extLst>
                  <a:ext uri="{FF2B5EF4-FFF2-40B4-BE49-F238E27FC236}">
                    <a16:creationId xmlns:a16="http://schemas.microsoft.com/office/drawing/2014/main" id="{7B01E331-2CFA-59E4-35E6-CF7E4E1BF495}"/>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EC477BA-7616-F517-1325-C4B1504A5B0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FF0F2A22-477F-F53C-1588-3087EA4FD03B}"/>
                </a:ext>
              </a:extLst>
            </p:cNvPr>
            <p:cNvGrpSpPr/>
            <p:nvPr userDrawn="1"/>
          </p:nvGrpSpPr>
          <p:grpSpPr>
            <a:xfrm rot="5400000">
              <a:off x="-1460500" y="1483535"/>
              <a:ext cx="634206" cy="59514"/>
              <a:chOff x="-1460500" y="1483536"/>
              <a:chExt cx="634206" cy="59514"/>
            </a:xfrm>
            <a:grpFill/>
          </p:grpSpPr>
          <p:sp>
            <p:nvSpPr>
              <p:cNvPr id="18" name="Rectangle 17">
                <a:extLst>
                  <a:ext uri="{FF2B5EF4-FFF2-40B4-BE49-F238E27FC236}">
                    <a16:creationId xmlns:a16="http://schemas.microsoft.com/office/drawing/2014/main" id="{3F43F5DE-BAF7-AECF-1624-6AF0E0BD4A2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4066F3D-CB4E-E07E-978E-AE7A609DAD18}"/>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Text Placeholder 59" descr="Subtitle">
            <a:extLst>
              <a:ext uri="{FF2B5EF4-FFF2-40B4-BE49-F238E27FC236}">
                <a16:creationId xmlns:a16="http://schemas.microsoft.com/office/drawing/2014/main" id="{3E7953DD-6AD6-4F94-4FF2-85A9C7A66E96}"/>
              </a:ext>
            </a:extLst>
          </p:cNvPr>
          <p:cNvSpPr>
            <a:spLocks noGrp="1"/>
          </p:cNvSpPr>
          <p:nvPr>
            <p:ph type="body" sz="quarter" idx="17"/>
          </p:nvPr>
        </p:nvSpPr>
        <p:spPr>
          <a:xfrm>
            <a:off x="228600" y="2389120"/>
            <a:ext cx="2762250" cy="694766"/>
          </a:xfrm>
        </p:spPr>
        <p:txBody>
          <a:bodyPr anchor="ctr">
            <a:noAutofit/>
          </a:bodyPr>
          <a:lstStyle>
            <a:lvl1pPr algn="ctr">
              <a:defRPr sz="1800" b="1">
                <a:solidFill>
                  <a:schemeClr val="accent5"/>
                </a:solidFill>
              </a:defRPr>
            </a:lvl1pPr>
            <a:lvl2pPr algn="ctr">
              <a:defRPr sz="1800" b="1">
                <a:solidFill>
                  <a:schemeClr val="accent5"/>
                </a:solidFill>
              </a:defRPr>
            </a:lvl2pPr>
            <a:lvl3pPr algn="ctr">
              <a:defRPr sz="1800" b="1">
                <a:solidFill>
                  <a:schemeClr val="accent5"/>
                </a:solidFill>
              </a:defRPr>
            </a:lvl3pPr>
            <a:lvl4pPr algn="ctr">
              <a:defRPr sz="1800" b="1">
                <a:solidFill>
                  <a:schemeClr val="accent5"/>
                </a:solidFill>
              </a:defRPr>
            </a:lvl4pPr>
            <a:lvl5pPr algn="ctr">
              <a:defRPr sz="1800" b="1">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0">
            <a:extLst>
              <a:ext uri="{FF2B5EF4-FFF2-40B4-BE49-F238E27FC236}">
                <a16:creationId xmlns:a16="http://schemas.microsoft.com/office/drawing/2014/main" id="{AEA4FBF3-54C0-95DB-BDE4-981757A7B9EC}"/>
              </a:ext>
            </a:extLst>
          </p:cNvPr>
          <p:cNvSpPr>
            <a:spLocks noGrp="1"/>
          </p:cNvSpPr>
          <p:nvPr>
            <p:ph type="body" sz="quarter" idx="14"/>
          </p:nvPr>
        </p:nvSpPr>
        <p:spPr>
          <a:xfrm>
            <a:off x="228600" y="3296139"/>
            <a:ext cx="2762250" cy="460242"/>
          </a:xfrm>
        </p:spPr>
        <p:txBody>
          <a:bodyPr anchor="t"/>
          <a:lstStyle>
            <a:lvl1pPr algn="ctr">
              <a:defRPr>
                <a:solidFill>
                  <a:schemeClr val="accent1"/>
                </a:solidFill>
              </a:defRPr>
            </a:lvl1pPr>
            <a:lvl2pPr algn="ctr">
              <a:defRPr>
                <a:solidFill>
                  <a:schemeClr val="accent1"/>
                </a:solidFill>
              </a:defRPr>
            </a:lvl2pPr>
            <a:lvl3pPr algn="ctr">
              <a:defRPr>
                <a:solidFill>
                  <a:schemeClr val="accent1"/>
                </a:solidFill>
              </a:defRPr>
            </a:lvl3pPr>
            <a:lvl4pPr algn="ctr">
              <a:defRPr>
                <a:solidFill>
                  <a:schemeClr val="accent1"/>
                </a:solidFill>
              </a:defRPr>
            </a:lvl4pPr>
            <a:lvl5pPr algn="ct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59" descr="Subtitle">
            <a:extLst>
              <a:ext uri="{FF2B5EF4-FFF2-40B4-BE49-F238E27FC236}">
                <a16:creationId xmlns:a16="http://schemas.microsoft.com/office/drawing/2014/main" id="{E2C2F6B3-9B55-4DE1-06FF-582AAE175DD1}"/>
              </a:ext>
            </a:extLst>
          </p:cNvPr>
          <p:cNvSpPr>
            <a:spLocks noGrp="1"/>
          </p:cNvSpPr>
          <p:nvPr>
            <p:ph type="body" sz="quarter" idx="18"/>
          </p:nvPr>
        </p:nvSpPr>
        <p:spPr>
          <a:xfrm>
            <a:off x="3228767" y="2389120"/>
            <a:ext cx="2762250" cy="694766"/>
          </a:xfrm>
        </p:spPr>
        <p:txBody>
          <a:bodyPr anchor="ctr">
            <a:noAutofit/>
          </a:bodyPr>
          <a:lstStyle>
            <a:lvl1pPr algn="ctr">
              <a:defRPr sz="1800" b="1">
                <a:solidFill>
                  <a:schemeClr val="accent5"/>
                </a:solidFill>
              </a:defRPr>
            </a:lvl1pPr>
            <a:lvl2pPr algn="ctr">
              <a:defRPr sz="1800" b="1">
                <a:solidFill>
                  <a:schemeClr val="accent5"/>
                </a:solidFill>
              </a:defRPr>
            </a:lvl2pPr>
            <a:lvl3pPr algn="ctr">
              <a:defRPr sz="1800" b="1">
                <a:solidFill>
                  <a:schemeClr val="accent5"/>
                </a:solidFill>
              </a:defRPr>
            </a:lvl3pPr>
            <a:lvl4pPr algn="ctr">
              <a:defRPr sz="1800" b="1">
                <a:solidFill>
                  <a:schemeClr val="accent5"/>
                </a:solidFill>
              </a:defRPr>
            </a:lvl4pPr>
            <a:lvl5pPr algn="ctr">
              <a:defRPr sz="1800" b="1">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0">
            <a:extLst>
              <a:ext uri="{FF2B5EF4-FFF2-40B4-BE49-F238E27FC236}">
                <a16:creationId xmlns:a16="http://schemas.microsoft.com/office/drawing/2014/main" id="{50ED42FB-F036-87DF-0AF2-3C5133367547}"/>
              </a:ext>
            </a:extLst>
          </p:cNvPr>
          <p:cNvSpPr>
            <a:spLocks noGrp="1"/>
          </p:cNvSpPr>
          <p:nvPr>
            <p:ph type="body" sz="quarter" idx="19"/>
          </p:nvPr>
        </p:nvSpPr>
        <p:spPr>
          <a:xfrm>
            <a:off x="3228767" y="3296139"/>
            <a:ext cx="2762250" cy="460242"/>
          </a:xfrm>
        </p:spPr>
        <p:txBody>
          <a:bodyPr anchor="t"/>
          <a:lstStyle>
            <a:lvl1pPr algn="ctr">
              <a:defRPr>
                <a:solidFill>
                  <a:schemeClr val="accent1"/>
                </a:solidFill>
              </a:defRPr>
            </a:lvl1pPr>
            <a:lvl2pPr algn="ctr">
              <a:defRPr>
                <a:solidFill>
                  <a:schemeClr val="accent1"/>
                </a:solidFill>
              </a:defRPr>
            </a:lvl2pPr>
            <a:lvl3pPr algn="ctr">
              <a:defRPr>
                <a:solidFill>
                  <a:schemeClr val="accent1"/>
                </a:solidFill>
              </a:defRPr>
            </a:lvl3pPr>
            <a:lvl4pPr algn="ctr">
              <a:defRPr>
                <a:solidFill>
                  <a:schemeClr val="accent1"/>
                </a:solidFill>
              </a:defRPr>
            </a:lvl4pPr>
            <a:lvl5pPr algn="ct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59" descr="Subtitle">
            <a:extLst>
              <a:ext uri="{FF2B5EF4-FFF2-40B4-BE49-F238E27FC236}">
                <a16:creationId xmlns:a16="http://schemas.microsoft.com/office/drawing/2014/main" id="{4EE23947-3734-19EE-2BEA-D97E7DB48EED}"/>
              </a:ext>
            </a:extLst>
          </p:cNvPr>
          <p:cNvSpPr>
            <a:spLocks noGrp="1"/>
          </p:cNvSpPr>
          <p:nvPr>
            <p:ph type="body" sz="quarter" idx="20"/>
          </p:nvPr>
        </p:nvSpPr>
        <p:spPr>
          <a:xfrm>
            <a:off x="6228934" y="2389120"/>
            <a:ext cx="2762250" cy="694766"/>
          </a:xfrm>
        </p:spPr>
        <p:txBody>
          <a:bodyPr anchor="ctr">
            <a:noAutofit/>
          </a:bodyPr>
          <a:lstStyle>
            <a:lvl1pPr algn="ctr">
              <a:defRPr sz="1800" b="1">
                <a:solidFill>
                  <a:schemeClr val="accent5"/>
                </a:solidFill>
              </a:defRPr>
            </a:lvl1pPr>
            <a:lvl2pPr algn="ctr">
              <a:defRPr sz="1800" b="1">
                <a:solidFill>
                  <a:schemeClr val="accent5"/>
                </a:solidFill>
              </a:defRPr>
            </a:lvl2pPr>
            <a:lvl3pPr algn="ctr">
              <a:defRPr sz="1800" b="1">
                <a:solidFill>
                  <a:schemeClr val="accent5"/>
                </a:solidFill>
              </a:defRPr>
            </a:lvl3pPr>
            <a:lvl4pPr algn="ctr">
              <a:defRPr sz="1800" b="1">
                <a:solidFill>
                  <a:schemeClr val="accent5"/>
                </a:solidFill>
              </a:defRPr>
            </a:lvl4pPr>
            <a:lvl5pPr algn="ctr">
              <a:defRPr sz="1800" b="1">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Text Placeholder 10">
            <a:extLst>
              <a:ext uri="{FF2B5EF4-FFF2-40B4-BE49-F238E27FC236}">
                <a16:creationId xmlns:a16="http://schemas.microsoft.com/office/drawing/2014/main" id="{F9449573-26A7-9364-2799-224F49DC823E}"/>
              </a:ext>
            </a:extLst>
          </p:cNvPr>
          <p:cNvSpPr>
            <a:spLocks noGrp="1"/>
          </p:cNvSpPr>
          <p:nvPr>
            <p:ph type="body" sz="quarter" idx="21"/>
          </p:nvPr>
        </p:nvSpPr>
        <p:spPr>
          <a:xfrm>
            <a:off x="6228934" y="3296139"/>
            <a:ext cx="2762250" cy="460242"/>
          </a:xfrm>
        </p:spPr>
        <p:txBody>
          <a:bodyPr anchor="t"/>
          <a:lstStyle>
            <a:lvl1pPr algn="ctr">
              <a:defRPr>
                <a:solidFill>
                  <a:schemeClr val="accent1"/>
                </a:solidFill>
              </a:defRPr>
            </a:lvl1pPr>
            <a:lvl2pPr algn="ctr">
              <a:defRPr>
                <a:solidFill>
                  <a:schemeClr val="accent1"/>
                </a:solidFill>
              </a:defRPr>
            </a:lvl2pPr>
            <a:lvl3pPr algn="ctr">
              <a:defRPr>
                <a:solidFill>
                  <a:schemeClr val="accent1"/>
                </a:solidFill>
              </a:defRPr>
            </a:lvl3pPr>
            <a:lvl4pPr algn="ctr">
              <a:defRPr>
                <a:solidFill>
                  <a:schemeClr val="accent1"/>
                </a:solidFill>
              </a:defRPr>
            </a:lvl4pPr>
            <a:lvl5pPr algn="ct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59" descr="Subtitle">
            <a:extLst>
              <a:ext uri="{FF2B5EF4-FFF2-40B4-BE49-F238E27FC236}">
                <a16:creationId xmlns:a16="http://schemas.microsoft.com/office/drawing/2014/main" id="{78A5BCD3-E006-ADC3-F4E3-E41382841708}"/>
              </a:ext>
            </a:extLst>
          </p:cNvPr>
          <p:cNvSpPr>
            <a:spLocks noGrp="1"/>
          </p:cNvSpPr>
          <p:nvPr>
            <p:ph type="body" sz="quarter" idx="22"/>
          </p:nvPr>
        </p:nvSpPr>
        <p:spPr>
          <a:xfrm>
            <a:off x="9229101" y="2389120"/>
            <a:ext cx="2762250" cy="694766"/>
          </a:xfrm>
        </p:spPr>
        <p:txBody>
          <a:bodyPr anchor="ctr">
            <a:noAutofit/>
          </a:bodyPr>
          <a:lstStyle>
            <a:lvl1pPr algn="ctr">
              <a:defRPr sz="1800" b="1">
                <a:solidFill>
                  <a:schemeClr val="accent5"/>
                </a:solidFill>
              </a:defRPr>
            </a:lvl1pPr>
            <a:lvl2pPr algn="ctr">
              <a:defRPr sz="1800" b="1">
                <a:solidFill>
                  <a:schemeClr val="accent5"/>
                </a:solidFill>
              </a:defRPr>
            </a:lvl2pPr>
            <a:lvl3pPr algn="ctr">
              <a:defRPr sz="1800" b="1">
                <a:solidFill>
                  <a:schemeClr val="accent5"/>
                </a:solidFill>
              </a:defRPr>
            </a:lvl3pPr>
            <a:lvl4pPr algn="ctr">
              <a:defRPr sz="1800" b="1">
                <a:solidFill>
                  <a:schemeClr val="accent5"/>
                </a:solidFill>
              </a:defRPr>
            </a:lvl4pPr>
            <a:lvl5pPr algn="ctr">
              <a:defRPr sz="1800" b="1">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10">
            <a:extLst>
              <a:ext uri="{FF2B5EF4-FFF2-40B4-BE49-F238E27FC236}">
                <a16:creationId xmlns:a16="http://schemas.microsoft.com/office/drawing/2014/main" id="{B9F84809-2188-FC33-F7F3-A01FDCF3085E}"/>
              </a:ext>
            </a:extLst>
          </p:cNvPr>
          <p:cNvSpPr>
            <a:spLocks noGrp="1"/>
          </p:cNvSpPr>
          <p:nvPr>
            <p:ph type="body" sz="quarter" idx="23"/>
          </p:nvPr>
        </p:nvSpPr>
        <p:spPr>
          <a:xfrm>
            <a:off x="9229101" y="3296139"/>
            <a:ext cx="2762250" cy="460242"/>
          </a:xfrm>
        </p:spPr>
        <p:txBody>
          <a:bodyPr anchor="t"/>
          <a:lstStyle>
            <a:lvl1pPr algn="ctr">
              <a:defRPr>
                <a:solidFill>
                  <a:schemeClr val="accent1"/>
                </a:solidFill>
              </a:defRPr>
            </a:lvl1pPr>
            <a:lvl2pPr algn="ctr">
              <a:defRPr>
                <a:solidFill>
                  <a:schemeClr val="accent1"/>
                </a:solidFill>
              </a:defRPr>
            </a:lvl2pPr>
            <a:lvl3pPr algn="ctr">
              <a:defRPr>
                <a:solidFill>
                  <a:schemeClr val="accent1"/>
                </a:solidFill>
              </a:defRPr>
            </a:lvl3pPr>
            <a:lvl4pPr algn="ctr">
              <a:defRPr>
                <a:solidFill>
                  <a:schemeClr val="accent1"/>
                </a:solidFill>
              </a:defRPr>
            </a:lvl4pPr>
            <a:lvl5pPr algn="ct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0" name="Group 29">
            <a:extLst>
              <a:ext uri="{FF2B5EF4-FFF2-40B4-BE49-F238E27FC236}">
                <a16:creationId xmlns:a16="http://schemas.microsoft.com/office/drawing/2014/main" id="{3DF14E78-24B8-E784-9B20-04AA3770F56C}"/>
              </a:ext>
            </a:extLst>
          </p:cNvPr>
          <p:cNvGrpSpPr/>
          <p:nvPr userDrawn="1"/>
        </p:nvGrpSpPr>
        <p:grpSpPr>
          <a:xfrm>
            <a:off x="11309350" y="6083463"/>
            <a:ext cx="1765300" cy="1765300"/>
            <a:chOff x="-2343150" y="1566863"/>
            <a:chExt cx="1498600" cy="1498600"/>
          </a:xfrm>
        </p:grpSpPr>
        <p:sp>
          <p:nvSpPr>
            <p:cNvPr id="31" name="Oval 30">
              <a:extLst>
                <a:ext uri="{FF2B5EF4-FFF2-40B4-BE49-F238E27FC236}">
                  <a16:creationId xmlns:a16="http://schemas.microsoft.com/office/drawing/2014/main" id="{71441A9A-DE92-944A-7711-E9D66DED55C7}"/>
                </a:ext>
              </a:extLst>
            </p:cNvPr>
            <p:cNvSpPr/>
            <p:nvPr userDrawn="1"/>
          </p:nvSpPr>
          <p:spPr>
            <a:xfrm>
              <a:off x="-2057400" y="1852613"/>
              <a:ext cx="927100" cy="927100"/>
            </a:xfrm>
            <a:prstGeom prst="ellipse">
              <a:avLst/>
            </a:prstGeom>
            <a:noFill/>
            <a:ln w="38100">
              <a:solidFill>
                <a:schemeClr val="bg2"/>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035589D-1493-ADCA-8B03-BD79DE066B09}"/>
                </a:ext>
              </a:extLst>
            </p:cNvPr>
            <p:cNvSpPr/>
            <p:nvPr userDrawn="1"/>
          </p:nvSpPr>
          <p:spPr>
            <a:xfrm>
              <a:off x="-2343150" y="1566863"/>
              <a:ext cx="1498600" cy="1498600"/>
            </a:xfrm>
            <a:prstGeom prst="ellipse">
              <a:avLst/>
            </a:prstGeom>
            <a:noFill/>
            <a:ln w="38100">
              <a:solidFill>
                <a:schemeClr val="bg2"/>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30031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with 3 key metric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C7392-2305-D3A4-4181-12D3D5A32EDE}"/>
              </a:ext>
            </a:extLst>
          </p:cNvPr>
          <p:cNvSpPr>
            <a:spLocks noGrp="1"/>
          </p:cNvSpPr>
          <p:nvPr>
            <p:ph type="title"/>
          </p:nvPr>
        </p:nvSpPr>
        <p:spPr/>
        <p:txBody>
          <a:bodyPr/>
          <a:lstStyle>
            <a:lvl1pPr algn="ctr">
              <a:defRPr/>
            </a:lvl1pPr>
          </a:lstStyle>
          <a:p>
            <a:r>
              <a:rPr lang="en-US"/>
              <a:t>Click to edit Master title style</a:t>
            </a:r>
          </a:p>
        </p:txBody>
      </p:sp>
      <p:sp>
        <p:nvSpPr>
          <p:cNvPr id="6" name="Right Triangle 5">
            <a:extLst>
              <a:ext uri="{FF2B5EF4-FFF2-40B4-BE49-F238E27FC236}">
                <a16:creationId xmlns:a16="http://schemas.microsoft.com/office/drawing/2014/main" id="{4B288D97-F56C-6B9F-868F-A03B5A4D91DC}"/>
              </a:ext>
            </a:extLst>
          </p:cNvPr>
          <p:cNvSpPr/>
          <p:nvPr userDrawn="1"/>
        </p:nvSpPr>
        <p:spPr>
          <a:xfrm>
            <a:off x="0" y="5867400"/>
            <a:ext cx="996950" cy="996950"/>
          </a:xfrm>
          <a:prstGeom prst="rtTriangl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60C5810D-D0AA-7A9F-9AD8-1B1719398309}"/>
              </a:ext>
            </a:extLst>
          </p:cNvPr>
          <p:cNvSpPr/>
          <p:nvPr userDrawn="1"/>
        </p:nvSpPr>
        <p:spPr>
          <a:xfrm rot="10800000">
            <a:off x="11195050" y="0"/>
            <a:ext cx="996950" cy="996950"/>
          </a:xfrm>
          <a:prstGeom prst="rtTriangl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595D7320-1E90-DFAE-BAD2-B9979C4E1F01}"/>
              </a:ext>
            </a:extLst>
          </p:cNvPr>
          <p:cNvGrpSpPr/>
          <p:nvPr userDrawn="1"/>
        </p:nvGrpSpPr>
        <p:grpSpPr>
          <a:xfrm>
            <a:off x="152400" y="107690"/>
            <a:ext cx="497080" cy="497080"/>
            <a:chOff x="-1460500" y="1196189"/>
            <a:chExt cx="634206" cy="634206"/>
          </a:xfrm>
          <a:solidFill>
            <a:schemeClr val="accent1"/>
          </a:solidFill>
        </p:grpSpPr>
        <p:grpSp>
          <p:nvGrpSpPr>
            <p:cNvPr id="9" name="Group 8">
              <a:extLst>
                <a:ext uri="{FF2B5EF4-FFF2-40B4-BE49-F238E27FC236}">
                  <a16:creationId xmlns:a16="http://schemas.microsoft.com/office/drawing/2014/main" id="{A2FE7107-09FF-B089-B97A-106F6A0FA2E1}"/>
                </a:ext>
              </a:extLst>
            </p:cNvPr>
            <p:cNvGrpSpPr/>
            <p:nvPr userDrawn="1"/>
          </p:nvGrpSpPr>
          <p:grpSpPr>
            <a:xfrm>
              <a:off x="-1460500" y="1483536"/>
              <a:ext cx="634206" cy="59514"/>
              <a:chOff x="-1460500" y="1483536"/>
              <a:chExt cx="634206" cy="59514"/>
            </a:xfrm>
            <a:grpFill/>
          </p:grpSpPr>
          <p:sp>
            <p:nvSpPr>
              <p:cNvPr id="13" name="Rectangle 12">
                <a:extLst>
                  <a:ext uri="{FF2B5EF4-FFF2-40B4-BE49-F238E27FC236}">
                    <a16:creationId xmlns:a16="http://schemas.microsoft.com/office/drawing/2014/main" id="{65B3B9D8-D739-1860-A983-699FD1EBC9B3}"/>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A87DF5D-7A94-E925-CC21-63B3BA6158E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E4AE2E79-09D2-B38D-3DD9-CDD46E661ADF}"/>
                </a:ext>
              </a:extLst>
            </p:cNvPr>
            <p:cNvGrpSpPr/>
            <p:nvPr userDrawn="1"/>
          </p:nvGrpSpPr>
          <p:grpSpPr>
            <a:xfrm rot="5400000">
              <a:off x="-1460500" y="1483535"/>
              <a:ext cx="634206" cy="59514"/>
              <a:chOff x="-1460500" y="1483536"/>
              <a:chExt cx="634206" cy="59514"/>
            </a:xfrm>
            <a:grpFill/>
          </p:grpSpPr>
          <p:sp>
            <p:nvSpPr>
              <p:cNvPr id="11" name="Rectangle 10">
                <a:extLst>
                  <a:ext uri="{FF2B5EF4-FFF2-40B4-BE49-F238E27FC236}">
                    <a16:creationId xmlns:a16="http://schemas.microsoft.com/office/drawing/2014/main" id="{02FA1FA9-7818-B869-5316-2FF622D44AA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9A92AEA-D653-B3D5-C11D-FC5944015B05}"/>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 name="Group 14">
            <a:extLst>
              <a:ext uri="{FF2B5EF4-FFF2-40B4-BE49-F238E27FC236}">
                <a16:creationId xmlns:a16="http://schemas.microsoft.com/office/drawing/2014/main" id="{0EB91B8C-8AC8-FC7E-DAAF-6CF4CE62493A}"/>
              </a:ext>
            </a:extLst>
          </p:cNvPr>
          <p:cNvGrpSpPr/>
          <p:nvPr userDrawn="1"/>
        </p:nvGrpSpPr>
        <p:grpSpPr>
          <a:xfrm>
            <a:off x="971550" y="84368"/>
            <a:ext cx="497080" cy="497080"/>
            <a:chOff x="-1460500" y="1196189"/>
            <a:chExt cx="634206" cy="634206"/>
          </a:xfrm>
          <a:solidFill>
            <a:schemeClr val="accent1"/>
          </a:solidFill>
        </p:grpSpPr>
        <p:grpSp>
          <p:nvGrpSpPr>
            <p:cNvPr id="16" name="Group 15">
              <a:extLst>
                <a:ext uri="{FF2B5EF4-FFF2-40B4-BE49-F238E27FC236}">
                  <a16:creationId xmlns:a16="http://schemas.microsoft.com/office/drawing/2014/main" id="{4DEB1940-3A2D-A1C9-03EB-D1C234144746}"/>
                </a:ext>
              </a:extLst>
            </p:cNvPr>
            <p:cNvGrpSpPr/>
            <p:nvPr userDrawn="1"/>
          </p:nvGrpSpPr>
          <p:grpSpPr>
            <a:xfrm>
              <a:off x="-1460500" y="1483536"/>
              <a:ext cx="634206" cy="59514"/>
              <a:chOff x="-1460500" y="1483536"/>
              <a:chExt cx="634206" cy="59514"/>
            </a:xfrm>
            <a:grpFill/>
          </p:grpSpPr>
          <p:sp>
            <p:nvSpPr>
              <p:cNvPr id="20" name="Rectangle 19">
                <a:extLst>
                  <a:ext uri="{FF2B5EF4-FFF2-40B4-BE49-F238E27FC236}">
                    <a16:creationId xmlns:a16="http://schemas.microsoft.com/office/drawing/2014/main" id="{7B01E331-2CFA-59E4-35E6-CF7E4E1BF495}"/>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EC477BA-7616-F517-1325-C4B1504A5B0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FF0F2A22-477F-F53C-1588-3087EA4FD03B}"/>
                </a:ext>
              </a:extLst>
            </p:cNvPr>
            <p:cNvGrpSpPr/>
            <p:nvPr userDrawn="1"/>
          </p:nvGrpSpPr>
          <p:grpSpPr>
            <a:xfrm rot="5400000">
              <a:off x="-1460500" y="1483535"/>
              <a:ext cx="634206" cy="59514"/>
              <a:chOff x="-1460500" y="1483536"/>
              <a:chExt cx="634206" cy="59514"/>
            </a:xfrm>
            <a:grpFill/>
          </p:grpSpPr>
          <p:sp>
            <p:nvSpPr>
              <p:cNvPr id="18" name="Rectangle 17">
                <a:extLst>
                  <a:ext uri="{FF2B5EF4-FFF2-40B4-BE49-F238E27FC236}">
                    <a16:creationId xmlns:a16="http://schemas.microsoft.com/office/drawing/2014/main" id="{3F43F5DE-BAF7-AECF-1624-6AF0E0BD4A2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4066F3D-CB4E-E07E-978E-AE7A609DAD18}"/>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Text Placeholder 59" descr="Subtitle">
            <a:extLst>
              <a:ext uri="{FF2B5EF4-FFF2-40B4-BE49-F238E27FC236}">
                <a16:creationId xmlns:a16="http://schemas.microsoft.com/office/drawing/2014/main" id="{3E7953DD-6AD6-4F94-4FF2-85A9C7A66E96}"/>
              </a:ext>
            </a:extLst>
          </p:cNvPr>
          <p:cNvSpPr>
            <a:spLocks noGrp="1"/>
          </p:cNvSpPr>
          <p:nvPr>
            <p:ph type="body" sz="quarter" idx="17"/>
          </p:nvPr>
        </p:nvSpPr>
        <p:spPr>
          <a:xfrm>
            <a:off x="996950" y="2389120"/>
            <a:ext cx="2762250" cy="694766"/>
          </a:xfrm>
        </p:spPr>
        <p:txBody>
          <a:bodyPr anchor="ctr">
            <a:noAutofit/>
          </a:bodyPr>
          <a:lstStyle>
            <a:lvl1pPr algn="ctr">
              <a:defRPr sz="1800" b="1">
                <a:solidFill>
                  <a:schemeClr val="accent5"/>
                </a:solidFill>
              </a:defRPr>
            </a:lvl1pPr>
            <a:lvl2pPr algn="ctr">
              <a:defRPr sz="1800" b="1">
                <a:solidFill>
                  <a:schemeClr val="accent5"/>
                </a:solidFill>
              </a:defRPr>
            </a:lvl2pPr>
            <a:lvl3pPr algn="ctr">
              <a:defRPr sz="1800" b="1">
                <a:solidFill>
                  <a:schemeClr val="accent5"/>
                </a:solidFill>
              </a:defRPr>
            </a:lvl3pPr>
            <a:lvl4pPr algn="ctr">
              <a:defRPr sz="1800" b="1">
                <a:solidFill>
                  <a:schemeClr val="accent5"/>
                </a:solidFill>
              </a:defRPr>
            </a:lvl4pPr>
            <a:lvl5pPr algn="ctr">
              <a:defRPr sz="1800" b="1">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0">
            <a:extLst>
              <a:ext uri="{FF2B5EF4-FFF2-40B4-BE49-F238E27FC236}">
                <a16:creationId xmlns:a16="http://schemas.microsoft.com/office/drawing/2014/main" id="{AEA4FBF3-54C0-95DB-BDE4-981757A7B9EC}"/>
              </a:ext>
            </a:extLst>
          </p:cNvPr>
          <p:cNvSpPr>
            <a:spLocks noGrp="1"/>
          </p:cNvSpPr>
          <p:nvPr>
            <p:ph type="body" sz="quarter" idx="14"/>
          </p:nvPr>
        </p:nvSpPr>
        <p:spPr>
          <a:xfrm>
            <a:off x="996950" y="3296139"/>
            <a:ext cx="2762250" cy="460242"/>
          </a:xfrm>
        </p:spPr>
        <p:txBody>
          <a:bodyPr anchor="t"/>
          <a:lstStyle>
            <a:lvl1pPr algn="ctr">
              <a:defRPr>
                <a:solidFill>
                  <a:schemeClr val="accent1"/>
                </a:solidFill>
              </a:defRPr>
            </a:lvl1pPr>
            <a:lvl2pPr algn="ctr">
              <a:defRPr>
                <a:solidFill>
                  <a:schemeClr val="accent1"/>
                </a:solidFill>
              </a:defRPr>
            </a:lvl2pPr>
            <a:lvl3pPr algn="ctr">
              <a:defRPr>
                <a:solidFill>
                  <a:schemeClr val="accent1"/>
                </a:solidFill>
              </a:defRPr>
            </a:lvl3pPr>
            <a:lvl4pPr algn="ctr">
              <a:defRPr>
                <a:solidFill>
                  <a:schemeClr val="accent1"/>
                </a:solidFill>
              </a:defRPr>
            </a:lvl4pPr>
            <a:lvl5pPr algn="ct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59" descr="Subtitle">
            <a:extLst>
              <a:ext uri="{FF2B5EF4-FFF2-40B4-BE49-F238E27FC236}">
                <a16:creationId xmlns:a16="http://schemas.microsoft.com/office/drawing/2014/main" id="{E2C2F6B3-9B55-4DE1-06FF-582AAE175DD1}"/>
              </a:ext>
            </a:extLst>
          </p:cNvPr>
          <p:cNvSpPr>
            <a:spLocks noGrp="1"/>
          </p:cNvSpPr>
          <p:nvPr>
            <p:ph type="body" sz="quarter" idx="18"/>
          </p:nvPr>
        </p:nvSpPr>
        <p:spPr>
          <a:xfrm>
            <a:off x="4714875" y="2389120"/>
            <a:ext cx="2762250" cy="694766"/>
          </a:xfrm>
        </p:spPr>
        <p:txBody>
          <a:bodyPr anchor="ctr">
            <a:noAutofit/>
          </a:bodyPr>
          <a:lstStyle>
            <a:lvl1pPr algn="ctr">
              <a:defRPr sz="1800" b="1">
                <a:solidFill>
                  <a:schemeClr val="accent5"/>
                </a:solidFill>
              </a:defRPr>
            </a:lvl1pPr>
            <a:lvl2pPr algn="ctr">
              <a:defRPr sz="1800" b="1">
                <a:solidFill>
                  <a:schemeClr val="accent5"/>
                </a:solidFill>
              </a:defRPr>
            </a:lvl2pPr>
            <a:lvl3pPr algn="ctr">
              <a:defRPr sz="1800" b="1">
                <a:solidFill>
                  <a:schemeClr val="accent5"/>
                </a:solidFill>
              </a:defRPr>
            </a:lvl3pPr>
            <a:lvl4pPr algn="ctr">
              <a:defRPr sz="1800" b="1">
                <a:solidFill>
                  <a:schemeClr val="accent5"/>
                </a:solidFill>
              </a:defRPr>
            </a:lvl4pPr>
            <a:lvl5pPr algn="ctr">
              <a:defRPr sz="1800" b="1">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0">
            <a:extLst>
              <a:ext uri="{FF2B5EF4-FFF2-40B4-BE49-F238E27FC236}">
                <a16:creationId xmlns:a16="http://schemas.microsoft.com/office/drawing/2014/main" id="{50ED42FB-F036-87DF-0AF2-3C5133367547}"/>
              </a:ext>
            </a:extLst>
          </p:cNvPr>
          <p:cNvSpPr>
            <a:spLocks noGrp="1"/>
          </p:cNvSpPr>
          <p:nvPr>
            <p:ph type="body" sz="quarter" idx="19"/>
          </p:nvPr>
        </p:nvSpPr>
        <p:spPr>
          <a:xfrm>
            <a:off x="4714875" y="3296139"/>
            <a:ext cx="2762250" cy="460242"/>
          </a:xfrm>
        </p:spPr>
        <p:txBody>
          <a:bodyPr anchor="t"/>
          <a:lstStyle>
            <a:lvl1pPr algn="ctr">
              <a:defRPr>
                <a:solidFill>
                  <a:schemeClr val="accent1"/>
                </a:solidFill>
              </a:defRPr>
            </a:lvl1pPr>
            <a:lvl2pPr algn="ctr">
              <a:defRPr>
                <a:solidFill>
                  <a:schemeClr val="accent1"/>
                </a:solidFill>
              </a:defRPr>
            </a:lvl2pPr>
            <a:lvl3pPr algn="ctr">
              <a:defRPr>
                <a:solidFill>
                  <a:schemeClr val="accent1"/>
                </a:solidFill>
              </a:defRPr>
            </a:lvl3pPr>
            <a:lvl4pPr algn="ctr">
              <a:defRPr>
                <a:solidFill>
                  <a:schemeClr val="accent1"/>
                </a:solidFill>
              </a:defRPr>
            </a:lvl4pPr>
            <a:lvl5pPr algn="ct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59" descr="Subtitle">
            <a:extLst>
              <a:ext uri="{FF2B5EF4-FFF2-40B4-BE49-F238E27FC236}">
                <a16:creationId xmlns:a16="http://schemas.microsoft.com/office/drawing/2014/main" id="{4EE23947-3734-19EE-2BEA-D97E7DB48EED}"/>
              </a:ext>
            </a:extLst>
          </p:cNvPr>
          <p:cNvSpPr>
            <a:spLocks noGrp="1"/>
          </p:cNvSpPr>
          <p:nvPr>
            <p:ph type="body" sz="quarter" idx="20"/>
          </p:nvPr>
        </p:nvSpPr>
        <p:spPr>
          <a:xfrm>
            <a:off x="8432800" y="2389120"/>
            <a:ext cx="2762250" cy="694766"/>
          </a:xfrm>
        </p:spPr>
        <p:txBody>
          <a:bodyPr anchor="ctr">
            <a:noAutofit/>
          </a:bodyPr>
          <a:lstStyle>
            <a:lvl1pPr algn="ctr">
              <a:defRPr sz="1800" b="1">
                <a:solidFill>
                  <a:schemeClr val="accent5"/>
                </a:solidFill>
              </a:defRPr>
            </a:lvl1pPr>
            <a:lvl2pPr algn="ctr">
              <a:defRPr sz="1800" b="1">
                <a:solidFill>
                  <a:schemeClr val="accent5"/>
                </a:solidFill>
              </a:defRPr>
            </a:lvl2pPr>
            <a:lvl3pPr algn="ctr">
              <a:defRPr sz="1800" b="1">
                <a:solidFill>
                  <a:schemeClr val="accent5"/>
                </a:solidFill>
              </a:defRPr>
            </a:lvl3pPr>
            <a:lvl4pPr algn="ctr">
              <a:defRPr sz="1800" b="1">
                <a:solidFill>
                  <a:schemeClr val="accent5"/>
                </a:solidFill>
              </a:defRPr>
            </a:lvl4pPr>
            <a:lvl5pPr algn="ctr">
              <a:defRPr sz="1800" b="1">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Text Placeholder 10">
            <a:extLst>
              <a:ext uri="{FF2B5EF4-FFF2-40B4-BE49-F238E27FC236}">
                <a16:creationId xmlns:a16="http://schemas.microsoft.com/office/drawing/2014/main" id="{F9449573-26A7-9364-2799-224F49DC823E}"/>
              </a:ext>
            </a:extLst>
          </p:cNvPr>
          <p:cNvSpPr>
            <a:spLocks noGrp="1"/>
          </p:cNvSpPr>
          <p:nvPr>
            <p:ph type="body" sz="quarter" idx="21"/>
          </p:nvPr>
        </p:nvSpPr>
        <p:spPr>
          <a:xfrm>
            <a:off x="8432800" y="3296139"/>
            <a:ext cx="2762250" cy="460242"/>
          </a:xfrm>
        </p:spPr>
        <p:txBody>
          <a:bodyPr anchor="t"/>
          <a:lstStyle>
            <a:lvl1pPr algn="ctr">
              <a:defRPr>
                <a:solidFill>
                  <a:schemeClr val="accent1"/>
                </a:solidFill>
              </a:defRPr>
            </a:lvl1pPr>
            <a:lvl2pPr algn="ctr">
              <a:defRPr>
                <a:solidFill>
                  <a:schemeClr val="accent1"/>
                </a:solidFill>
              </a:defRPr>
            </a:lvl2pPr>
            <a:lvl3pPr algn="ctr">
              <a:defRPr>
                <a:solidFill>
                  <a:schemeClr val="accent1"/>
                </a:solidFill>
              </a:defRPr>
            </a:lvl3pPr>
            <a:lvl4pPr algn="ctr">
              <a:defRPr>
                <a:solidFill>
                  <a:schemeClr val="accent1"/>
                </a:solidFill>
              </a:defRPr>
            </a:lvl4pPr>
            <a:lvl5pPr algn="ct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0" name="Group 29">
            <a:extLst>
              <a:ext uri="{FF2B5EF4-FFF2-40B4-BE49-F238E27FC236}">
                <a16:creationId xmlns:a16="http://schemas.microsoft.com/office/drawing/2014/main" id="{3DF14E78-24B8-E784-9B20-04AA3770F56C}"/>
              </a:ext>
            </a:extLst>
          </p:cNvPr>
          <p:cNvGrpSpPr/>
          <p:nvPr userDrawn="1"/>
        </p:nvGrpSpPr>
        <p:grpSpPr>
          <a:xfrm>
            <a:off x="11309350" y="6083463"/>
            <a:ext cx="1765300" cy="1765300"/>
            <a:chOff x="-2343150" y="1566863"/>
            <a:chExt cx="1498600" cy="1498600"/>
          </a:xfrm>
        </p:grpSpPr>
        <p:sp>
          <p:nvSpPr>
            <p:cNvPr id="31" name="Oval 30">
              <a:extLst>
                <a:ext uri="{FF2B5EF4-FFF2-40B4-BE49-F238E27FC236}">
                  <a16:creationId xmlns:a16="http://schemas.microsoft.com/office/drawing/2014/main" id="{71441A9A-DE92-944A-7711-E9D66DED55C7}"/>
                </a:ext>
              </a:extLst>
            </p:cNvPr>
            <p:cNvSpPr/>
            <p:nvPr userDrawn="1"/>
          </p:nvSpPr>
          <p:spPr>
            <a:xfrm>
              <a:off x="-2057400" y="1852613"/>
              <a:ext cx="927100" cy="927100"/>
            </a:xfrm>
            <a:prstGeom prst="ellipse">
              <a:avLst/>
            </a:prstGeom>
            <a:noFill/>
            <a:ln w="38100">
              <a:solidFill>
                <a:schemeClr val="bg2"/>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035589D-1493-ADCA-8B03-BD79DE066B09}"/>
                </a:ext>
              </a:extLst>
            </p:cNvPr>
            <p:cNvSpPr/>
            <p:nvPr userDrawn="1"/>
          </p:nvSpPr>
          <p:spPr>
            <a:xfrm>
              <a:off x="-2343150" y="1566863"/>
              <a:ext cx="1498600" cy="1498600"/>
            </a:xfrm>
            <a:prstGeom prst="ellipse">
              <a:avLst/>
            </a:prstGeom>
            <a:noFill/>
            <a:ln w="38100">
              <a:solidFill>
                <a:schemeClr val="bg2"/>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69761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lide with 3 key metrics v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0D3C67-B2B0-E718-2471-8DA0162A4778}"/>
              </a:ext>
            </a:extLst>
          </p:cNvPr>
          <p:cNvSpPr/>
          <p:nvPr userDrawn="1"/>
        </p:nvSpPr>
        <p:spPr>
          <a:xfrm>
            <a:off x="0" y="4610100"/>
            <a:ext cx="12192000" cy="224790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428756-2ABE-2DB5-1F43-C5D319E569A5}"/>
              </a:ext>
            </a:extLst>
          </p:cNvPr>
          <p:cNvSpPr>
            <a:spLocks noGrp="1"/>
          </p:cNvSpPr>
          <p:nvPr>
            <p:ph type="title"/>
          </p:nvPr>
        </p:nvSpPr>
        <p:spPr/>
        <p:txBody>
          <a:bodyPr/>
          <a:lstStyle/>
          <a:p>
            <a:r>
              <a:rPr lang="en-US"/>
              <a:t>Click to edit Master title style</a:t>
            </a:r>
          </a:p>
        </p:txBody>
      </p:sp>
      <p:sp>
        <p:nvSpPr>
          <p:cNvPr id="7" name="Rectangle: Single Corner Snipped 6">
            <a:extLst>
              <a:ext uri="{FF2B5EF4-FFF2-40B4-BE49-F238E27FC236}">
                <a16:creationId xmlns:a16="http://schemas.microsoft.com/office/drawing/2014/main" id="{A8647468-C3AA-7878-C79D-64AD3A224CC6}"/>
              </a:ext>
            </a:extLst>
          </p:cNvPr>
          <p:cNvSpPr/>
          <p:nvPr userDrawn="1"/>
        </p:nvSpPr>
        <p:spPr>
          <a:xfrm>
            <a:off x="996950" y="2146300"/>
            <a:ext cx="2838450" cy="3162519"/>
          </a:xfrm>
          <a:prstGeom prst="snip1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59" descr="Subtitle">
            <a:extLst>
              <a:ext uri="{FF2B5EF4-FFF2-40B4-BE49-F238E27FC236}">
                <a16:creationId xmlns:a16="http://schemas.microsoft.com/office/drawing/2014/main" id="{FE9CF4C5-AB32-DB0D-9FB8-B1615E563CDC}"/>
              </a:ext>
            </a:extLst>
          </p:cNvPr>
          <p:cNvSpPr>
            <a:spLocks noGrp="1"/>
          </p:cNvSpPr>
          <p:nvPr>
            <p:ph type="body" sz="quarter" idx="17"/>
          </p:nvPr>
        </p:nvSpPr>
        <p:spPr>
          <a:xfrm>
            <a:off x="1225550" y="2413000"/>
            <a:ext cx="2355849" cy="1027935"/>
          </a:xfrm>
        </p:spPr>
        <p:txBody>
          <a:bodyPr anchor="ctr">
            <a:noAutofit/>
          </a:bodyPr>
          <a:lstStyle>
            <a:lvl1pPr algn="l">
              <a:defRPr sz="1800" b="1">
                <a:solidFill>
                  <a:schemeClr val="tx1"/>
                </a:solidFill>
              </a:defRPr>
            </a:lvl1pPr>
            <a:lvl2pPr algn="l">
              <a:defRPr sz="1800" b="1">
                <a:solidFill>
                  <a:schemeClr val="tx1"/>
                </a:solidFill>
              </a:defRPr>
            </a:lvl2pPr>
            <a:lvl3pPr algn="l">
              <a:defRPr sz="1800" b="1">
                <a:solidFill>
                  <a:schemeClr val="tx1"/>
                </a:solidFill>
              </a:defRPr>
            </a:lvl3pPr>
            <a:lvl4pPr algn="l">
              <a:defRPr sz="1800" b="1">
                <a:solidFill>
                  <a:schemeClr val="tx1"/>
                </a:solidFill>
              </a:defRPr>
            </a:lvl4pPr>
            <a:lvl5pPr algn="l">
              <a:defRPr sz="18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DF035404-C6AA-ECB1-6CDB-1C6740B922F7}"/>
              </a:ext>
            </a:extLst>
          </p:cNvPr>
          <p:cNvSpPr>
            <a:spLocks noGrp="1"/>
          </p:cNvSpPr>
          <p:nvPr>
            <p:ph type="body" sz="quarter" idx="14"/>
          </p:nvPr>
        </p:nvSpPr>
        <p:spPr>
          <a:xfrm>
            <a:off x="1225550" y="3925066"/>
            <a:ext cx="2355849" cy="1167859"/>
          </a:xfrm>
        </p:spPr>
        <p:txBody>
          <a:bodyPr anchor="t"/>
          <a:lstStyle>
            <a:lvl1pPr algn="l">
              <a:defRPr>
                <a:solidFill>
                  <a:schemeClr val="accent1"/>
                </a:solidFill>
              </a:defRPr>
            </a:lvl1pPr>
            <a:lvl2pPr algn="l">
              <a:defRPr>
                <a:solidFill>
                  <a:schemeClr val="accent1"/>
                </a:solidFill>
              </a:defRPr>
            </a:lvl2pPr>
            <a:lvl3pPr algn="l">
              <a:defRPr>
                <a:solidFill>
                  <a:schemeClr val="accent1"/>
                </a:solidFill>
              </a:defRPr>
            </a:lvl3pPr>
            <a:lvl4pPr algn="l">
              <a:defRPr>
                <a:solidFill>
                  <a:schemeClr val="accent1"/>
                </a:solidFill>
              </a:defRPr>
            </a:lvl4pPr>
            <a:lvl5pPr algn="l">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Single Corner Snipped 9">
            <a:extLst>
              <a:ext uri="{FF2B5EF4-FFF2-40B4-BE49-F238E27FC236}">
                <a16:creationId xmlns:a16="http://schemas.microsoft.com/office/drawing/2014/main" id="{5F2F21A4-B982-7B46-E6A3-4239F7F3E7A8}"/>
              </a:ext>
            </a:extLst>
          </p:cNvPr>
          <p:cNvSpPr/>
          <p:nvPr userDrawn="1"/>
        </p:nvSpPr>
        <p:spPr>
          <a:xfrm>
            <a:off x="4676775" y="2146300"/>
            <a:ext cx="2838450" cy="3162519"/>
          </a:xfrm>
          <a:prstGeom prst="snip1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59" descr="Subtitle">
            <a:extLst>
              <a:ext uri="{FF2B5EF4-FFF2-40B4-BE49-F238E27FC236}">
                <a16:creationId xmlns:a16="http://schemas.microsoft.com/office/drawing/2014/main" id="{CACA7D04-FF7B-2D35-6749-CFE5CCDC12C1}"/>
              </a:ext>
            </a:extLst>
          </p:cNvPr>
          <p:cNvSpPr>
            <a:spLocks noGrp="1"/>
          </p:cNvSpPr>
          <p:nvPr>
            <p:ph type="body" sz="quarter" idx="18"/>
          </p:nvPr>
        </p:nvSpPr>
        <p:spPr>
          <a:xfrm>
            <a:off x="4905375" y="2413000"/>
            <a:ext cx="2355849" cy="1027935"/>
          </a:xfrm>
        </p:spPr>
        <p:txBody>
          <a:bodyPr anchor="ctr">
            <a:noAutofit/>
          </a:bodyPr>
          <a:lstStyle>
            <a:lvl1pPr algn="l">
              <a:defRPr sz="1800" b="1">
                <a:solidFill>
                  <a:schemeClr val="tx1"/>
                </a:solidFill>
              </a:defRPr>
            </a:lvl1pPr>
            <a:lvl2pPr algn="l">
              <a:defRPr sz="1800" b="1">
                <a:solidFill>
                  <a:schemeClr val="tx1"/>
                </a:solidFill>
              </a:defRPr>
            </a:lvl2pPr>
            <a:lvl3pPr algn="l">
              <a:defRPr sz="1800" b="1">
                <a:solidFill>
                  <a:schemeClr val="tx1"/>
                </a:solidFill>
              </a:defRPr>
            </a:lvl3pPr>
            <a:lvl4pPr algn="l">
              <a:defRPr sz="1800" b="1">
                <a:solidFill>
                  <a:schemeClr val="tx1"/>
                </a:solidFill>
              </a:defRPr>
            </a:lvl4pPr>
            <a:lvl5pPr algn="l">
              <a:defRPr sz="18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0">
            <a:extLst>
              <a:ext uri="{FF2B5EF4-FFF2-40B4-BE49-F238E27FC236}">
                <a16:creationId xmlns:a16="http://schemas.microsoft.com/office/drawing/2014/main" id="{25F57DCF-F9A5-9418-6954-6FA2DA6AD3B5}"/>
              </a:ext>
            </a:extLst>
          </p:cNvPr>
          <p:cNvSpPr>
            <a:spLocks noGrp="1"/>
          </p:cNvSpPr>
          <p:nvPr>
            <p:ph type="body" sz="quarter" idx="19"/>
          </p:nvPr>
        </p:nvSpPr>
        <p:spPr>
          <a:xfrm>
            <a:off x="4905375" y="3925066"/>
            <a:ext cx="2355849" cy="1167859"/>
          </a:xfrm>
        </p:spPr>
        <p:txBody>
          <a:bodyPr anchor="t"/>
          <a:lstStyle>
            <a:lvl1pPr algn="l">
              <a:defRPr>
                <a:solidFill>
                  <a:schemeClr val="accent1"/>
                </a:solidFill>
              </a:defRPr>
            </a:lvl1pPr>
            <a:lvl2pPr algn="l">
              <a:defRPr>
                <a:solidFill>
                  <a:schemeClr val="accent1"/>
                </a:solidFill>
              </a:defRPr>
            </a:lvl2pPr>
            <a:lvl3pPr algn="l">
              <a:defRPr>
                <a:solidFill>
                  <a:schemeClr val="accent1"/>
                </a:solidFill>
              </a:defRPr>
            </a:lvl3pPr>
            <a:lvl4pPr algn="l">
              <a:defRPr>
                <a:solidFill>
                  <a:schemeClr val="accent1"/>
                </a:solidFill>
              </a:defRPr>
            </a:lvl4pPr>
            <a:lvl5pPr algn="l">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Rectangle: Single Corner Snipped 12">
            <a:extLst>
              <a:ext uri="{FF2B5EF4-FFF2-40B4-BE49-F238E27FC236}">
                <a16:creationId xmlns:a16="http://schemas.microsoft.com/office/drawing/2014/main" id="{66A14B03-DBA9-E319-5EB5-D692A7CB3F23}"/>
              </a:ext>
            </a:extLst>
          </p:cNvPr>
          <p:cNvSpPr/>
          <p:nvPr userDrawn="1"/>
        </p:nvSpPr>
        <p:spPr>
          <a:xfrm>
            <a:off x="8356600" y="2146300"/>
            <a:ext cx="2838450" cy="3162519"/>
          </a:xfrm>
          <a:prstGeom prst="snip1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59" descr="Subtitle">
            <a:extLst>
              <a:ext uri="{FF2B5EF4-FFF2-40B4-BE49-F238E27FC236}">
                <a16:creationId xmlns:a16="http://schemas.microsoft.com/office/drawing/2014/main" id="{91AD0CBE-16A1-1C95-B106-B121F55E61B4}"/>
              </a:ext>
            </a:extLst>
          </p:cNvPr>
          <p:cNvSpPr>
            <a:spLocks noGrp="1"/>
          </p:cNvSpPr>
          <p:nvPr>
            <p:ph type="body" sz="quarter" idx="20"/>
          </p:nvPr>
        </p:nvSpPr>
        <p:spPr>
          <a:xfrm>
            <a:off x="8585200" y="2413000"/>
            <a:ext cx="2355849" cy="1027935"/>
          </a:xfrm>
        </p:spPr>
        <p:txBody>
          <a:bodyPr anchor="ctr">
            <a:noAutofit/>
          </a:bodyPr>
          <a:lstStyle>
            <a:lvl1pPr algn="l">
              <a:defRPr sz="1800" b="1">
                <a:solidFill>
                  <a:schemeClr val="tx1"/>
                </a:solidFill>
              </a:defRPr>
            </a:lvl1pPr>
            <a:lvl2pPr algn="l">
              <a:defRPr sz="1800" b="1">
                <a:solidFill>
                  <a:schemeClr val="tx1"/>
                </a:solidFill>
              </a:defRPr>
            </a:lvl2pPr>
            <a:lvl3pPr algn="l">
              <a:defRPr sz="1800" b="1">
                <a:solidFill>
                  <a:schemeClr val="tx1"/>
                </a:solidFill>
              </a:defRPr>
            </a:lvl3pPr>
            <a:lvl4pPr algn="l">
              <a:defRPr sz="1800" b="1">
                <a:solidFill>
                  <a:schemeClr val="tx1"/>
                </a:solidFill>
              </a:defRPr>
            </a:lvl4pPr>
            <a:lvl5pPr algn="l">
              <a:defRPr sz="18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0">
            <a:extLst>
              <a:ext uri="{FF2B5EF4-FFF2-40B4-BE49-F238E27FC236}">
                <a16:creationId xmlns:a16="http://schemas.microsoft.com/office/drawing/2014/main" id="{48622586-C84E-16C2-D44E-931A71309C69}"/>
              </a:ext>
            </a:extLst>
          </p:cNvPr>
          <p:cNvSpPr>
            <a:spLocks noGrp="1"/>
          </p:cNvSpPr>
          <p:nvPr>
            <p:ph type="body" sz="quarter" idx="21"/>
          </p:nvPr>
        </p:nvSpPr>
        <p:spPr>
          <a:xfrm>
            <a:off x="8585200" y="3925066"/>
            <a:ext cx="2355849" cy="1167859"/>
          </a:xfrm>
        </p:spPr>
        <p:txBody>
          <a:bodyPr anchor="t"/>
          <a:lstStyle>
            <a:lvl1pPr algn="l">
              <a:defRPr>
                <a:solidFill>
                  <a:schemeClr val="accent1"/>
                </a:solidFill>
              </a:defRPr>
            </a:lvl1pPr>
            <a:lvl2pPr algn="l">
              <a:defRPr>
                <a:solidFill>
                  <a:schemeClr val="accent1"/>
                </a:solidFill>
              </a:defRPr>
            </a:lvl2pPr>
            <a:lvl3pPr algn="l">
              <a:defRPr>
                <a:solidFill>
                  <a:schemeClr val="accent1"/>
                </a:solidFill>
              </a:defRPr>
            </a:lvl3pPr>
            <a:lvl4pPr algn="l">
              <a:defRPr>
                <a:solidFill>
                  <a:schemeClr val="accent1"/>
                </a:solidFill>
              </a:defRPr>
            </a:lvl4pPr>
            <a:lvl5pPr algn="l">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6" name="Group 15">
            <a:extLst>
              <a:ext uri="{FF2B5EF4-FFF2-40B4-BE49-F238E27FC236}">
                <a16:creationId xmlns:a16="http://schemas.microsoft.com/office/drawing/2014/main" id="{CB83ECDF-2A85-1DBE-5BE9-F66552655AC7}"/>
              </a:ext>
            </a:extLst>
          </p:cNvPr>
          <p:cNvGrpSpPr/>
          <p:nvPr userDrawn="1"/>
        </p:nvGrpSpPr>
        <p:grpSpPr>
          <a:xfrm>
            <a:off x="11569700" y="107690"/>
            <a:ext cx="497080" cy="497080"/>
            <a:chOff x="-1460500" y="1196189"/>
            <a:chExt cx="634206" cy="634206"/>
          </a:xfrm>
          <a:solidFill>
            <a:schemeClr val="accent1"/>
          </a:solidFill>
        </p:grpSpPr>
        <p:grpSp>
          <p:nvGrpSpPr>
            <p:cNvPr id="17" name="Group 16">
              <a:extLst>
                <a:ext uri="{FF2B5EF4-FFF2-40B4-BE49-F238E27FC236}">
                  <a16:creationId xmlns:a16="http://schemas.microsoft.com/office/drawing/2014/main" id="{37CECB5A-F29B-6CB2-6945-BB14FC9CFFCA}"/>
                </a:ext>
              </a:extLst>
            </p:cNvPr>
            <p:cNvGrpSpPr/>
            <p:nvPr userDrawn="1"/>
          </p:nvGrpSpPr>
          <p:grpSpPr>
            <a:xfrm>
              <a:off x="-1460500" y="1483536"/>
              <a:ext cx="634206" cy="59514"/>
              <a:chOff x="-1460500" y="1483536"/>
              <a:chExt cx="634206" cy="59514"/>
            </a:xfrm>
            <a:grpFill/>
          </p:grpSpPr>
          <p:sp>
            <p:nvSpPr>
              <p:cNvPr id="21" name="Rectangle 20">
                <a:extLst>
                  <a:ext uri="{FF2B5EF4-FFF2-40B4-BE49-F238E27FC236}">
                    <a16:creationId xmlns:a16="http://schemas.microsoft.com/office/drawing/2014/main" id="{F0632CD1-2C19-29F8-615C-5E7B75BE1EAA}"/>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DBF216F-A792-F656-A34B-B9B7F522C807}"/>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478C796-6C9D-A7CB-94CC-16BFA85A4DEA}"/>
                </a:ext>
              </a:extLst>
            </p:cNvPr>
            <p:cNvGrpSpPr/>
            <p:nvPr userDrawn="1"/>
          </p:nvGrpSpPr>
          <p:grpSpPr>
            <a:xfrm rot="5400000">
              <a:off x="-1460500" y="1483535"/>
              <a:ext cx="634206" cy="59514"/>
              <a:chOff x="-1460500" y="1483536"/>
              <a:chExt cx="634206" cy="59514"/>
            </a:xfrm>
            <a:grpFill/>
          </p:grpSpPr>
          <p:sp>
            <p:nvSpPr>
              <p:cNvPr id="19" name="Rectangle 18">
                <a:extLst>
                  <a:ext uri="{FF2B5EF4-FFF2-40B4-BE49-F238E27FC236}">
                    <a16:creationId xmlns:a16="http://schemas.microsoft.com/office/drawing/2014/main" id="{6C0105BA-43DC-F20C-F4D8-C80920D682F1}"/>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72D82BF-4F1B-BFAB-5D68-361C2D4C197B}"/>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3" name="Group 22">
            <a:extLst>
              <a:ext uri="{FF2B5EF4-FFF2-40B4-BE49-F238E27FC236}">
                <a16:creationId xmlns:a16="http://schemas.microsoft.com/office/drawing/2014/main" id="{E1ECAC12-71F1-6BF9-F89F-A284CEDF121D}"/>
              </a:ext>
            </a:extLst>
          </p:cNvPr>
          <p:cNvGrpSpPr/>
          <p:nvPr userDrawn="1"/>
        </p:nvGrpSpPr>
        <p:grpSpPr>
          <a:xfrm>
            <a:off x="-1111250" y="6083463"/>
            <a:ext cx="1765300" cy="1765300"/>
            <a:chOff x="-2343150" y="1566863"/>
            <a:chExt cx="1498600" cy="1498600"/>
          </a:xfrm>
        </p:grpSpPr>
        <p:sp>
          <p:nvSpPr>
            <p:cNvPr id="24" name="Oval 23">
              <a:extLst>
                <a:ext uri="{FF2B5EF4-FFF2-40B4-BE49-F238E27FC236}">
                  <a16:creationId xmlns:a16="http://schemas.microsoft.com/office/drawing/2014/main" id="{0BE03DCE-1A3F-F798-8107-61731554BF6F}"/>
                </a:ext>
              </a:extLst>
            </p:cNvPr>
            <p:cNvSpPr/>
            <p:nvPr userDrawn="1"/>
          </p:nvSpPr>
          <p:spPr>
            <a:xfrm>
              <a:off x="-2057400" y="1852613"/>
              <a:ext cx="927100" cy="927100"/>
            </a:xfrm>
            <a:prstGeom prst="ellipse">
              <a:avLst/>
            </a:prstGeom>
            <a:noFill/>
            <a:ln w="38100">
              <a:solidFill>
                <a:schemeClr val="bg2"/>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450D8CD-2CA4-3F21-FC6B-7FC466AF1BB5}"/>
                </a:ext>
              </a:extLst>
            </p:cNvPr>
            <p:cNvSpPr/>
            <p:nvPr userDrawn="1"/>
          </p:nvSpPr>
          <p:spPr>
            <a:xfrm>
              <a:off x="-2343150" y="1566863"/>
              <a:ext cx="1498600" cy="1498600"/>
            </a:xfrm>
            <a:prstGeom prst="ellipse">
              <a:avLst/>
            </a:prstGeom>
            <a:noFill/>
            <a:ln w="38100">
              <a:solidFill>
                <a:schemeClr val="bg2"/>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40386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lide with 2 columns v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91052-B7B7-3D58-BAD0-D384651E06F4}"/>
              </a:ext>
            </a:extLst>
          </p:cNvPr>
          <p:cNvSpPr>
            <a:spLocks noGrp="1"/>
          </p:cNvSpPr>
          <p:nvPr>
            <p:ph type="title"/>
          </p:nvPr>
        </p:nvSpPr>
        <p:spPr/>
        <p:txBody>
          <a:bodyPr/>
          <a:lstStyle>
            <a:lvl1pPr>
              <a:defRPr>
                <a:solidFill>
                  <a:schemeClr val="accent4"/>
                </a:solidFill>
              </a:defRPr>
            </a:lvl1pPr>
          </a:lstStyle>
          <a:p>
            <a:r>
              <a:rPr lang="en-US"/>
              <a:t>Click to edit Master title style</a:t>
            </a:r>
          </a:p>
        </p:txBody>
      </p:sp>
      <p:sp>
        <p:nvSpPr>
          <p:cNvPr id="6" name="Text Placeholder 59" descr="Subtitle">
            <a:extLst>
              <a:ext uri="{FF2B5EF4-FFF2-40B4-BE49-F238E27FC236}">
                <a16:creationId xmlns:a16="http://schemas.microsoft.com/office/drawing/2014/main" id="{88ADC25B-C2B7-5194-0DBE-4695143A8DA9}"/>
              </a:ext>
            </a:extLst>
          </p:cNvPr>
          <p:cNvSpPr>
            <a:spLocks noGrp="1"/>
          </p:cNvSpPr>
          <p:nvPr>
            <p:ph type="body" sz="quarter" idx="13"/>
          </p:nvPr>
        </p:nvSpPr>
        <p:spPr>
          <a:xfrm>
            <a:off x="996950" y="1650127"/>
            <a:ext cx="4216400" cy="305673"/>
          </a:xfrm>
        </p:spPr>
        <p:txBody>
          <a:bodyPr anchor="t">
            <a:noAutofit/>
          </a:bodyPr>
          <a:lstStyle>
            <a:lvl1pPr algn="l">
              <a:defRPr sz="1800" b="1">
                <a:solidFill>
                  <a:schemeClr val="accent6"/>
                </a:solidFill>
              </a:defRPr>
            </a:lvl1pPr>
            <a:lvl2pPr algn="l">
              <a:defRPr sz="1800" b="1">
                <a:solidFill>
                  <a:schemeClr val="accent6"/>
                </a:solidFill>
              </a:defRPr>
            </a:lvl2pPr>
            <a:lvl3pPr algn="l">
              <a:defRPr sz="1800" b="1">
                <a:solidFill>
                  <a:schemeClr val="accent6"/>
                </a:solidFill>
              </a:defRPr>
            </a:lvl3pPr>
            <a:lvl4pPr algn="l">
              <a:defRPr sz="1800" b="1">
                <a:solidFill>
                  <a:schemeClr val="accent6"/>
                </a:solidFill>
              </a:defRPr>
            </a:lvl4pPr>
            <a:lvl5pPr algn="l">
              <a:defRPr sz="18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10">
            <a:extLst>
              <a:ext uri="{FF2B5EF4-FFF2-40B4-BE49-F238E27FC236}">
                <a16:creationId xmlns:a16="http://schemas.microsoft.com/office/drawing/2014/main" id="{34A54775-01FF-37E9-3B86-C9F46B4F23AE}"/>
              </a:ext>
            </a:extLst>
          </p:cNvPr>
          <p:cNvSpPr>
            <a:spLocks noGrp="1"/>
          </p:cNvSpPr>
          <p:nvPr>
            <p:ph type="body" sz="quarter" idx="14"/>
          </p:nvPr>
        </p:nvSpPr>
        <p:spPr>
          <a:xfrm>
            <a:off x="996950" y="2386517"/>
            <a:ext cx="4216400" cy="2934573"/>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59" descr="Subtitle">
            <a:extLst>
              <a:ext uri="{FF2B5EF4-FFF2-40B4-BE49-F238E27FC236}">
                <a16:creationId xmlns:a16="http://schemas.microsoft.com/office/drawing/2014/main" id="{9A8332BD-0467-B43E-DF14-B13B10F19DEC}"/>
              </a:ext>
            </a:extLst>
          </p:cNvPr>
          <p:cNvSpPr>
            <a:spLocks noGrp="1"/>
          </p:cNvSpPr>
          <p:nvPr>
            <p:ph type="body" sz="quarter" idx="15"/>
          </p:nvPr>
        </p:nvSpPr>
        <p:spPr>
          <a:xfrm>
            <a:off x="6978652" y="1650127"/>
            <a:ext cx="4216400" cy="305673"/>
          </a:xfrm>
        </p:spPr>
        <p:txBody>
          <a:bodyPr anchor="t">
            <a:noAutofit/>
          </a:bodyPr>
          <a:lstStyle>
            <a:lvl1pPr algn="l">
              <a:defRPr sz="1800" b="1">
                <a:solidFill>
                  <a:schemeClr val="accent6"/>
                </a:solidFill>
              </a:defRPr>
            </a:lvl1pPr>
            <a:lvl2pPr algn="l">
              <a:defRPr sz="1800" b="1">
                <a:solidFill>
                  <a:schemeClr val="accent6"/>
                </a:solidFill>
              </a:defRPr>
            </a:lvl2pPr>
            <a:lvl3pPr algn="l">
              <a:defRPr sz="1800" b="1">
                <a:solidFill>
                  <a:schemeClr val="accent6"/>
                </a:solidFill>
              </a:defRPr>
            </a:lvl3pPr>
            <a:lvl4pPr algn="l">
              <a:defRPr sz="1800" b="1">
                <a:solidFill>
                  <a:schemeClr val="accent6"/>
                </a:solidFill>
              </a:defRPr>
            </a:lvl4pPr>
            <a:lvl5pPr algn="l">
              <a:defRPr sz="18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0">
            <a:extLst>
              <a:ext uri="{FF2B5EF4-FFF2-40B4-BE49-F238E27FC236}">
                <a16:creationId xmlns:a16="http://schemas.microsoft.com/office/drawing/2014/main" id="{F802F65F-381E-60B4-7D80-60FF34E1F001}"/>
              </a:ext>
            </a:extLst>
          </p:cNvPr>
          <p:cNvSpPr>
            <a:spLocks noGrp="1"/>
          </p:cNvSpPr>
          <p:nvPr>
            <p:ph type="body" sz="quarter" idx="16"/>
          </p:nvPr>
        </p:nvSpPr>
        <p:spPr>
          <a:xfrm>
            <a:off x="6978652" y="2386517"/>
            <a:ext cx="4216400" cy="2934573"/>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8" name="Group 17">
            <a:extLst>
              <a:ext uri="{FF2B5EF4-FFF2-40B4-BE49-F238E27FC236}">
                <a16:creationId xmlns:a16="http://schemas.microsoft.com/office/drawing/2014/main" id="{E51C0CBD-6CB1-965B-393D-2E70A341CDEC}"/>
              </a:ext>
            </a:extLst>
          </p:cNvPr>
          <p:cNvGrpSpPr/>
          <p:nvPr userDrawn="1"/>
        </p:nvGrpSpPr>
        <p:grpSpPr>
          <a:xfrm>
            <a:off x="11061700" y="116977"/>
            <a:ext cx="1237875" cy="1237875"/>
            <a:chOff x="-2343150" y="1566863"/>
            <a:chExt cx="1498600" cy="1498600"/>
          </a:xfrm>
        </p:grpSpPr>
        <p:sp>
          <p:nvSpPr>
            <p:cNvPr id="19" name="Oval 18">
              <a:extLst>
                <a:ext uri="{FF2B5EF4-FFF2-40B4-BE49-F238E27FC236}">
                  <a16:creationId xmlns:a16="http://schemas.microsoft.com/office/drawing/2014/main" id="{5CEBBC9D-3BD7-5F90-A4BC-B222A013E26B}"/>
                </a:ext>
              </a:extLst>
            </p:cNvPr>
            <p:cNvSpPr/>
            <p:nvPr userDrawn="1"/>
          </p:nvSpPr>
          <p:spPr>
            <a:xfrm>
              <a:off x="-2057400" y="1852613"/>
              <a:ext cx="927100" cy="927100"/>
            </a:xfrm>
            <a:prstGeom prst="ellipse">
              <a:avLst/>
            </a:prstGeom>
            <a:noFill/>
            <a:ln w="38100">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B8051B9-04BB-E802-090B-6875B79B9971}"/>
                </a:ext>
              </a:extLst>
            </p:cNvPr>
            <p:cNvSpPr/>
            <p:nvPr userDrawn="1"/>
          </p:nvSpPr>
          <p:spPr>
            <a:xfrm>
              <a:off x="-2343150" y="1566863"/>
              <a:ext cx="1498600" cy="1498600"/>
            </a:xfrm>
            <a:prstGeom prst="ellipse">
              <a:avLst/>
            </a:prstGeom>
            <a:noFill/>
            <a:ln w="38100">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12466567"/>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lide with 2 columns v1 Imag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76155-07BA-E55A-E9C2-F053C5348F81}"/>
              </a:ext>
            </a:extLst>
          </p:cNvPr>
          <p:cNvSpPr>
            <a:spLocks noGrp="1"/>
          </p:cNvSpPr>
          <p:nvPr>
            <p:ph type="title"/>
          </p:nvPr>
        </p:nvSpPr>
        <p:spPr/>
        <p:txBody>
          <a:bodyPr/>
          <a:lstStyle>
            <a:lvl1pPr>
              <a:defRPr>
                <a:solidFill>
                  <a:schemeClr val="accent4"/>
                </a:solidFill>
              </a:defRPr>
            </a:lvl1pPr>
          </a:lstStyle>
          <a:p>
            <a:r>
              <a:rPr lang="en-US"/>
              <a:t>Click to edit Master title style</a:t>
            </a:r>
          </a:p>
        </p:txBody>
      </p:sp>
      <p:sp>
        <p:nvSpPr>
          <p:cNvPr id="6" name="Text Placeholder 59" descr="Subtitle">
            <a:extLst>
              <a:ext uri="{FF2B5EF4-FFF2-40B4-BE49-F238E27FC236}">
                <a16:creationId xmlns:a16="http://schemas.microsoft.com/office/drawing/2014/main" id="{32297A66-9BEB-0C7D-126B-5C537DEC9861}"/>
              </a:ext>
            </a:extLst>
          </p:cNvPr>
          <p:cNvSpPr>
            <a:spLocks noGrp="1"/>
          </p:cNvSpPr>
          <p:nvPr>
            <p:ph type="body" sz="quarter" idx="13"/>
          </p:nvPr>
        </p:nvSpPr>
        <p:spPr>
          <a:xfrm>
            <a:off x="996950" y="3602752"/>
            <a:ext cx="4216400" cy="305673"/>
          </a:xfrm>
        </p:spPr>
        <p:txBody>
          <a:bodyPr anchor="t">
            <a:noAutofit/>
          </a:bodyPr>
          <a:lstStyle>
            <a:lvl1pPr algn="l">
              <a:defRPr sz="1800" b="1">
                <a:solidFill>
                  <a:schemeClr val="accent6"/>
                </a:solidFill>
              </a:defRPr>
            </a:lvl1pPr>
            <a:lvl2pPr algn="l">
              <a:defRPr sz="1800" b="1">
                <a:solidFill>
                  <a:schemeClr val="accent6"/>
                </a:solidFill>
              </a:defRPr>
            </a:lvl2pPr>
            <a:lvl3pPr algn="l">
              <a:defRPr sz="1800" b="1">
                <a:solidFill>
                  <a:schemeClr val="accent6"/>
                </a:solidFill>
              </a:defRPr>
            </a:lvl3pPr>
            <a:lvl4pPr algn="l">
              <a:defRPr sz="1800" b="1">
                <a:solidFill>
                  <a:schemeClr val="accent6"/>
                </a:solidFill>
              </a:defRPr>
            </a:lvl4pPr>
            <a:lvl5pPr algn="l">
              <a:defRPr sz="18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10">
            <a:extLst>
              <a:ext uri="{FF2B5EF4-FFF2-40B4-BE49-F238E27FC236}">
                <a16:creationId xmlns:a16="http://schemas.microsoft.com/office/drawing/2014/main" id="{10E65DB6-B5D8-261C-D734-D1FDBD819475}"/>
              </a:ext>
            </a:extLst>
          </p:cNvPr>
          <p:cNvSpPr>
            <a:spLocks noGrp="1"/>
          </p:cNvSpPr>
          <p:nvPr>
            <p:ph type="body" sz="quarter" idx="14"/>
          </p:nvPr>
        </p:nvSpPr>
        <p:spPr>
          <a:xfrm>
            <a:off x="996950" y="4225925"/>
            <a:ext cx="4216400" cy="1603375"/>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59" descr="Subtitle">
            <a:extLst>
              <a:ext uri="{FF2B5EF4-FFF2-40B4-BE49-F238E27FC236}">
                <a16:creationId xmlns:a16="http://schemas.microsoft.com/office/drawing/2014/main" id="{13A5CAE4-55FF-2D98-3AC0-2D7542EDCEB5}"/>
              </a:ext>
            </a:extLst>
          </p:cNvPr>
          <p:cNvSpPr>
            <a:spLocks noGrp="1"/>
          </p:cNvSpPr>
          <p:nvPr>
            <p:ph type="body" sz="quarter" idx="15"/>
          </p:nvPr>
        </p:nvSpPr>
        <p:spPr>
          <a:xfrm>
            <a:off x="6978652" y="3602752"/>
            <a:ext cx="4216400" cy="305673"/>
          </a:xfrm>
        </p:spPr>
        <p:txBody>
          <a:bodyPr anchor="t">
            <a:noAutofit/>
          </a:bodyPr>
          <a:lstStyle>
            <a:lvl1pPr algn="l">
              <a:defRPr sz="1800" b="1">
                <a:solidFill>
                  <a:schemeClr val="accent6"/>
                </a:solidFill>
              </a:defRPr>
            </a:lvl1pPr>
            <a:lvl2pPr algn="l">
              <a:defRPr sz="1800" b="1">
                <a:solidFill>
                  <a:schemeClr val="accent6"/>
                </a:solidFill>
              </a:defRPr>
            </a:lvl2pPr>
            <a:lvl3pPr algn="l">
              <a:defRPr sz="1800" b="1">
                <a:solidFill>
                  <a:schemeClr val="accent6"/>
                </a:solidFill>
              </a:defRPr>
            </a:lvl3pPr>
            <a:lvl4pPr algn="l">
              <a:defRPr sz="1800" b="1">
                <a:solidFill>
                  <a:schemeClr val="accent6"/>
                </a:solidFill>
              </a:defRPr>
            </a:lvl4pPr>
            <a:lvl5pPr algn="l">
              <a:defRPr sz="18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F2B8A5C0-454A-3EB4-E251-57394B4E0BDD}"/>
              </a:ext>
            </a:extLst>
          </p:cNvPr>
          <p:cNvSpPr>
            <a:spLocks noGrp="1"/>
          </p:cNvSpPr>
          <p:nvPr>
            <p:ph type="body" sz="quarter" idx="16"/>
          </p:nvPr>
        </p:nvSpPr>
        <p:spPr>
          <a:xfrm>
            <a:off x="6978652" y="4225925"/>
            <a:ext cx="4216400" cy="1603375"/>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F68BF1A7-3C2A-6A8C-CEA4-517D1DD58294}"/>
              </a:ext>
            </a:extLst>
          </p:cNvPr>
          <p:cNvSpPr>
            <a:spLocks noGrp="1"/>
          </p:cNvSpPr>
          <p:nvPr>
            <p:ph type="pic" sz="quarter" idx="17"/>
          </p:nvPr>
        </p:nvSpPr>
        <p:spPr>
          <a:xfrm>
            <a:off x="996950" y="1420812"/>
            <a:ext cx="4216400" cy="2008188"/>
          </a:xfrm>
          <a:solidFill>
            <a:schemeClr val="tx1">
              <a:lumMod val="75000"/>
            </a:schemeClr>
          </a:solidFill>
        </p:spPr>
        <p:txBody>
          <a:bodyPr/>
          <a:lstStyle/>
          <a:p>
            <a:endParaRPr lang="en-US"/>
          </a:p>
        </p:txBody>
      </p:sp>
      <p:sp>
        <p:nvSpPr>
          <p:cNvPr id="12" name="Picture Placeholder 10">
            <a:extLst>
              <a:ext uri="{FF2B5EF4-FFF2-40B4-BE49-F238E27FC236}">
                <a16:creationId xmlns:a16="http://schemas.microsoft.com/office/drawing/2014/main" id="{1E484F15-1F6B-AB4E-9016-731B1ADE0B0D}"/>
              </a:ext>
            </a:extLst>
          </p:cNvPr>
          <p:cNvSpPr>
            <a:spLocks noGrp="1"/>
          </p:cNvSpPr>
          <p:nvPr>
            <p:ph type="pic" sz="quarter" idx="18"/>
          </p:nvPr>
        </p:nvSpPr>
        <p:spPr>
          <a:xfrm>
            <a:off x="6978652" y="1420812"/>
            <a:ext cx="4216400" cy="2008188"/>
          </a:xfrm>
          <a:solidFill>
            <a:schemeClr val="tx1">
              <a:lumMod val="75000"/>
            </a:schemeClr>
          </a:solidFill>
        </p:spPr>
        <p:txBody>
          <a:bodyPr/>
          <a:lstStyle/>
          <a:p>
            <a:endParaRPr lang="en-US"/>
          </a:p>
        </p:txBody>
      </p:sp>
      <p:grpSp>
        <p:nvGrpSpPr>
          <p:cNvPr id="13" name="Group 12">
            <a:extLst>
              <a:ext uri="{FF2B5EF4-FFF2-40B4-BE49-F238E27FC236}">
                <a16:creationId xmlns:a16="http://schemas.microsoft.com/office/drawing/2014/main" id="{47AEB2C6-AD87-BE83-10CD-9F5C497D975C}"/>
              </a:ext>
            </a:extLst>
          </p:cNvPr>
          <p:cNvGrpSpPr/>
          <p:nvPr userDrawn="1"/>
        </p:nvGrpSpPr>
        <p:grpSpPr>
          <a:xfrm>
            <a:off x="11061700" y="116977"/>
            <a:ext cx="1237875" cy="1237875"/>
            <a:chOff x="-2343150" y="1566863"/>
            <a:chExt cx="1498600" cy="1498600"/>
          </a:xfrm>
        </p:grpSpPr>
        <p:sp>
          <p:nvSpPr>
            <p:cNvPr id="14" name="Oval 13">
              <a:extLst>
                <a:ext uri="{FF2B5EF4-FFF2-40B4-BE49-F238E27FC236}">
                  <a16:creationId xmlns:a16="http://schemas.microsoft.com/office/drawing/2014/main" id="{C2D74913-A6FC-3A26-2829-BB7DF7EB1E88}"/>
                </a:ext>
              </a:extLst>
            </p:cNvPr>
            <p:cNvSpPr/>
            <p:nvPr userDrawn="1"/>
          </p:nvSpPr>
          <p:spPr>
            <a:xfrm>
              <a:off x="-2057400" y="1852613"/>
              <a:ext cx="927100" cy="927100"/>
            </a:xfrm>
            <a:prstGeom prst="ellipse">
              <a:avLst/>
            </a:prstGeom>
            <a:noFill/>
            <a:ln w="38100">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77CA34F-B7FF-1B32-187C-1E9A39063258}"/>
                </a:ext>
              </a:extLst>
            </p:cNvPr>
            <p:cNvSpPr/>
            <p:nvPr userDrawn="1"/>
          </p:nvSpPr>
          <p:spPr>
            <a:xfrm>
              <a:off x="-2343150" y="1566863"/>
              <a:ext cx="1498600" cy="1498600"/>
            </a:xfrm>
            <a:prstGeom prst="ellipse">
              <a:avLst/>
            </a:prstGeom>
            <a:noFill/>
            <a:ln w="38100">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8411950"/>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lide with 3 columns-v3 1 Imag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76155-07BA-E55A-E9C2-F053C5348F81}"/>
              </a:ext>
            </a:extLst>
          </p:cNvPr>
          <p:cNvSpPr>
            <a:spLocks noGrp="1"/>
          </p:cNvSpPr>
          <p:nvPr>
            <p:ph type="title"/>
          </p:nvPr>
        </p:nvSpPr>
        <p:spPr/>
        <p:txBody>
          <a:bodyPr/>
          <a:lstStyle>
            <a:lvl1pPr>
              <a:defRPr>
                <a:solidFill>
                  <a:schemeClr val="accent4"/>
                </a:solidFill>
              </a:defRPr>
            </a:lvl1pPr>
          </a:lstStyle>
          <a:p>
            <a:r>
              <a:rPr lang="en-US"/>
              <a:t>Click to edit Master title style</a:t>
            </a:r>
          </a:p>
        </p:txBody>
      </p:sp>
      <p:sp>
        <p:nvSpPr>
          <p:cNvPr id="6" name="Text Placeholder 59" descr="Subtitle">
            <a:extLst>
              <a:ext uri="{FF2B5EF4-FFF2-40B4-BE49-F238E27FC236}">
                <a16:creationId xmlns:a16="http://schemas.microsoft.com/office/drawing/2014/main" id="{32297A66-9BEB-0C7D-126B-5C537DEC9861}"/>
              </a:ext>
            </a:extLst>
          </p:cNvPr>
          <p:cNvSpPr>
            <a:spLocks noGrp="1"/>
          </p:cNvSpPr>
          <p:nvPr>
            <p:ph type="body" sz="quarter" idx="13"/>
          </p:nvPr>
        </p:nvSpPr>
        <p:spPr>
          <a:xfrm>
            <a:off x="996950" y="3602752"/>
            <a:ext cx="2794000" cy="305673"/>
          </a:xfrm>
        </p:spPr>
        <p:txBody>
          <a:bodyPr anchor="t">
            <a:noAutofit/>
          </a:bodyPr>
          <a:lstStyle>
            <a:lvl1pPr algn="l">
              <a:defRPr sz="1800" b="1">
                <a:solidFill>
                  <a:schemeClr val="accent6"/>
                </a:solidFill>
              </a:defRPr>
            </a:lvl1pPr>
            <a:lvl2pPr algn="l">
              <a:defRPr sz="1800" b="1">
                <a:solidFill>
                  <a:schemeClr val="accent6"/>
                </a:solidFill>
              </a:defRPr>
            </a:lvl2pPr>
            <a:lvl3pPr algn="l">
              <a:defRPr sz="1800" b="1">
                <a:solidFill>
                  <a:schemeClr val="accent6"/>
                </a:solidFill>
              </a:defRPr>
            </a:lvl3pPr>
            <a:lvl4pPr algn="l">
              <a:defRPr sz="1800" b="1">
                <a:solidFill>
                  <a:schemeClr val="accent6"/>
                </a:solidFill>
              </a:defRPr>
            </a:lvl4pPr>
            <a:lvl5pPr algn="l">
              <a:defRPr sz="18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10">
            <a:extLst>
              <a:ext uri="{FF2B5EF4-FFF2-40B4-BE49-F238E27FC236}">
                <a16:creationId xmlns:a16="http://schemas.microsoft.com/office/drawing/2014/main" id="{10E65DB6-B5D8-261C-D734-D1FDBD819475}"/>
              </a:ext>
            </a:extLst>
          </p:cNvPr>
          <p:cNvSpPr>
            <a:spLocks noGrp="1"/>
          </p:cNvSpPr>
          <p:nvPr>
            <p:ph type="body" sz="quarter" idx="14"/>
          </p:nvPr>
        </p:nvSpPr>
        <p:spPr>
          <a:xfrm>
            <a:off x="996950" y="4225925"/>
            <a:ext cx="2794000" cy="1603375"/>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F68BF1A7-3C2A-6A8C-CEA4-517D1DD58294}"/>
              </a:ext>
            </a:extLst>
          </p:cNvPr>
          <p:cNvSpPr>
            <a:spLocks noGrp="1"/>
          </p:cNvSpPr>
          <p:nvPr>
            <p:ph type="pic" sz="quarter" idx="17"/>
          </p:nvPr>
        </p:nvSpPr>
        <p:spPr>
          <a:xfrm>
            <a:off x="996950" y="1420812"/>
            <a:ext cx="2794000" cy="2008188"/>
          </a:xfrm>
          <a:solidFill>
            <a:schemeClr val="tx1">
              <a:lumMod val="75000"/>
            </a:schemeClr>
          </a:solidFill>
        </p:spPr>
        <p:txBody>
          <a:bodyPr/>
          <a:lstStyle/>
          <a:p>
            <a:endParaRPr lang="en-US"/>
          </a:p>
        </p:txBody>
      </p:sp>
      <p:grpSp>
        <p:nvGrpSpPr>
          <p:cNvPr id="13" name="Group 12">
            <a:extLst>
              <a:ext uri="{FF2B5EF4-FFF2-40B4-BE49-F238E27FC236}">
                <a16:creationId xmlns:a16="http://schemas.microsoft.com/office/drawing/2014/main" id="{47AEB2C6-AD87-BE83-10CD-9F5C497D975C}"/>
              </a:ext>
            </a:extLst>
          </p:cNvPr>
          <p:cNvGrpSpPr/>
          <p:nvPr userDrawn="1"/>
        </p:nvGrpSpPr>
        <p:grpSpPr>
          <a:xfrm>
            <a:off x="11061700" y="116977"/>
            <a:ext cx="1237875" cy="1237875"/>
            <a:chOff x="-2343150" y="1566863"/>
            <a:chExt cx="1498600" cy="1498600"/>
          </a:xfrm>
        </p:grpSpPr>
        <p:sp>
          <p:nvSpPr>
            <p:cNvPr id="14" name="Oval 13">
              <a:extLst>
                <a:ext uri="{FF2B5EF4-FFF2-40B4-BE49-F238E27FC236}">
                  <a16:creationId xmlns:a16="http://schemas.microsoft.com/office/drawing/2014/main" id="{C2D74913-A6FC-3A26-2829-BB7DF7EB1E88}"/>
                </a:ext>
              </a:extLst>
            </p:cNvPr>
            <p:cNvSpPr/>
            <p:nvPr userDrawn="1"/>
          </p:nvSpPr>
          <p:spPr>
            <a:xfrm>
              <a:off x="-2057400" y="1852613"/>
              <a:ext cx="927100" cy="927100"/>
            </a:xfrm>
            <a:prstGeom prst="ellipse">
              <a:avLst/>
            </a:prstGeom>
            <a:noFill/>
            <a:ln w="38100">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77CA34F-B7FF-1B32-187C-1E9A39063258}"/>
                </a:ext>
              </a:extLst>
            </p:cNvPr>
            <p:cNvSpPr/>
            <p:nvPr userDrawn="1"/>
          </p:nvSpPr>
          <p:spPr>
            <a:xfrm>
              <a:off x="-2343150" y="1566863"/>
              <a:ext cx="1498600" cy="1498600"/>
            </a:xfrm>
            <a:prstGeom prst="ellipse">
              <a:avLst/>
            </a:prstGeom>
            <a:noFill/>
            <a:ln w="38100">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 Placeholder 59" descr="Subtitle">
            <a:extLst>
              <a:ext uri="{FF2B5EF4-FFF2-40B4-BE49-F238E27FC236}">
                <a16:creationId xmlns:a16="http://schemas.microsoft.com/office/drawing/2014/main" id="{779A957F-2FFC-6FA5-FDEA-58CEA909C601}"/>
              </a:ext>
            </a:extLst>
          </p:cNvPr>
          <p:cNvSpPr>
            <a:spLocks noGrp="1"/>
          </p:cNvSpPr>
          <p:nvPr>
            <p:ph type="body" sz="quarter" idx="18"/>
          </p:nvPr>
        </p:nvSpPr>
        <p:spPr>
          <a:xfrm>
            <a:off x="4699000" y="3602752"/>
            <a:ext cx="2794000" cy="305673"/>
          </a:xfrm>
        </p:spPr>
        <p:txBody>
          <a:bodyPr anchor="t">
            <a:noAutofit/>
          </a:bodyPr>
          <a:lstStyle>
            <a:lvl1pPr algn="l">
              <a:defRPr sz="1800" b="1">
                <a:solidFill>
                  <a:schemeClr val="accent6"/>
                </a:solidFill>
              </a:defRPr>
            </a:lvl1pPr>
            <a:lvl2pPr algn="l">
              <a:defRPr sz="1800" b="1">
                <a:solidFill>
                  <a:schemeClr val="accent6"/>
                </a:solidFill>
              </a:defRPr>
            </a:lvl2pPr>
            <a:lvl3pPr algn="l">
              <a:defRPr sz="1800" b="1">
                <a:solidFill>
                  <a:schemeClr val="accent6"/>
                </a:solidFill>
              </a:defRPr>
            </a:lvl3pPr>
            <a:lvl4pPr algn="l">
              <a:defRPr sz="1800" b="1">
                <a:solidFill>
                  <a:schemeClr val="accent6"/>
                </a:solidFill>
              </a:defRPr>
            </a:lvl4pPr>
            <a:lvl5pPr algn="l">
              <a:defRPr sz="18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0">
            <a:extLst>
              <a:ext uri="{FF2B5EF4-FFF2-40B4-BE49-F238E27FC236}">
                <a16:creationId xmlns:a16="http://schemas.microsoft.com/office/drawing/2014/main" id="{220ED8D7-F1A8-42E5-A4BA-49A9BA8BC7CE}"/>
              </a:ext>
            </a:extLst>
          </p:cNvPr>
          <p:cNvSpPr>
            <a:spLocks noGrp="1"/>
          </p:cNvSpPr>
          <p:nvPr>
            <p:ph type="body" sz="quarter" idx="19"/>
          </p:nvPr>
        </p:nvSpPr>
        <p:spPr>
          <a:xfrm>
            <a:off x="4699000" y="4225925"/>
            <a:ext cx="2794000" cy="1603375"/>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Picture Placeholder 10">
            <a:extLst>
              <a:ext uri="{FF2B5EF4-FFF2-40B4-BE49-F238E27FC236}">
                <a16:creationId xmlns:a16="http://schemas.microsoft.com/office/drawing/2014/main" id="{C2F19823-1380-5A6D-5933-C25F879C5D53}"/>
              </a:ext>
            </a:extLst>
          </p:cNvPr>
          <p:cNvSpPr>
            <a:spLocks noGrp="1"/>
          </p:cNvSpPr>
          <p:nvPr>
            <p:ph type="pic" sz="quarter" idx="20"/>
          </p:nvPr>
        </p:nvSpPr>
        <p:spPr>
          <a:xfrm>
            <a:off x="4699000" y="1420812"/>
            <a:ext cx="2794000" cy="2008188"/>
          </a:xfrm>
          <a:solidFill>
            <a:schemeClr val="tx1">
              <a:lumMod val="75000"/>
            </a:schemeClr>
          </a:solidFill>
        </p:spPr>
        <p:txBody>
          <a:bodyPr/>
          <a:lstStyle/>
          <a:p>
            <a:endParaRPr lang="en-US"/>
          </a:p>
        </p:txBody>
      </p:sp>
      <p:sp>
        <p:nvSpPr>
          <p:cNvPr id="18" name="Text Placeholder 59" descr="Subtitle">
            <a:extLst>
              <a:ext uri="{FF2B5EF4-FFF2-40B4-BE49-F238E27FC236}">
                <a16:creationId xmlns:a16="http://schemas.microsoft.com/office/drawing/2014/main" id="{6845E421-76A0-71D9-75A5-CB9BC587002F}"/>
              </a:ext>
            </a:extLst>
          </p:cNvPr>
          <p:cNvSpPr>
            <a:spLocks noGrp="1"/>
          </p:cNvSpPr>
          <p:nvPr>
            <p:ph type="body" sz="quarter" idx="21"/>
          </p:nvPr>
        </p:nvSpPr>
        <p:spPr>
          <a:xfrm>
            <a:off x="8401050" y="3602752"/>
            <a:ext cx="2794000" cy="305673"/>
          </a:xfrm>
        </p:spPr>
        <p:txBody>
          <a:bodyPr anchor="t">
            <a:noAutofit/>
          </a:bodyPr>
          <a:lstStyle>
            <a:lvl1pPr algn="l">
              <a:defRPr sz="1800" b="1">
                <a:solidFill>
                  <a:schemeClr val="accent6"/>
                </a:solidFill>
              </a:defRPr>
            </a:lvl1pPr>
            <a:lvl2pPr algn="l">
              <a:defRPr sz="1800" b="1">
                <a:solidFill>
                  <a:schemeClr val="accent6"/>
                </a:solidFill>
              </a:defRPr>
            </a:lvl2pPr>
            <a:lvl3pPr algn="l">
              <a:defRPr sz="1800" b="1">
                <a:solidFill>
                  <a:schemeClr val="accent6"/>
                </a:solidFill>
              </a:defRPr>
            </a:lvl3pPr>
            <a:lvl4pPr algn="l">
              <a:defRPr sz="1800" b="1">
                <a:solidFill>
                  <a:schemeClr val="accent6"/>
                </a:solidFill>
              </a:defRPr>
            </a:lvl4pPr>
            <a:lvl5pPr algn="l">
              <a:defRPr sz="18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0">
            <a:extLst>
              <a:ext uri="{FF2B5EF4-FFF2-40B4-BE49-F238E27FC236}">
                <a16:creationId xmlns:a16="http://schemas.microsoft.com/office/drawing/2014/main" id="{5A531B21-3367-0D53-D5A0-AA77688EFFE4}"/>
              </a:ext>
            </a:extLst>
          </p:cNvPr>
          <p:cNvSpPr>
            <a:spLocks noGrp="1"/>
          </p:cNvSpPr>
          <p:nvPr>
            <p:ph type="body" sz="quarter" idx="22"/>
          </p:nvPr>
        </p:nvSpPr>
        <p:spPr>
          <a:xfrm>
            <a:off x="8401050" y="4225925"/>
            <a:ext cx="2794000" cy="1603375"/>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Picture Placeholder 10">
            <a:extLst>
              <a:ext uri="{FF2B5EF4-FFF2-40B4-BE49-F238E27FC236}">
                <a16:creationId xmlns:a16="http://schemas.microsoft.com/office/drawing/2014/main" id="{7D570956-DA0E-69D1-269D-63A9E0EAFE20}"/>
              </a:ext>
            </a:extLst>
          </p:cNvPr>
          <p:cNvSpPr>
            <a:spLocks noGrp="1"/>
          </p:cNvSpPr>
          <p:nvPr>
            <p:ph type="pic" sz="quarter" idx="23"/>
          </p:nvPr>
        </p:nvSpPr>
        <p:spPr>
          <a:xfrm>
            <a:off x="8401050" y="1420812"/>
            <a:ext cx="2794000" cy="2008188"/>
          </a:xfrm>
          <a:solidFill>
            <a:schemeClr val="tx1">
              <a:lumMod val="75000"/>
            </a:schemeClr>
          </a:solidFill>
        </p:spPr>
        <p:txBody>
          <a:bodyPr/>
          <a:lstStyle/>
          <a:p>
            <a:endParaRPr lang="en-US"/>
          </a:p>
        </p:txBody>
      </p:sp>
    </p:spTree>
    <p:extLst>
      <p:ext uri="{BB962C8B-B14F-4D97-AF65-F5344CB8AC3E}">
        <p14:creationId xmlns:p14="http://schemas.microsoft.com/office/powerpoint/2010/main" val="163653798"/>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With Paragraph v2 - Image">
    <p:bg>
      <p:bgRef idx="1001">
        <a:schemeClr val="bg1"/>
      </p:bgRef>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EAFF6065-BA12-6400-133B-373B6D4DDE68}"/>
              </a:ext>
            </a:extLst>
          </p:cNvPr>
          <p:cNvGrpSpPr/>
          <p:nvPr userDrawn="1"/>
        </p:nvGrpSpPr>
        <p:grpSpPr>
          <a:xfrm>
            <a:off x="80769" y="6472935"/>
            <a:ext cx="497080" cy="497080"/>
            <a:chOff x="-1460500" y="1196189"/>
            <a:chExt cx="634206" cy="634206"/>
          </a:xfrm>
          <a:solidFill>
            <a:schemeClr val="tx1"/>
          </a:solidFill>
        </p:grpSpPr>
        <p:grpSp>
          <p:nvGrpSpPr>
            <p:cNvPr id="25" name="Group 24">
              <a:extLst>
                <a:ext uri="{FF2B5EF4-FFF2-40B4-BE49-F238E27FC236}">
                  <a16:creationId xmlns:a16="http://schemas.microsoft.com/office/drawing/2014/main" id="{9C449FC0-DFF9-9EA9-75ED-30BFD98C25C4}"/>
                </a:ext>
              </a:extLst>
            </p:cNvPr>
            <p:cNvGrpSpPr/>
            <p:nvPr userDrawn="1"/>
          </p:nvGrpSpPr>
          <p:grpSpPr>
            <a:xfrm>
              <a:off x="-1460500" y="1483536"/>
              <a:ext cx="634206" cy="59514"/>
              <a:chOff x="-1460500" y="1483536"/>
              <a:chExt cx="634206" cy="59514"/>
            </a:xfrm>
            <a:grpFill/>
          </p:grpSpPr>
          <p:sp>
            <p:nvSpPr>
              <p:cNvPr id="29" name="Rectangle 28">
                <a:extLst>
                  <a:ext uri="{FF2B5EF4-FFF2-40B4-BE49-F238E27FC236}">
                    <a16:creationId xmlns:a16="http://schemas.microsoft.com/office/drawing/2014/main" id="{848491E2-F6AD-3766-1952-240B3E666BF5}"/>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A8534D7-B788-051A-55F6-8A7A51E1052D}"/>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2B84C85-46BF-4742-E6E1-67AE8D111BDF}"/>
                </a:ext>
              </a:extLst>
            </p:cNvPr>
            <p:cNvGrpSpPr/>
            <p:nvPr userDrawn="1"/>
          </p:nvGrpSpPr>
          <p:grpSpPr>
            <a:xfrm rot="5400000">
              <a:off x="-1460500" y="1483535"/>
              <a:ext cx="634206" cy="59514"/>
              <a:chOff x="-1460500" y="1483536"/>
              <a:chExt cx="634206" cy="59514"/>
            </a:xfrm>
            <a:grpFill/>
          </p:grpSpPr>
          <p:sp>
            <p:nvSpPr>
              <p:cNvPr id="27" name="Rectangle 26">
                <a:extLst>
                  <a:ext uri="{FF2B5EF4-FFF2-40B4-BE49-F238E27FC236}">
                    <a16:creationId xmlns:a16="http://schemas.microsoft.com/office/drawing/2014/main" id="{5F09DDFC-F7DE-96FC-2908-242198AD2F4F}"/>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365C851-A94B-C1EE-5268-92BFAB4FB7C3}"/>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1" name="Group 30">
            <a:extLst>
              <a:ext uri="{FF2B5EF4-FFF2-40B4-BE49-F238E27FC236}">
                <a16:creationId xmlns:a16="http://schemas.microsoft.com/office/drawing/2014/main" id="{421AE056-7263-7A99-28AD-1CB8EE95B9E6}"/>
              </a:ext>
            </a:extLst>
          </p:cNvPr>
          <p:cNvGrpSpPr/>
          <p:nvPr userDrawn="1"/>
        </p:nvGrpSpPr>
        <p:grpSpPr>
          <a:xfrm>
            <a:off x="899919" y="6449613"/>
            <a:ext cx="497080" cy="497080"/>
            <a:chOff x="-1460500" y="1196189"/>
            <a:chExt cx="634206" cy="634206"/>
          </a:xfrm>
          <a:solidFill>
            <a:schemeClr val="tx1"/>
          </a:solidFill>
        </p:grpSpPr>
        <p:grpSp>
          <p:nvGrpSpPr>
            <p:cNvPr id="32" name="Group 31">
              <a:extLst>
                <a:ext uri="{FF2B5EF4-FFF2-40B4-BE49-F238E27FC236}">
                  <a16:creationId xmlns:a16="http://schemas.microsoft.com/office/drawing/2014/main" id="{92082999-08C6-B8B9-A1B6-442666F89D3D}"/>
                </a:ext>
              </a:extLst>
            </p:cNvPr>
            <p:cNvGrpSpPr/>
            <p:nvPr userDrawn="1"/>
          </p:nvGrpSpPr>
          <p:grpSpPr>
            <a:xfrm>
              <a:off x="-1460500" y="1483536"/>
              <a:ext cx="634206" cy="59514"/>
              <a:chOff x="-1460500" y="1483536"/>
              <a:chExt cx="634206" cy="59514"/>
            </a:xfrm>
            <a:grpFill/>
          </p:grpSpPr>
          <p:sp>
            <p:nvSpPr>
              <p:cNvPr id="36" name="Rectangle 35">
                <a:extLst>
                  <a:ext uri="{FF2B5EF4-FFF2-40B4-BE49-F238E27FC236}">
                    <a16:creationId xmlns:a16="http://schemas.microsoft.com/office/drawing/2014/main" id="{2D1F366D-039F-0637-B066-F13AF5516EE9}"/>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E56A2CF-4F9C-CCBB-6250-774A973F8B36}"/>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1B84D9E4-DD9E-6C07-C5B4-164EFA2E4C11}"/>
                </a:ext>
              </a:extLst>
            </p:cNvPr>
            <p:cNvGrpSpPr/>
            <p:nvPr userDrawn="1"/>
          </p:nvGrpSpPr>
          <p:grpSpPr>
            <a:xfrm rot="5400000">
              <a:off x="-1460500" y="1483535"/>
              <a:ext cx="634206" cy="59514"/>
              <a:chOff x="-1460500" y="1483536"/>
              <a:chExt cx="634206" cy="59514"/>
            </a:xfrm>
            <a:grpFill/>
          </p:grpSpPr>
          <p:sp>
            <p:nvSpPr>
              <p:cNvPr id="34" name="Rectangle 33">
                <a:extLst>
                  <a:ext uri="{FF2B5EF4-FFF2-40B4-BE49-F238E27FC236}">
                    <a16:creationId xmlns:a16="http://schemas.microsoft.com/office/drawing/2014/main" id="{9A08380E-4562-147A-056C-597D3C5214D7}"/>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BBD744D-E3E1-AEAC-E5DE-9C2A6B9EF749}"/>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8" name="Group 37">
            <a:extLst>
              <a:ext uri="{FF2B5EF4-FFF2-40B4-BE49-F238E27FC236}">
                <a16:creationId xmlns:a16="http://schemas.microsoft.com/office/drawing/2014/main" id="{C7789B6D-3070-DBA1-3A12-C26579375067}"/>
              </a:ext>
            </a:extLst>
          </p:cNvPr>
          <p:cNvGrpSpPr/>
          <p:nvPr userDrawn="1"/>
        </p:nvGrpSpPr>
        <p:grpSpPr>
          <a:xfrm>
            <a:off x="489535" y="5899655"/>
            <a:ext cx="497080" cy="497080"/>
            <a:chOff x="-1460500" y="1196189"/>
            <a:chExt cx="634206" cy="634206"/>
          </a:xfrm>
          <a:solidFill>
            <a:schemeClr val="tx1"/>
          </a:solidFill>
        </p:grpSpPr>
        <p:grpSp>
          <p:nvGrpSpPr>
            <p:cNvPr id="39" name="Group 38">
              <a:extLst>
                <a:ext uri="{FF2B5EF4-FFF2-40B4-BE49-F238E27FC236}">
                  <a16:creationId xmlns:a16="http://schemas.microsoft.com/office/drawing/2014/main" id="{BE505FF6-9D09-48BF-C960-9E556CBEC4B4}"/>
                </a:ext>
              </a:extLst>
            </p:cNvPr>
            <p:cNvGrpSpPr/>
            <p:nvPr userDrawn="1"/>
          </p:nvGrpSpPr>
          <p:grpSpPr>
            <a:xfrm>
              <a:off x="-1460500" y="1483536"/>
              <a:ext cx="634206" cy="59514"/>
              <a:chOff x="-1460500" y="1483536"/>
              <a:chExt cx="634206" cy="59514"/>
            </a:xfrm>
            <a:grpFill/>
          </p:grpSpPr>
          <p:sp>
            <p:nvSpPr>
              <p:cNvPr id="43" name="Rectangle 42">
                <a:extLst>
                  <a:ext uri="{FF2B5EF4-FFF2-40B4-BE49-F238E27FC236}">
                    <a16:creationId xmlns:a16="http://schemas.microsoft.com/office/drawing/2014/main" id="{D1FC2F59-0FF7-0824-A0D9-22977857F63C}"/>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2B6565D-90E5-3603-5BB7-8DD31A0E462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E6034565-C37D-2BD0-78AE-7644B7DB3EAE}"/>
                </a:ext>
              </a:extLst>
            </p:cNvPr>
            <p:cNvGrpSpPr/>
            <p:nvPr userDrawn="1"/>
          </p:nvGrpSpPr>
          <p:grpSpPr>
            <a:xfrm rot="5400000">
              <a:off x="-1460500" y="1483535"/>
              <a:ext cx="634206" cy="59514"/>
              <a:chOff x="-1460500" y="1483536"/>
              <a:chExt cx="634206" cy="59514"/>
            </a:xfrm>
            <a:grpFill/>
          </p:grpSpPr>
          <p:sp>
            <p:nvSpPr>
              <p:cNvPr id="41" name="Rectangle 40">
                <a:extLst>
                  <a:ext uri="{FF2B5EF4-FFF2-40B4-BE49-F238E27FC236}">
                    <a16:creationId xmlns:a16="http://schemas.microsoft.com/office/drawing/2014/main" id="{B421FB93-9127-A2C9-E678-9C220E3DAF08}"/>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1D8D2AE-4C6A-B2BF-FC44-6CC18B35E3BA}"/>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 name="Rectangle 5">
            <a:extLst>
              <a:ext uri="{FF2B5EF4-FFF2-40B4-BE49-F238E27FC236}">
                <a16:creationId xmlns:a16="http://schemas.microsoft.com/office/drawing/2014/main" id="{06B04E80-C52A-B14C-C486-BD5B80A9D419}"/>
              </a:ext>
            </a:extLst>
          </p:cNvPr>
          <p:cNvSpPr/>
          <p:nvPr userDrawn="1"/>
        </p:nvSpPr>
        <p:spPr>
          <a:xfrm>
            <a:off x="8972550" y="0"/>
            <a:ext cx="3219450" cy="6858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6E96A2-4AEE-31E8-E61A-471D55893C70}"/>
              </a:ext>
            </a:extLst>
          </p:cNvPr>
          <p:cNvSpPr>
            <a:spLocks noGrp="1"/>
          </p:cNvSpPr>
          <p:nvPr>
            <p:ph type="title"/>
          </p:nvPr>
        </p:nvSpPr>
        <p:spPr>
          <a:xfrm>
            <a:off x="996950" y="619125"/>
            <a:ext cx="4216400" cy="599609"/>
          </a:xfrm>
        </p:spPr>
        <p:txBody>
          <a:bodyPr/>
          <a:lstStyle>
            <a:lvl1pPr>
              <a:defRPr>
                <a:solidFill>
                  <a:schemeClr val="accent4"/>
                </a:solidFill>
              </a:defRPr>
            </a:lvl1pPr>
          </a:lstStyle>
          <a:p>
            <a:r>
              <a:rPr lang="en-US"/>
              <a:t>Click to edit Master title style</a:t>
            </a:r>
          </a:p>
        </p:txBody>
      </p:sp>
      <p:sp>
        <p:nvSpPr>
          <p:cNvPr id="8" name="Picture Placeholder 7">
            <a:extLst>
              <a:ext uri="{FF2B5EF4-FFF2-40B4-BE49-F238E27FC236}">
                <a16:creationId xmlns:a16="http://schemas.microsoft.com/office/drawing/2014/main" id="{8FE120D8-EF41-CDFD-76FC-DBF1862562B4}"/>
              </a:ext>
            </a:extLst>
          </p:cNvPr>
          <p:cNvSpPr>
            <a:spLocks noGrp="1"/>
          </p:cNvSpPr>
          <p:nvPr>
            <p:ph type="pic" sz="quarter" idx="13"/>
          </p:nvPr>
        </p:nvSpPr>
        <p:spPr>
          <a:xfrm>
            <a:off x="6210300" y="1390650"/>
            <a:ext cx="5435600" cy="4076700"/>
          </a:xfrm>
          <a:prstGeom prst="snip1Rect">
            <a:avLst/>
          </a:prstGeom>
          <a:solidFill>
            <a:schemeClr val="tx1">
              <a:lumMod val="95000"/>
            </a:schemeClr>
          </a:solidFill>
        </p:spPr>
        <p:txBody>
          <a:bodyPr/>
          <a:lstStyle/>
          <a:p>
            <a:endParaRPr lang="en-US"/>
          </a:p>
        </p:txBody>
      </p:sp>
      <p:grpSp>
        <p:nvGrpSpPr>
          <p:cNvPr id="9" name="Group 8">
            <a:extLst>
              <a:ext uri="{FF2B5EF4-FFF2-40B4-BE49-F238E27FC236}">
                <a16:creationId xmlns:a16="http://schemas.microsoft.com/office/drawing/2014/main" id="{C817A3D8-788E-607D-0FCD-57E43862C9FF}"/>
              </a:ext>
            </a:extLst>
          </p:cNvPr>
          <p:cNvGrpSpPr/>
          <p:nvPr userDrawn="1"/>
        </p:nvGrpSpPr>
        <p:grpSpPr>
          <a:xfrm>
            <a:off x="10883900" y="-717552"/>
            <a:ext cx="2044700" cy="2044702"/>
            <a:chOff x="-1985169" y="1122360"/>
            <a:chExt cx="2128837" cy="2128840"/>
          </a:xfrm>
          <a:solidFill>
            <a:schemeClr val="tx1"/>
          </a:solidFill>
        </p:grpSpPr>
        <p:grpSp>
          <p:nvGrpSpPr>
            <p:cNvPr id="10" name="Group 9">
              <a:extLst>
                <a:ext uri="{FF2B5EF4-FFF2-40B4-BE49-F238E27FC236}">
                  <a16:creationId xmlns:a16="http://schemas.microsoft.com/office/drawing/2014/main" id="{0B94645D-E669-6FE9-A1A6-8BF28A7E3907}"/>
                </a:ext>
              </a:extLst>
            </p:cNvPr>
            <p:cNvGrpSpPr/>
            <p:nvPr userDrawn="1"/>
          </p:nvGrpSpPr>
          <p:grpSpPr>
            <a:xfrm>
              <a:off x="-1985169" y="1122363"/>
              <a:ext cx="2128837" cy="2128837"/>
              <a:chOff x="-1985169" y="1122363"/>
              <a:chExt cx="2128837" cy="2128837"/>
            </a:xfrm>
            <a:grpFill/>
          </p:grpSpPr>
          <p:grpSp>
            <p:nvGrpSpPr>
              <p:cNvPr id="18" name="Group 17">
                <a:extLst>
                  <a:ext uri="{FF2B5EF4-FFF2-40B4-BE49-F238E27FC236}">
                    <a16:creationId xmlns:a16="http://schemas.microsoft.com/office/drawing/2014/main" id="{BD253AE4-ADBB-32E8-FF4B-53889A7ED980}"/>
                  </a:ext>
                </a:extLst>
              </p:cNvPr>
              <p:cNvGrpSpPr/>
              <p:nvPr userDrawn="1"/>
            </p:nvGrpSpPr>
            <p:grpSpPr>
              <a:xfrm>
                <a:off x="-1003300" y="1122363"/>
                <a:ext cx="165100" cy="2128837"/>
                <a:chOff x="-1003300" y="1122363"/>
                <a:chExt cx="165100" cy="2128837"/>
              </a:xfrm>
              <a:grpFill/>
            </p:grpSpPr>
            <p:sp>
              <p:nvSpPr>
                <p:cNvPr id="22" name="Rectangle 21">
                  <a:extLst>
                    <a:ext uri="{FF2B5EF4-FFF2-40B4-BE49-F238E27FC236}">
                      <a16:creationId xmlns:a16="http://schemas.microsoft.com/office/drawing/2014/main" id="{2BFABC3D-998D-E273-3BF7-43DE83F45C9F}"/>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3" name="Rectangle 22">
                  <a:extLst>
                    <a:ext uri="{FF2B5EF4-FFF2-40B4-BE49-F238E27FC236}">
                      <a16:creationId xmlns:a16="http://schemas.microsoft.com/office/drawing/2014/main" id="{2B149EA8-E22B-DBD0-2345-D2749008C26B}"/>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9" name="Group 18">
                <a:extLst>
                  <a:ext uri="{FF2B5EF4-FFF2-40B4-BE49-F238E27FC236}">
                    <a16:creationId xmlns:a16="http://schemas.microsoft.com/office/drawing/2014/main" id="{CCED99D9-E3FB-475B-2CB9-FA8BD7A6ABEF}"/>
                  </a:ext>
                </a:extLst>
              </p:cNvPr>
              <p:cNvGrpSpPr/>
              <p:nvPr userDrawn="1"/>
            </p:nvGrpSpPr>
            <p:grpSpPr>
              <a:xfrm rot="5400000">
                <a:off x="-1003300" y="1122362"/>
                <a:ext cx="165100" cy="2128837"/>
                <a:chOff x="-1003300" y="1122363"/>
                <a:chExt cx="165100" cy="2128837"/>
              </a:xfrm>
              <a:grpFill/>
            </p:grpSpPr>
            <p:sp>
              <p:nvSpPr>
                <p:cNvPr id="20" name="Rectangle 19">
                  <a:extLst>
                    <a:ext uri="{FF2B5EF4-FFF2-40B4-BE49-F238E27FC236}">
                      <a16:creationId xmlns:a16="http://schemas.microsoft.com/office/drawing/2014/main" id="{00813009-F543-F44A-55AD-3FAAA15EE1A5}"/>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1" name="Rectangle 20">
                  <a:extLst>
                    <a:ext uri="{FF2B5EF4-FFF2-40B4-BE49-F238E27FC236}">
                      <a16:creationId xmlns:a16="http://schemas.microsoft.com/office/drawing/2014/main" id="{A3DAF8B2-2A43-1F83-E272-7EA483106E39}"/>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11" name="Group 10">
              <a:extLst>
                <a:ext uri="{FF2B5EF4-FFF2-40B4-BE49-F238E27FC236}">
                  <a16:creationId xmlns:a16="http://schemas.microsoft.com/office/drawing/2014/main" id="{8DE11F06-BDDC-A767-A62F-AE1637C916E4}"/>
                </a:ext>
              </a:extLst>
            </p:cNvPr>
            <p:cNvGrpSpPr/>
            <p:nvPr userDrawn="1"/>
          </p:nvGrpSpPr>
          <p:grpSpPr>
            <a:xfrm rot="2700000">
              <a:off x="-1985169" y="1122360"/>
              <a:ext cx="2128837" cy="2128837"/>
              <a:chOff x="-1985169" y="1122363"/>
              <a:chExt cx="2128837" cy="2128837"/>
            </a:xfrm>
            <a:grpFill/>
          </p:grpSpPr>
          <p:grpSp>
            <p:nvGrpSpPr>
              <p:cNvPr id="12" name="Group 11">
                <a:extLst>
                  <a:ext uri="{FF2B5EF4-FFF2-40B4-BE49-F238E27FC236}">
                    <a16:creationId xmlns:a16="http://schemas.microsoft.com/office/drawing/2014/main" id="{C5AD7D01-00BF-7912-968B-46F7AF91E31B}"/>
                  </a:ext>
                </a:extLst>
              </p:cNvPr>
              <p:cNvGrpSpPr/>
              <p:nvPr userDrawn="1"/>
            </p:nvGrpSpPr>
            <p:grpSpPr>
              <a:xfrm>
                <a:off x="-1003300" y="1122363"/>
                <a:ext cx="165100" cy="2128837"/>
                <a:chOff x="-1003300" y="1122363"/>
                <a:chExt cx="165100" cy="2128837"/>
              </a:xfrm>
              <a:grpFill/>
            </p:grpSpPr>
            <p:sp>
              <p:nvSpPr>
                <p:cNvPr id="16" name="Rectangle 15">
                  <a:extLst>
                    <a:ext uri="{FF2B5EF4-FFF2-40B4-BE49-F238E27FC236}">
                      <a16:creationId xmlns:a16="http://schemas.microsoft.com/office/drawing/2014/main" id="{FC675DA2-B1D6-489F-6837-24EDDC41D6BD}"/>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7" name="Rectangle 16">
                  <a:extLst>
                    <a:ext uri="{FF2B5EF4-FFF2-40B4-BE49-F238E27FC236}">
                      <a16:creationId xmlns:a16="http://schemas.microsoft.com/office/drawing/2014/main" id="{DFD77C15-2511-40F1-A241-4C9E06DF627B}"/>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3" name="Group 12">
                <a:extLst>
                  <a:ext uri="{FF2B5EF4-FFF2-40B4-BE49-F238E27FC236}">
                    <a16:creationId xmlns:a16="http://schemas.microsoft.com/office/drawing/2014/main" id="{2FD95FD3-3B85-2978-B15F-9A68FDD4221C}"/>
                  </a:ext>
                </a:extLst>
              </p:cNvPr>
              <p:cNvGrpSpPr/>
              <p:nvPr userDrawn="1"/>
            </p:nvGrpSpPr>
            <p:grpSpPr>
              <a:xfrm rot="5400000">
                <a:off x="-1003300" y="1122362"/>
                <a:ext cx="165100" cy="2128837"/>
                <a:chOff x="-1003300" y="1122363"/>
                <a:chExt cx="165100" cy="2128837"/>
              </a:xfrm>
              <a:grpFill/>
            </p:grpSpPr>
            <p:sp>
              <p:nvSpPr>
                <p:cNvPr id="14" name="Rectangle 13">
                  <a:extLst>
                    <a:ext uri="{FF2B5EF4-FFF2-40B4-BE49-F238E27FC236}">
                      <a16:creationId xmlns:a16="http://schemas.microsoft.com/office/drawing/2014/main" id="{B44957A6-F28F-C039-5E45-B9DC84022022}"/>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5" name="Rectangle 14">
                  <a:extLst>
                    <a:ext uri="{FF2B5EF4-FFF2-40B4-BE49-F238E27FC236}">
                      <a16:creationId xmlns:a16="http://schemas.microsoft.com/office/drawing/2014/main" id="{93EDA7DE-65F3-07E5-DD8D-B2032CA1C2B6}"/>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sp>
        <p:nvSpPr>
          <p:cNvPr id="46" name="Text Placeholder 45">
            <a:extLst>
              <a:ext uri="{FF2B5EF4-FFF2-40B4-BE49-F238E27FC236}">
                <a16:creationId xmlns:a16="http://schemas.microsoft.com/office/drawing/2014/main" id="{B9AC9C4D-BC11-CA66-BD3F-E2FA230784BE}"/>
              </a:ext>
            </a:extLst>
          </p:cNvPr>
          <p:cNvSpPr>
            <a:spLocks noGrp="1"/>
          </p:cNvSpPr>
          <p:nvPr>
            <p:ph type="body" sz="quarter" idx="14"/>
          </p:nvPr>
        </p:nvSpPr>
        <p:spPr>
          <a:xfrm>
            <a:off x="996950" y="1722048"/>
            <a:ext cx="4216400" cy="3745302"/>
          </a:xfrm>
        </p:spPr>
        <p:txBody>
          <a:bodyPr>
            <a:normAutofit/>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9496003"/>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lide with 3 columns-v3">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76155-07BA-E55A-E9C2-F053C5348F81}"/>
              </a:ext>
            </a:extLst>
          </p:cNvPr>
          <p:cNvSpPr>
            <a:spLocks noGrp="1"/>
          </p:cNvSpPr>
          <p:nvPr>
            <p:ph type="title"/>
          </p:nvPr>
        </p:nvSpPr>
        <p:spPr/>
        <p:txBody>
          <a:bodyPr/>
          <a:lstStyle>
            <a:lvl1pPr>
              <a:defRPr>
                <a:solidFill>
                  <a:schemeClr val="accent4"/>
                </a:solidFill>
              </a:defRPr>
            </a:lvl1pPr>
          </a:lstStyle>
          <a:p>
            <a:r>
              <a:rPr lang="en-US"/>
              <a:t>Click to edit Master title style</a:t>
            </a:r>
          </a:p>
        </p:txBody>
      </p:sp>
      <p:sp>
        <p:nvSpPr>
          <p:cNvPr id="6" name="Text Placeholder 59" descr="Subtitle">
            <a:extLst>
              <a:ext uri="{FF2B5EF4-FFF2-40B4-BE49-F238E27FC236}">
                <a16:creationId xmlns:a16="http://schemas.microsoft.com/office/drawing/2014/main" id="{32297A66-9BEB-0C7D-126B-5C537DEC9861}"/>
              </a:ext>
            </a:extLst>
          </p:cNvPr>
          <p:cNvSpPr>
            <a:spLocks noGrp="1"/>
          </p:cNvSpPr>
          <p:nvPr>
            <p:ph type="body" sz="quarter" idx="13"/>
          </p:nvPr>
        </p:nvSpPr>
        <p:spPr>
          <a:xfrm>
            <a:off x="996950" y="1603000"/>
            <a:ext cx="2794000" cy="305673"/>
          </a:xfrm>
        </p:spPr>
        <p:txBody>
          <a:bodyPr anchor="t">
            <a:noAutofit/>
          </a:bodyPr>
          <a:lstStyle>
            <a:lvl1pPr algn="l">
              <a:defRPr sz="1800" b="1">
                <a:solidFill>
                  <a:schemeClr val="accent6"/>
                </a:solidFill>
              </a:defRPr>
            </a:lvl1pPr>
            <a:lvl2pPr algn="l">
              <a:defRPr sz="1800" b="1">
                <a:solidFill>
                  <a:schemeClr val="accent6"/>
                </a:solidFill>
              </a:defRPr>
            </a:lvl2pPr>
            <a:lvl3pPr algn="l">
              <a:defRPr sz="1800" b="1">
                <a:solidFill>
                  <a:schemeClr val="accent6"/>
                </a:solidFill>
              </a:defRPr>
            </a:lvl3pPr>
            <a:lvl4pPr algn="l">
              <a:defRPr sz="1800" b="1">
                <a:solidFill>
                  <a:schemeClr val="accent6"/>
                </a:solidFill>
              </a:defRPr>
            </a:lvl4pPr>
            <a:lvl5pPr algn="l">
              <a:defRPr sz="18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10">
            <a:extLst>
              <a:ext uri="{FF2B5EF4-FFF2-40B4-BE49-F238E27FC236}">
                <a16:creationId xmlns:a16="http://schemas.microsoft.com/office/drawing/2014/main" id="{10E65DB6-B5D8-261C-D734-D1FDBD819475}"/>
              </a:ext>
            </a:extLst>
          </p:cNvPr>
          <p:cNvSpPr>
            <a:spLocks noGrp="1"/>
          </p:cNvSpPr>
          <p:nvPr>
            <p:ph type="body" sz="quarter" idx="14"/>
          </p:nvPr>
        </p:nvSpPr>
        <p:spPr>
          <a:xfrm>
            <a:off x="996950" y="2226173"/>
            <a:ext cx="2794000" cy="1603375"/>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3" name="Group 12">
            <a:extLst>
              <a:ext uri="{FF2B5EF4-FFF2-40B4-BE49-F238E27FC236}">
                <a16:creationId xmlns:a16="http://schemas.microsoft.com/office/drawing/2014/main" id="{47AEB2C6-AD87-BE83-10CD-9F5C497D975C}"/>
              </a:ext>
            </a:extLst>
          </p:cNvPr>
          <p:cNvGrpSpPr/>
          <p:nvPr userDrawn="1"/>
        </p:nvGrpSpPr>
        <p:grpSpPr>
          <a:xfrm>
            <a:off x="11061700" y="116977"/>
            <a:ext cx="1237875" cy="1237875"/>
            <a:chOff x="-2343150" y="1566863"/>
            <a:chExt cx="1498600" cy="1498600"/>
          </a:xfrm>
        </p:grpSpPr>
        <p:sp>
          <p:nvSpPr>
            <p:cNvPr id="14" name="Oval 13">
              <a:extLst>
                <a:ext uri="{FF2B5EF4-FFF2-40B4-BE49-F238E27FC236}">
                  <a16:creationId xmlns:a16="http://schemas.microsoft.com/office/drawing/2014/main" id="{C2D74913-A6FC-3A26-2829-BB7DF7EB1E88}"/>
                </a:ext>
              </a:extLst>
            </p:cNvPr>
            <p:cNvSpPr/>
            <p:nvPr userDrawn="1"/>
          </p:nvSpPr>
          <p:spPr>
            <a:xfrm>
              <a:off x="-2057400" y="1852613"/>
              <a:ext cx="927100" cy="927100"/>
            </a:xfrm>
            <a:prstGeom prst="ellipse">
              <a:avLst/>
            </a:prstGeom>
            <a:noFill/>
            <a:ln w="38100">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77CA34F-B7FF-1B32-187C-1E9A39063258}"/>
                </a:ext>
              </a:extLst>
            </p:cNvPr>
            <p:cNvSpPr/>
            <p:nvPr userDrawn="1"/>
          </p:nvSpPr>
          <p:spPr>
            <a:xfrm>
              <a:off x="-2343150" y="1566863"/>
              <a:ext cx="1498600" cy="1498600"/>
            </a:xfrm>
            <a:prstGeom prst="ellipse">
              <a:avLst/>
            </a:prstGeom>
            <a:noFill/>
            <a:ln w="38100">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 Placeholder 59" descr="Subtitle">
            <a:extLst>
              <a:ext uri="{FF2B5EF4-FFF2-40B4-BE49-F238E27FC236}">
                <a16:creationId xmlns:a16="http://schemas.microsoft.com/office/drawing/2014/main" id="{779A957F-2FFC-6FA5-FDEA-58CEA909C601}"/>
              </a:ext>
            </a:extLst>
          </p:cNvPr>
          <p:cNvSpPr>
            <a:spLocks noGrp="1"/>
          </p:cNvSpPr>
          <p:nvPr>
            <p:ph type="body" sz="quarter" idx="18"/>
          </p:nvPr>
        </p:nvSpPr>
        <p:spPr>
          <a:xfrm>
            <a:off x="4699000" y="1603000"/>
            <a:ext cx="2794000" cy="305673"/>
          </a:xfrm>
        </p:spPr>
        <p:txBody>
          <a:bodyPr anchor="t">
            <a:noAutofit/>
          </a:bodyPr>
          <a:lstStyle>
            <a:lvl1pPr algn="l">
              <a:defRPr sz="1800" b="1">
                <a:solidFill>
                  <a:schemeClr val="accent6"/>
                </a:solidFill>
              </a:defRPr>
            </a:lvl1pPr>
            <a:lvl2pPr algn="l">
              <a:defRPr sz="1800" b="1">
                <a:solidFill>
                  <a:schemeClr val="accent6"/>
                </a:solidFill>
              </a:defRPr>
            </a:lvl2pPr>
            <a:lvl3pPr algn="l">
              <a:defRPr sz="1800" b="1">
                <a:solidFill>
                  <a:schemeClr val="accent6"/>
                </a:solidFill>
              </a:defRPr>
            </a:lvl3pPr>
            <a:lvl4pPr algn="l">
              <a:defRPr sz="1800" b="1">
                <a:solidFill>
                  <a:schemeClr val="accent6"/>
                </a:solidFill>
              </a:defRPr>
            </a:lvl4pPr>
            <a:lvl5pPr algn="l">
              <a:defRPr sz="18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0">
            <a:extLst>
              <a:ext uri="{FF2B5EF4-FFF2-40B4-BE49-F238E27FC236}">
                <a16:creationId xmlns:a16="http://schemas.microsoft.com/office/drawing/2014/main" id="{220ED8D7-F1A8-42E5-A4BA-49A9BA8BC7CE}"/>
              </a:ext>
            </a:extLst>
          </p:cNvPr>
          <p:cNvSpPr>
            <a:spLocks noGrp="1"/>
          </p:cNvSpPr>
          <p:nvPr>
            <p:ph type="body" sz="quarter" idx="19"/>
          </p:nvPr>
        </p:nvSpPr>
        <p:spPr>
          <a:xfrm>
            <a:off x="4699000" y="2226173"/>
            <a:ext cx="2794000" cy="1603375"/>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59" descr="Subtitle">
            <a:extLst>
              <a:ext uri="{FF2B5EF4-FFF2-40B4-BE49-F238E27FC236}">
                <a16:creationId xmlns:a16="http://schemas.microsoft.com/office/drawing/2014/main" id="{6845E421-76A0-71D9-75A5-CB9BC587002F}"/>
              </a:ext>
            </a:extLst>
          </p:cNvPr>
          <p:cNvSpPr>
            <a:spLocks noGrp="1"/>
          </p:cNvSpPr>
          <p:nvPr>
            <p:ph type="body" sz="quarter" idx="21"/>
          </p:nvPr>
        </p:nvSpPr>
        <p:spPr>
          <a:xfrm>
            <a:off x="8401050" y="1603000"/>
            <a:ext cx="2794000" cy="305673"/>
          </a:xfrm>
        </p:spPr>
        <p:txBody>
          <a:bodyPr anchor="t">
            <a:noAutofit/>
          </a:bodyPr>
          <a:lstStyle>
            <a:lvl1pPr algn="l">
              <a:defRPr sz="1800" b="1">
                <a:solidFill>
                  <a:schemeClr val="accent6"/>
                </a:solidFill>
              </a:defRPr>
            </a:lvl1pPr>
            <a:lvl2pPr algn="l">
              <a:defRPr sz="1800" b="1">
                <a:solidFill>
                  <a:schemeClr val="accent6"/>
                </a:solidFill>
              </a:defRPr>
            </a:lvl2pPr>
            <a:lvl3pPr algn="l">
              <a:defRPr sz="1800" b="1">
                <a:solidFill>
                  <a:schemeClr val="accent6"/>
                </a:solidFill>
              </a:defRPr>
            </a:lvl3pPr>
            <a:lvl4pPr algn="l">
              <a:defRPr sz="1800" b="1">
                <a:solidFill>
                  <a:schemeClr val="accent6"/>
                </a:solidFill>
              </a:defRPr>
            </a:lvl4pPr>
            <a:lvl5pPr algn="l">
              <a:defRPr sz="18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0">
            <a:extLst>
              <a:ext uri="{FF2B5EF4-FFF2-40B4-BE49-F238E27FC236}">
                <a16:creationId xmlns:a16="http://schemas.microsoft.com/office/drawing/2014/main" id="{5A531B21-3367-0D53-D5A0-AA77688EFFE4}"/>
              </a:ext>
            </a:extLst>
          </p:cNvPr>
          <p:cNvSpPr>
            <a:spLocks noGrp="1"/>
          </p:cNvSpPr>
          <p:nvPr>
            <p:ph type="body" sz="quarter" idx="22"/>
          </p:nvPr>
        </p:nvSpPr>
        <p:spPr>
          <a:xfrm>
            <a:off x="8401050" y="2226173"/>
            <a:ext cx="2794000" cy="1603375"/>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1415478"/>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lide with 2 columns v3">
    <p:bg>
      <p:bgRef idx="1001">
        <a:schemeClr val="bg1"/>
      </p:bgRef>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7B01C71-8C3A-EFEC-8FA8-77371A8B291B}"/>
              </a:ext>
            </a:extLst>
          </p:cNvPr>
          <p:cNvSpPr/>
          <p:nvPr userDrawn="1"/>
        </p:nvSpPr>
        <p:spPr>
          <a:xfrm rot="5400000">
            <a:off x="1633538" y="5030788"/>
            <a:ext cx="228600" cy="360997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0B2536-5479-03E5-4264-4EDB07F43C3F}"/>
              </a:ext>
            </a:extLst>
          </p:cNvPr>
          <p:cNvSpPr>
            <a:spLocks noGrp="1"/>
          </p:cNvSpPr>
          <p:nvPr>
            <p:ph type="title"/>
          </p:nvPr>
        </p:nvSpPr>
        <p:spPr/>
        <p:txBody>
          <a:bodyPr/>
          <a:lstStyle>
            <a:lvl1pPr>
              <a:defRPr>
                <a:solidFill>
                  <a:schemeClr val="accent4"/>
                </a:solidFill>
              </a:defRPr>
            </a:lvl1pPr>
          </a:lstStyle>
          <a:p>
            <a:r>
              <a:rPr lang="en-US"/>
              <a:t>Click to edit Master title style</a:t>
            </a:r>
          </a:p>
        </p:txBody>
      </p:sp>
      <p:sp>
        <p:nvSpPr>
          <p:cNvPr id="6" name="Rectangle 5">
            <a:extLst>
              <a:ext uri="{FF2B5EF4-FFF2-40B4-BE49-F238E27FC236}">
                <a16:creationId xmlns:a16="http://schemas.microsoft.com/office/drawing/2014/main" id="{A04C76FB-61EA-FE2A-DCF3-70E20ED9BB09}"/>
              </a:ext>
            </a:extLst>
          </p:cNvPr>
          <p:cNvSpPr/>
          <p:nvPr userDrawn="1"/>
        </p:nvSpPr>
        <p:spPr>
          <a:xfrm>
            <a:off x="11420475" y="0"/>
            <a:ext cx="771525" cy="771525"/>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746809D-D028-615F-9755-DD5B8B429472}"/>
              </a:ext>
            </a:extLst>
          </p:cNvPr>
          <p:cNvGrpSpPr/>
          <p:nvPr userDrawn="1"/>
        </p:nvGrpSpPr>
        <p:grpSpPr>
          <a:xfrm>
            <a:off x="11061700" y="116977"/>
            <a:ext cx="1237875" cy="1237875"/>
            <a:chOff x="-2343150" y="1566863"/>
            <a:chExt cx="1498600" cy="1498600"/>
          </a:xfrm>
        </p:grpSpPr>
        <p:sp>
          <p:nvSpPr>
            <p:cNvPr id="8" name="Oval 7">
              <a:extLst>
                <a:ext uri="{FF2B5EF4-FFF2-40B4-BE49-F238E27FC236}">
                  <a16:creationId xmlns:a16="http://schemas.microsoft.com/office/drawing/2014/main" id="{C24FAD28-61BF-C4EC-0845-2D39B692E342}"/>
                </a:ext>
              </a:extLst>
            </p:cNvPr>
            <p:cNvSpPr/>
            <p:nvPr userDrawn="1"/>
          </p:nvSpPr>
          <p:spPr>
            <a:xfrm>
              <a:off x="-2057400" y="1852613"/>
              <a:ext cx="927100" cy="927100"/>
            </a:xfrm>
            <a:prstGeom prst="ellipse">
              <a:avLst/>
            </a:prstGeom>
            <a:noFill/>
            <a:ln w="38100">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BEA4AE8-E340-98D5-39DA-C1E7D1698E59}"/>
                </a:ext>
              </a:extLst>
            </p:cNvPr>
            <p:cNvSpPr/>
            <p:nvPr userDrawn="1"/>
          </p:nvSpPr>
          <p:spPr>
            <a:xfrm>
              <a:off x="-2343150" y="1566863"/>
              <a:ext cx="1498600" cy="1498600"/>
            </a:xfrm>
            <a:prstGeom prst="ellipse">
              <a:avLst/>
            </a:prstGeom>
            <a:noFill/>
            <a:ln w="38100">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 Placeholder 59" descr="Subtitle">
            <a:extLst>
              <a:ext uri="{FF2B5EF4-FFF2-40B4-BE49-F238E27FC236}">
                <a16:creationId xmlns:a16="http://schemas.microsoft.com/office/drawing/2014/main" id="{78F6AC93-1643-D2F8-DF91-948F08D1850D}"/>
              </a:ext>
            </a:extLst>
          </p:cNvPr>
          <p:cNvSpPr>
            <a:spLocks noGrp="1"/>
          </p:cNvSpPr>
          <p:nvPr>
            <p:ph type="body" sz="quarter" idx="13"/>
          </p:nvPr>
        </p:nvSpPr>
        <p:spPr>
          <a:xfrm>
            <a:off x="996950" y="1650127"/>
            <a:ext cx="4216400" cy="305673"/>
          </a:xfrm>
        </p:spPr>
        <p:txBody>
          <a:bodyPr anchor="t">
            <a:noAutofit/>
          </a:bodyPr>
          <a:lstStyle>
            <a:lvl1pPr algn="l">
              <a:defRPr sz="1800" b="1">
                <a:solidFill>
                  <a:schemeClr val="accent6"/>
                </a:solidFill>
              </a:defRPr>
            </a:lvl1pPr>
            <a:lvl2pPr algn="l">
              <a:defRPr sz="1800" b="1">
                <a:solidFill>
                  <a:schemeClr val="accent6"/>
                </a:solidFill>
              </a:defRPr>
            </a:lvl2pPr>
            <a:lvl3pPr algn="l">
              <a:defRPr sz="1800" b="1">
                <a:solidFill>
                  <a:schemeClr val="accent6"/>
                </a:solidFill>
              </a:defRPr>
            </a:lvl3pPr>
            <a:lvl4pPr algn="l">
              <a:defRPr sz="1800" b="1">
                <a:solidFill>
                  <a:schemeClr val="accent6"/>
                </a:solidFill>
              </a:defRPr>
            </a:lvl4pPr>
            <a:lvl5pPr algn="l">
              <a:defRPr sz="18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08982B29-9230-D43C-5C0F-AC47E0163E56}"/>
              </a:ext>
            </a:extLst>
          </p:cNvPr>
          <p:cNvSpPr>
            <a:spLocks noGrp="1"/>
          </p:cNvSpPr>
          <p:nvPr>
            <p:ph type="body" sz="quarter" idx="14"/>
          </p:nvPr>
        </p:nvSpPr>
        <p:spPr>
          <a:xfrm>
            <a:off x="996950" y="2273300"/>
            <a:ext cx="4216400" cy="2934573"/>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59" descr="Subtitle">
            <a:extLst>
              <a:ext uri="{FF2B5EF4-FFF2-40B4-BE49-F238E27FC236}">
                <a16:creationId xmlns:a16="http://schemas.microsoft.com/office/drawing/2014/main" id="{C7287DD1-73BF-D78E-301E-DB0C7265CC76}"/>
              </a:ext>
            </a:extLst>
          </p:cNvPr>
          <p:cNvSpPr>
            <a:spLocks noGrp="1"/>
          </p:cNvSpPr>
          <p:nvPr>
            <p:ph type="body" sz="quarter" idx="15"/>
          </p:nvPr>
        </p:nvSpPr>
        <p:spPr>
          <a:xfrm>
            <a:off x="6978652" y="1650127"/>
            <a:ext cx="4216400" cy="305673"/>
          </a:xfrm>
        </p:spPr>
        <p:txBody>
          <a:bodyPr anchor="t">
            <a:noAutofit/>
          </a:bodyPr>
          <a:lstStyle>
            <a:lvl1pPr algn="l">
              <a:defRPr sz="1800" b="1">
                <a:solidFill>
                  <a:schemeClr val="accent6"/>
                </a:solidFill>
              </a:defRPr>
            </a:lvl1pPr>
            <a:lvl2pPr algn="l">
              <a:defRPr sz="1800" b="1">
                <a:solidFill>
                  <a:schemeClr val="accent6"/>
                </a:solidFill>
              </a:defRPr>
            </a:lvl2pPr>
            <a:lvl3pPr algn="l">
              <a:defRPr sz="1800" b="1">
                <a:solidFill>
                  <a:schemeClr val="accent6"/>
                </a:solidFill>
              </a:defRPr>
            </a:lvl3pPr>
            <a:lvl4pPr algn="l">
              <a:defRPr sz="1800" b="1">
                <a:solidFill>
                  <a:schemeClr val="accent6"/>
                </a:solidFill>
              </a:defRPr>
            </a:lvl4pPr>
            <a:lvl5pPr algn="l">
              <a:defRPr sz="18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0">
            <a:extLst>
              <a:ext uri="{FF2B5EF4-FFF2-40B4-BE49-F238E27FC236}">
                <a16:creationId xmlns:a16="http://schemas.microsoft.com/office/drawing/2014/main" id="{92D4B184-D611-8B52-4D91-8B78F753B5C4}"/>
              </a:ext>
            </a:extLst>
          </p:cNvPr>
          <p:cNvSpPr>
            <a:spLocks noGrp="1"/>
          </p:cNvSpPr>
          <p:nvPr>
            <p:ph type="body" sz="quarter" idx="16"/>
          </p:nvPr>
        </p:nvSpPr>
        <p:spPr>
          <a:xfrm>
            <a:off x="6978652" y="2273300"/>
            <a:ext cx="4216400" cy="2934573"/>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859A5575-BB54-66F0-C8CB-10253EA8A388}"/>
              </a:ext>
            </a:extLst>
          </p:cNvPr>
          <p:cNvSpPr/>
          <p:nvPr userDrawn="1"/>
        </p:nvSpPr>
        <p:spPr>
          <a:xfrm>
            <a:off x="-57150" y="3248025"/>
            <a:ext cx="228600" cy="360997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2133644"/>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lide with 3 columns-v2">
    <p:bg>
      <p:bgRef idx="1001">
        <a:schemeClr val="bg1"/>
      </p:bgRef>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7B01C71-8C3A-EFEC-8FA8-77371A8B291B}"/>
              </a:ext>
            </a:extLst>
          </p:cNvPr>
          <p:cNvSpPr/>
          <p:nvPr userDrawn="1"/>
        </p:nvSpPr>
        <p:spPr>
          <a:xfrm rot="5400000">
            <a:off x="1633538" y="5030788"/>
            <a:ext cx="228600" cy="360997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0B2536-5479-03E5-4264-4EDB07F43C3F}"/>
              </a:ext>
            </a:extLst>
          </p:cNvPr>
          <p:cNvSpPr>
            <a:spLocks noGrp="1"/>
          </p:cNvSpPr>
          <p:nvPr>
            <p:ph type="title"/>
          </p:nvPr>
        </p:nvSpPr>
        <p:spPr/>
        <p:txBody>
          <a:bodyPr/>
          <a:lstStyle>
            <a:lvl1pPr>
              <a:defRPr>
                <a:solidFill>
                  <a:schemeClr val="accent4"/>
                </a:solidFill>
              </a:defRPr>
            </a:lvl1pPr>
          </a:lstStyle>
          <a:p>
            <a:r>
              <a:rPr lang="en-US"/>
              <a:t>Click to edit Master title style</a:t>
            </a:r>
          </a:p>
        </p:txBody>
      </p:sp>
      <p:sp>
        <p:nvSpPr>
          <p:cNvPr id="6" name="Rectangle 5">
            <a:extLst>
              <a:ext uri="{FF2B5EF4-FFF2-40B4-BE49-F238E27FC236}">
                <a16:creationId xmlns:a16="http://schemas.microsoft.com/office/drawing/2014/main" id="{A04C76FB-61EA-FE2A-DCF3-70E20ED9BB09}"/>
              </a:ext>
            </a:extLst>
          </p:cNvPr>
          <p:cNvSpPr/>
          <p:nvPr userDrawn="1"/>
        </p:nvSpPr>
        <p:spPr>
          <a:xfrm>
            <a:off x="11420475" y="0"/>
            <a:ext cx="771525" cy="771525"/>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746809D-D028-615F-9755-DD5B8B429472}"/>
              </a:ext>
            </a:extLst>
          </p:cNvPr>
          <p:cNvGrpSpPr/>
          <p:nvPr userDrawn="1"/>
        </p:nvGrpSpPr>
        <p:grpSpPr>
          <a:xfrm>
            <a:off x="11061700" y="116977"/>
            <a:ext cx="1237875" cy="1237875"/>
            <a:chOff x="-2343150" y="1566863"/>
            <a:chExt cx="1498600" cy="1498600"/>
          </a:xfrm>
        </p:grpSpPr>
        <p:sp>
          <p:nvSpPr>
            <p:cNvPr id="8" name="Oval 7">
              <a:extLst>
                <a:ext uri="{FF2B5EF4-FFF2-40B4-BE49-F238E27FC236}">
                  <a16:creationId xmlns:a16="http://schemas.microsoft.com/office/drawing/2014/main" id="{C24FAD28-61BF-C4EC-0845-2D39B692E342}"/>
                </a:ext>
              </a:extLst>
            </p:cNvPr>
            <p:cNvSpPr/>
            <p:nvPr userDrawn="1"/>
          </p:nvSpPr>
          <p:spPr>
            <a:xfrm>
              <a:off x="-2057400" y="1852613"/>
              <a:ext cx="927100" cy="927100"/>
            </a:xfrm>
            <a:prstGeom prst="ellipse">
              <a:avLst/>
            </a:prstGeom>
            <a:noFill/>
            <a:ln w="38100">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BEA4AE8-E340-98D5-39DA-C1E7D1698E59}"/>
                </a:ext>
              </a:extLst>
            </p:cNvPr>
            <p:cNvSpPr/>
            <p:nvPr userDrawn="1"/>
          </p:nvSpPr>
          <p:spPr>
            <a:xfrm>
              <a:off x="-2343150" y="1566863"/>
              <a:ext cx="1498600" cy="1498600"/>
            </a:xfrm>
            <a:prstGeom prst="ellipse">
              <a:avLst/>
            </a:prstGeom>
            <a:noFill/>
            <a:ln w="38100">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859A5575-BB54-66F0-C8CB-10253EA8A388}"/>
              </a:ext>
            </a:extLst>
          </p:cNvPr>
          <p:cNvSpPr/>
          <p:nvPr userDrawn="1"/>
        </p:nvSpPr>
        <p:spPr>
          <a:xfrm>
            <a:off x="-57150" y="3248025"/>
            <a:ext cx="228600" cy="360997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59" descr="Subtitle">
            <a:extLst>
              <a:ext uri="{FF2B5EF4-FFF2-40B4-BE49-F238E27FC236}">
                <a16:creationId xmlns:a16="http://schemas.microsoft.com/office/drawing/2014/main" id="{09CF66E9-675C-F7A3-409F-B5875CEECA47}"/>
              </a:ext>
            </a:extLst>
          </p:cNvPr>
          <p:cNvSpPr>
            <a:spLocks noGrp="1"/>
          </p:cNvSpPr>
          <p:nvPr>
            <p:ph type="body" sz="quarter" idx="13"/>
          </p:nvPr>
        </p:nvSpPr>
        <p:spPr>
          <a:xfrm>
            <a:off x="996950" y="1603000"/>
            <a:ext cx="2794000" cy="305673"/>
          </a:xfrm>
        </p:spPr>
        <p:txBody>
          <a:bodyPr anchor="t">
            <a:noAutofit/>
          </a:bodyPr>
          <a:lstStyle>
            <a:lvl1pPr algn="l">
              <a:defRPr sz="1800" b="1">
                <a:solidFill>
                  <a:schemeClr val="accent2"/>
                </a:solidFill>
              </a:defRPr>
            </a:lvl1pPr>
            <a:lvl2pPr algn="l">
              <a:defRPr sz="1800" b="1">
                <a:solidFill>
                  <a:schemeClr val="accent2"/>
                </a:solidFill>
              </a:defRPr>
            </a:lvl2pPr>
            <a:lvl3pPr algn="l">
              <a:defRPr sz="1800" b="1">
                <a:solidFill>
                  <a:schemeClr val="accent2"/>
                </a:solidFill>
              </a:defRPr>
            </a:lvl3pPr>
            <a:lvl4pPr algn="l">
              <a:defRPr sz="1800" b="1">
                <a:solidFill>
                  <a:schemeClr val="accent2"/>
                </a:solidFill>
              </a:defRPr>
            </a:lvl4pPr>
            <a:lvl5pPr algn="l">
              <a:defRPr sz="1800" b="1">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0">
            <a:extLst>
              <a:ext uri="{FF2B5EF4-FFF2-40B4-BE49-F238E27FC236}">
                <a16:creationId xmlns:a16="http://schemas.microsoft.com/office/drawing/2014/main" id="{29B5AA1F-DB1B-2690-1414-7056F30421CD}"/>
              </a:ext>
            </a:extLst>
          </p:cNvPr>
          <p:cNvSpPr>
            <a:spLocks noGrp="1"/>
          </p:cNvSpPr>
          <p:nvPr>
            <p:ph type="body" sz="quarter" idx="14"/>
          </p:nvPr>
        </p:nvSpPr>
        <p:spPr>
          <a:xfrm>
            <a:off x="996950" y="2226173"/>
            <a:ext cx="2794000" cy="1603375"/>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59" descr="Subtitle">
            <a:extLst>
              <a:ext uri="{FF2B5EF4-FFF2-40B4-BE49-F238E27FC236}">
                <a16:creationId xmlns:a16="http://schemas.microsoft.com/office/drawing/2014/main" id="{14280374-F11E-65F9-633C-3CC018F39EE1}"/>
              </a:ext>
            </a:extLst>
          </p:cNvPr>
          <p:cNvSpPr>
            <a:spLocks noGrp="1"/>
          </p:cNvSpPr>
          <p:nvPr>
            <p:ph type="body" sz="quarter" idx="18"/>
          </p:nvPr>
        </p:nvSpPr>
        <p:spPr>
          <a:xfrm>
            <a:off x="4699000" y="1603000"/>
            <a:ext cx="2794000" cy="305673"/>
          </a:xfrm>
        </p:spPr>
        <p:txBody>
          <a:bodyPr anchor="t">
            <a:noAutofit/>
          </a:bodyPr>
          <a:lstStyle>
            <a:lvl1pPr algn="l">
              <a:defRPr sz="1800" b="1">
                <a:solidFill>
                  <a:schemeClr val="accent2"/>
                </a:solidFill>
              </a:defRPr>
            </a:lvl1pPr>
            <a:lvl2pPr algn="l">
              <a:defRPr sz="1800" b="1">
                <a:solidFill>
                  <a:schemeClr val="accent2"/>
                </a:solidFill>
              </a:defRPr>
            </a:lvl2pPr>
            <a:lvl3pPr algn="l">
              <a:defRPr sz="1800" b="1">
                <a:solidFill>
                  <a:schemeClr val="accent2"/>
                </a:solidFill>
              </a:defRPr>
            </a:lvl3pPr>
            <a:lvl4pPr algn="l">
              <a:defRPr sz="1800" b="1">
                <a:solidFill>
                  <a:schemeClr val="accent2"/>
                </a:solidFill>
              </a:defRPr>
            </a:lvl4pPr>
            <a:lvl5pPr algn="l">
              <a:defRPr sz="1800" b="1">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0">
            <a:extLst>
              <a:ext uri="{FF2B5EF4-FFF2-40B4-BE49-F238E27FC236}">
                <a16:creationId xmlns:a16="http://schemas.microsoft.com/office/drawing/2014/main" id="{37044A66-AD10-3DD7-5479-18B8E99AD65A}"/>
              </a:ext>
            </a:extLst>
          </p:cNvPr>
          <p:cNvSpPr>
            <a:spLocks noGrp="1"/>
          </p:cNvSpPr>
          <p:nvPr>
            <p:ph type="body" sz="quarter" idx="19"/>
          </p:nvPr>
        </p:nvSpPr>
        <p:spPr>
          <a:xfrm>
            <a:off x="4699000" y="2226173"/>
            <a:ext cx="2794000" cy="1603375"/>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59" descr="Subtitle">
            <a:extLst>
              <a:ext uri="{FF2B5EF4-FFF2-40B4-BE49-F238E27FC236}">
                <a16:creationId xmlns:a16="http://schemas.microsoft.com/office/drawing/2014/main" id="{BA77CE4B-D3D6-270B-8368-8ADF1B282897}"/>
              </a:ext>
            </a:extLst>
          </p:cNvPr>
          <p:cNvSpPr>
            <a:spLocks noGrp="1"/>
          </p:cNvSpPr>
          <p:nvPr>
            <p:ph type="body" sz="quarter" idx="21"/>
          </p:nvPr>
        </p:nvSpPr>
        <p:spPr>
          <a:xfrm>
            <a:off x="8401050" y="1603000"/>
            <a:ext cx="2794000" cy="305673"/>
          </a:xfrm>
        </p:spPr>
        <p:txBody>
          <a:bodyPr anchor="t">
            <a:noAutofit/>
          </a:bodyPr>
          <a:lstStyle>
            <a:lvl1pPr algn="l">
              <a:defRPr sz="1800" b="1">
                <a:solidFill>
                  <a:schemeClr val="accent2"/>
                </a:solidFill>
              </a:defRPr>
            </a:lvl1pPr>
            <a:lvl2pPr algn="l">
              <a:defRPr sz="1800" b="1">
                <a:solidFill>
                  <a:schemeClr val="accent2"/>
                </a:solidFill>
              </a:defRPr>
            </a:lvl2pPr>
            <a:lvl3pPr algn="l">
              <a:defRPr sz="1800" b="1">
                <a:solidFill>
                  <a:schemeClr val="accent2"/>
                </a:solidFill>
              </a:defRPr>
            </a:lvl3pPr>
            <a:lvl4pPr algn="l">
              <a:defRPr sz="1800" b="1">
                <a:solidFill>
                  <a:schemeClr val="accent2"/>
                </a:solidFill>
              </a:defRPr>
            </a:lvl4pPr>
            <a:lvl5pPr algn="l">
              <a:defRPr sz="1800" b="1">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0">
            <a:extLst>
              <a:ext uri="{FF2B5EF4-FFF2-40B4-BE49-F238E27FC236}">
                <a16:creationId xmlns:a16="http://schemas.microsoft.com/office/drawing/2014/main" id="{9A95CA8A-2C2B-0B70-282F-748D395FADF2}"/>
              </a:ext>
            </a:extLst>
          </p:cNvPr>
          <p:cNvSpPr>
            <a:spLocks noGrp="1"/>
          </p:cNvSpPr>
          <p:nvPr>
            <p:ph type="body" sz="quarter" idx="22"/>
          </p:nvPr>
        </p:nvSpPr>
        <p:spPr>
          <a:xfrm>
            <a:off x="8401050" y="2226173"/>
            <a:ext cx="2794000" cy="1603375"/>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9122106"/>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lide with 2 columns v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F499-590C-345E-A566-92CD0EF49EE5}"/>
              </a:ext>
            </a:extLst>
          </p:cNvPr>
          <p:cNvSpPr>
            <a:spLocks noGrp="1"/>
          </p:cNvSpPr>
          <p:nvPr>
            <p:ph type="title"/>
          </p:nvPr>
        </p:nvSpPr>
        <p:spPr/>
        <p:txBody>
          <a:bodyPr/>
          <a:lstStyle>
            <a:lvl1pPr>
              <a:defRPr>
                <a:solidFill>
                  <a:schemeClr val="accent4"/>
                </a:solidFill>
              </a:defRPr>
            </a:lvl1pPr>
          </a:lstStyle>
          <a:p>
            <a:r>
              <a:rPr lang="en-US"/>
              <a:t>Click to edit Master title style</a:t>
            </a:r>
          </a:p>
        </p:txBody>
      </p:sp>
      <p:sp>
        <p:nvSpPr>
          <p:cNvPr id="6" name="Rectangle 5">
            <a:extLst>
              <a:ext uri="{FF2B5EF4-FFF2-40B4-BE49-F238E27FC236}">
                <a16:creationId xmlns:a16="http://schemas.microsoft.com/office/drawing/2014/main" id="{584E8612-362A-9D02-5ABC-E752B7FE4D1E}"/>
              </a:ext>
            </a:extLst>
          </p:cNvPr>
          <p:cNvSpPr/>
          <p:nvPr userDrawn="1"/>
        </p:nvSpPr>
        <p:spPr>
          <a:xfrm>
            <a:off x="11404600" y="0"/>
            <a:ext cx="787400" cy="6858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grpSp>
        <p:nvGrpSpPr>
          <p:cNvPr id="7" name="Group 6">
            <a:extLst>
              <a:ext uri="{FF2B5EF4-FFF2-40B4-BE49-F238E27FC236}">
                <a16:creationId xmlns:a16="http://schemas.microsoft.com/office/drawing/2014/main" id="{9ED16CFC-630B-2A13-2FBA-29C1C60FBF32}"/>
              </a:ext>
            </a:extLst>
          </p:cNvPr>
          <p:cNvGrpSpPr/>
          <p:nvPr userDrawn="1"/>
        </p:nvGrpSpPr>
        <p:grpSpPr>
          <a:xfrm>
            <a:off x="10775950" y="-657226"/>
            <a:ext cx="2044700" cy="2044702"/>
            <a:chOff x="-1985169" y="1122360"/>
            <a:chExt cx="2128837" cy="2128840"/>
          </a:xfrm>
          <a:solidFill>
            <a:schemeClr val="tx1"/>
          </a:solidFill>
        </p:grpSpPr>
        <p:grpSp>
          <p:nvGrpSpPr>
            <p:cNvPr id="8" name="Group 7">
              <a:extLst>
                <a:ext uri="{FF2B5EF4-FFF2-40B4-BE49-F238E27FC236}">
                  <a16:creationId xmlns:a16="http://schemas.microsoft.com/office/drawing/2014/main" id="{4B3FB6AD-82D2-E0B5-4CF0-E7F19B59AE9C}"/>
                </a:ext>
              </a:extLst>
            </p:cNvPr>
            <p:cNvGrpSpPr/>
            <p:nvPr userDrawn="1"/>
          </p:nvGrpSpPr>
          <p:grpSpPr>
            <a:xfrm>
              <a:off x="-1985169" y="1122363"/>
              <a:ext cx="2128837" cy="2128837"/>
              <a:chOff x="-1985169" y="1122363"/>
              <a:chExt cx="2128837" cy="2128837"/>
            </a:xfrm>
            <a:grpFill/>
          </p:grpSpPr>
          <p:grpSp>
            <p:nvGrpSpPr>
              <p:cNvPr id="16" name="Group 15">
                <a:extLst>
                  <a:ext uri="{FF2B5EF4-FFF2-40B4-BE49-F238E27FC236}">
                    <a16:creationId xmlns:a16="http://schemas.microsoft.com/office/drawing/2014/main" id="{17369C85-38B0-AEAE-E149-3A6E1961A971}"/>
                  </a:ext>
                </a:extLst>
              </p:cNvPr>
              <p:cNvGrpSpPr/>
              <p:nvPr userDrawn="1"/>
            </p:nvGrpSpPr>
            <p:grpSpPr>
              <a:xfrm>
                <a:off x="-1003300" y="1122363"/>
                <a:ext cx="165100" cy="2128837"/>
                <a:chOff x="-1003300" y="1122363"/>
                <a:chExt cx="165100" cy="2128837"/>
              </a:xfrm>
              <a:grpFill/>
            </p:grpSpPr>
            <p:sp>
              <p:nvSpPr>
                <p:cNvPr id="20" name="Rectangle 19">
                  <a:extLst>
                    <a:ext uri="{FF2B5EF4-FFF2-40B4-BE49-F238E27FC236}">
                      <a16:creationId xmlns:a16="http://schemas.microsoft.com/office/drawing/2014/main" id="{D85EC80B-0A19-8516-78D8-A467F9E40EDB}"/>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1" name="Rectangle 20">
                  <a:extLst>
                    <a:ext uri="{FF2B5EF4-FFF2-40B4-BE49-F238E27FC236}">
                      <a16:creationId xmlns:a16="http://schemas.microsoft.com/office/drawing/2014/main" id="{ED6F44E5-A15E-18F7-36AE-DAAEE70C4451}"/>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7" name="Group 16">
                <a:extLst>
                  <a:ext uri="{FF2B5EF4-FFF2-40B4-BE49-F238E27FC236}">
                    <a16:creationId xmlns:a16="http://schemas.microsoft.com/office/drawing/2014/main" id="{996E7F3F-2430-1F75-78C4-BC89EF2C8046}"/>
                  </a:ext>
                </a:extLst>
              </p:cNvPr>
              <p:cNvGrpSpPr/>
              <p:nvPr userDrawn="1"/>
            </p:nvGrpSpPr>
            <p:grpSpPr>
              <a:xfrm rot="5400000">
                <a:off x="-1003300" y="1122362"/>
                <a:ext cx="165100" cy="2128837"/>
                <a:chOff x="-1003300" y="1122363"/>
                <a:chExt cx="165100" cy="2128837"/>
              </a:xfrm>
              <a:grpFill/>
            </p:grpSpPr>
            <p:sp>
              <p:nvSpPr>
                <p:cNvPr id="18" name="Rectangle 17">
                  <a:extLst>
                    <a:ext uri="{FF2B5EF4-FFF2-40B4-BE49-F238E27FC236}">
                      <a16:creationId xmlns:a16="http://schemas.microsoft.com/office/drawing/2014/main" id="{4BD1D2BE-6EA5-A5A1-FD7F-39EA6A557278}"/>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9" name="Rectangle 18">
                  <a:extLst>
                    <a:ext uri="{FF2B5EF4-FFF2-40B4-BE49-F238E27FC236}">
                      <a16:creationId xmlns:a16="http://schemas.microsoft.com/office/drawing/2014/main" id="{03BA7C69-1146-0183-E1DF-03FD6CE27D31}"/>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9" name="Group 8">
              <a:extLst>
                <a:ext uri="{FF2B5EF4-FFF2-40B4-BE49-F238E27FC236}">
                  <a16:creationId xmlns:a16="http://schemas.microsoft.com/office/drawing/2014/main" id="{77DB9B1D-FC43-E91A-66B1-0EC06FC49EF2}"/>
                </a:ext>
              </a:extLst>
            </p:cNvPr>
            <p:cNvGrpSpPr/>
            <p:nvPr userDrawn="1"/>
          </p:nvGrpSpPr>
          <p:grpSpPr>
            <a:xfrm rot="2700000">
              <a:off x="-1985169" y="1122360"/>
              <a:ext cx="2128837" cy="2128837"/>
              <a:chOff x="-1985169" y="1122363"/>
              <a:chExt cx="2128837" cy="2128837"/>
            </a:xfrm>
            <a:grpFill/>
          </p:grpSpPr>
          <p:grpSp>
            <p:nvGrpSpPr>
              <p:cNvPr id="10" name="Group 9">
                <a:extLst>
                  <a:ext uri="{FF2B5EF4-FFF2-40B4-BE49-F238E27FC236}">
                    <a16:creationId xmlns:a16="http://schemas.microsoft.com/office/drawing/2014/main" id="{5F4DB027-BF2A-9B23-5532-66C338BABA71}"/>
                  </a:ext>
                </a:extLst>
              </p:cNvPr>
              <p:cNvGrpSpPr/>
              <p:nvPr userDrawn="1"/>
            </p:nvGrpSpPr>
            <p:grpSpPr>
              <a:xfrm>
                <a:off x="-1003300" y="1122363"/>
                <a:ext cx="165100" cy="2128837"/>
                <a:chOff x="-1003300" y="1122363"/>
                <a:chExt cx="165100" cy="2128837"/>
              </a:xfrm>
              <a:grpFill/>
            </p:grpSpPr>
            <p:sp>
              <p:nvSpPr>
                <p:cNvPr id="14" name="Rectangle 13">
                  <a:extLst>
                    <a:ext uri="{FF2B5EF4-FFF2-40B4-BE49-F238E27FC236}">
                      <a16:creationId xmlns:a16="http://schemas.microsoft.com/office/drawing/2014/main" id="{6592F6C4-9336-12F1-6DC7-D0D73425DFE2}"/>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5" name="Rectangle 14">
                  <a:extLst>
                    <a:ext uri="{FF2B5EF4-FFF2-40B4-BE49-F238E27FC236}">
                      <a16:creationId xmlns:a16="http://schemas.microsoft.com/office/drawing/2014/main" id="{2088FE4B-A321-3221-3F76-4FE8D9289D4C}"/>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1" name="Group 10">
                <a:extLst>
                  <a:ext uri="{FF2B5EF4-FFF2-40B4-BE49-F238E27FC236}">
                    <a16:creationId xmlns:a16="http://schemas.microsoft.com/office/drawing/2014/main" id="{AF536B07-C8DC-C7D9-E3BD-ABD70F8F3094}"/>
                  </a:ext>
                </a:extLst>
              </p:cNvPr>
              <p:cNvGrpSpPr/>
              <p:nvPr userDrawn="1"/>
            </p:nvGrpSpPr>
            <p:grpSpPr>
              <a:xfrm rot="5400000">
                <a:off x="-1003300" y="1122362"/>
                <a:ext cx="165100" cy="2128837"/>
                <a:chOff x="-1003300" y="1122363"/>
                <a:chExt cx="165100" cy="2128837"/>
              </a:xfrm>
              <a:grpFill/>
            </p:grpSpPr>
            <p:sp>
              <p:nvSpPr>
                <p:cNvPr id="12" name="Rectangle 11">
                  <a:extLst>
                    <a:ext uri="{FF2B5EF4-FFF2-40B4-BE49-F238E27FC236}">
                      <a16:creationId xmlns:a16="http://schemas.microsoft.com/office/drawing/2014/main" id="{F0ACB82F-B8C9-3EC1-F06B-69E558548A6A}"/>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3" name="Rectangle 12">
                  <a:extLst>
                    <a:ext uri="{FF2B5EF4-FFF2-40B4-BE49-F238E27FC236}">
                      <a16:creationId xmlns:a16="http://schemas.microsoft.com/office/drawing/2014/main" id="{89CFBA54-1AC5-84F4-0780-FA6519309D23}"/>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grpSp>
        <p:nvGrpSpPr>
          <p:cNvPr id="22" name="Group 21">
            <a:extLst>
              <a:ext uri="{FF2B5EF4-FFF2-40B4-BE49-F238E27FC236}">
                <a16:creationId xmlns:a16="http://schemas.microsoft.com/office/drawing/2014/main" id="{C2C8665C-CD40-D7C6-4081-3D736556642B}"/>
              </a:ext>
            </a:extLst>
          </p:cNvPr>
          <p:cNvGrpSpPr/>
          <p:nvPr userDrawn="1"/>
        </p:nvGrpSpPr>
        <p:grpSpPr>
          <a:xfrm>
            <a:off x="405567" y="5678879"/>
            <a:ext cx="497080" cy="497080"/>
            <a:chOff x="-1460500" y="1196189"/>
            <a:chExt cx="634206" cy="634206"/>
          </a:xfrm>
          <a:solidFill>
            <a:schemeClr val="tx1"/>
          </a:solidFill>
        </p:grpSpPr>
        <p:grpSp>
          <p:nvGrpSpPr>
            <p:cNvPr id="23" name="Group 22">
              <a:extLst>
                <a:ext uri="{FF2B5EF4-FFF2-40B4-BE49-F238E27FC236}">
                  <a16:creationId xmlns:a16="http://schemas.microsoft.com/office/drawing/2014/main" id="{0ECF2732-5684-0284-671B-27C036663359}"/>
                </a:ext>
              </a:extLst>
            </p:cNvPr>
            <p:cNvGrpSpPr/>
            <p:nvPr userDrawn="1"/>
          </p:nvGrpSpPr>
          <p:grpSpPr>
            <a:xfrm>
              <a:off x="-1460500" y="1483536"/>
              <a:ext cx="634206" cy="59514"/>
              <a:chOff x="-1460500" y="1483536"/>
              <a:chExt cx="634206" cy="59514"/>
            </a:xfrm>
            <a:grpFill/>
          </p:grpSpPr>
          <p:sp>
            <p:nvSpPr>
              <p:cNvPr id="27" name="Rectangle 26">
                <a:extLst>
                  <a:ext uri="{FF2B5EF4-FFF2-40B4-BE49-F238E27FC236}">
                    <a16:creationId xmlns:a16="http://schemas.microsoft.com/office/drawing/2014/main" id="{C55A11AD-8401-0650-51B9-BF70DE476F5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B794967-F2F5-8D8C-A46F-D92D8F232508}"/>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12249D44-4703-850D-0AC6-05A2BBB274EA}"/>
                </a:ext>
              </a:extLst>
            </p:cNvPr>
            <p:cNvGrpSpPr/>
            <p:nvPr userDrawn="1"/>
          </p:nvGrpSpPr>
          <p:grpSpPr>
            <a:xfrm rot="5400000">
              <a:off x="-1460500" y="1483535"/>
              <a:ext cx="634206" cy="59514"/>
              <a:chOff x="-1460500" y="1483536"/>
              <a:chExt cx="634206" cy="59514"/>
            </a:xfrm>
            <a:grpFill/>
          </p:grpSpPr>
          <p:sp>
            <p:nvSpPr>
              <p:cNvPr id="25" name="Rectangle 24">
                <a:extLst>
                  <a:ext uri="{FF2B5EF4-FFF2-40B4-BE49-F238E27FC236}">
                    <a16:creationId xmlns:a16="http://schemas.microsoft.com/office/drawing/2014/main" id="{63FA955C-9C38-3ADD-406B-57882CC62D60}"/>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0E1B1FA-5853-05DA-5491-B1E16412D43B}"/>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 name="Group 28">
            <a:extLst>
              <a:ext uri="{FF2B5EF4-FFF2-40B4-BE49-F238E27FC236}">
                <a16:creationId xmlns:a16="http://schemas.microsoft.com/office/drawing/2014/main" id="{44EF9D6A-5CAA-0B82-9C13-35712E0D6903}"/>
              </a:ext>
            </a:extLst>
          </p:cNvPr>
          <p:cNvGrpSpPr/>
          <p:nvPr userDrawn="1"/>
        </p:nvGrpSpPr>
        <p:grpSpPr>
          <a:xfrm>
            <a:off x="0" y="6199281"/>
            <a:ext cx="497080" cy="497080"/>
            <a:chOff x="-1460500" y="1196189"/>
            <a:chExt cx="634206" cy="634206"/>
          </a:xfrm>
          <a:solidFill>
            <a:schemeClr val="tx1"/>
          </a:solidFill>
        </p:grpSpPr>
        <p:grpSp>
          <p:nvGrpSpPr>
            <p:cNvPr id="30" name="Group 29">
              <a:extLst>
                <a:ext uri="{FF2B5EF4-FFF2-40B4-BE49-F238E27FC236}">
                  <a16:creationId xmlns:a16="http://schemas.microsoft.com/office/drawing/2014/main" id="{E09463C5-1023-F063-5242-AF3C58AF201A}"/>
                </a:ext>
              </a:extLst>
            </p:cNvPr>
            <p:cNvGrpSpPr/>
            <p:nvPr userDrawn="1"/>
          </p:nvGrpSpPr>
          <p:grpSpPr>
            <a:xfrm>
              <a:off x="-1460500" y="1483536"/>
              <a:ext cx="634206" cy="59514"/>
              <a:chOff x="-1460500" y="1483536"/>
              <a:chExt cx="634206" cy="59514"/>
            </a:xfrm>
            <a:grpFill/>
          </p:grpSpPr>
          <p:sp>
            <p:nvSpPr>
              <p:cNvPr id="34" name="Rectangle 33">
                <a:extLst>
                  <a:ext uri="{FF2B5EF4-FFF2-40B4-BE49-F238E27FC236}">
                    <a16:creationId xmlns:a16="http://schemas.microsoft.com/office/drawing/2014/main" id="{6D22E809-DB82-FC38-7DE4-91AEBB60AB16}"/>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2292B4D-4EB6-006A-57B0-207255591328}"/>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7A842C1A-CC6C-F435-E455-B5AA2EC61BE4}"/>
                </a:ext>
              </a:extLst>
            </p:cNvPr>
            <p:cNvGrpSpPr/>
            <p:nvPr userDrawn="1"/>
          </p:nvGrpSpPr>
          <p:grpSpPr>
            <a:xfrm rot="5400000">
              <a:off x="-1460500" y="1483535"/>
              <a:ext cx="634206" cy="59514"/>
              <a:chOff x="-1460500" y="1483536"/>
              <a:chExt cx="634206" cy="59514"/>
            </a:xfrm>
            <a:grpFill/>
          </p:grpSpPr>
          <p:sp>
            <p:nvSpPr>
              <p:cNvPr id="32" name="Rectangle 31">
                <a:extLst>
                  <a:ext uri="{FF2B5EF4-FFF2-40B4-BE49-F238E27FC236}">
                    <a16:creationId xmlns:a16="http://schemas.microsoft.com/office/drawing/2014/main" id="{70873E1A-3485-5598-0819-C8BC3EEA4021}"/>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F297D0A-BB3C-5DB6-4DB6-E12FF200916C}"/>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6" name="Group 35">
            <a:extLst>
              <a:ext uri="{FF2B5EF4-FFF2-40B4-BE49-F238E27FC236}">
                <a16:creationId xmlns:a16="http://schemas.microsoft.com/office/drawing/2014/main" id="{C7088237-28A2-04CA-201A-306C2F9F0887}"/>
              </a:ext>
            </a:extLst>
          </p:cNvPr>
          <p:cNvGrpSpPr/>
          <p:nvPr userDrawn="1"/>
        </p:nvGrpSpPr>
        <p:grpSpPr>
          <a:xfrm>
            <a:off x="819150" y="6175959"/>
            <a:ext cx="497080" cy="497080"/>
            <a:chOff x="-1460500" y="1196189"/>
            <a:chExt cx="634206" cy="634206"/>
          </a:xfrm>
          <a:solidFill>
            <a:schemeClr val="tx1"/>
          </a:solidFill>
        </p:grpSpPr>
        <p:grpSp>
          <p:nvGrpSpPr>
            <p:cNvPr id="37" name="Group 36">
              <a:extLst>
                <a:ext uri="{FF2B5EF4-FFF2-40B4-BE49-F238E27FC236}">
                  <a16:creationId xmlns:a16="http://schemas.microsoft.com/office/drawing/2014/main" id="{FAFE9C95-A096-00F8-2004-EF9782ACE9BF}"/>
                </a:ext>
              </a:extLst>
            </p:cNvPr>
            <p:cNvGrpSpPr/>
            <p:nvPr userDrawn="1"/>
          </p:nvGrpSpPr>
          <p:grpSpPr>
            <a:xfrm>
              <a:off x="-1460500" y="1483536"/>
              <a:ext cx="634206" cy="59514"/>
              <a:chOff x="-1460500" y="1483536"/>
              <a:chExt cx="634206" cy="59514"/>
            </a:xfrm>
            <a:grpFill/>
          </p:grpSpPr>
          <p:sp>
            <p:nvSpPr>
              <p:cNvPr id="41" name="Rectangle 40">
                <a:extLst>
                  <a:ext uri="{FF2B5EF4-FFF2-40B4-BE49-F238E27FC236}">
                    <a16:creationId xmlns:a16="http://schemas.microsoft.com/office/drawing/2014/main" id="{F224D6E5-899A-D08F-79BF-6FE782312E9D}"/>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4B58B04-0BDE-5093-E875-440DB7D6C5B4}"/>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D5F04B8E-0744-2ED3-B895-69D0A85FE388}"/>
                </a:ext>
              </a:extLst>
            </p:cNvPr>
            <p:cNvGrpSpPr/>
            <p:nvPr userDrawn="1"/>
          </p:nvGrpSpPr>
          <p:grpSpPr>
            <a:xfrm rot="5400000">
              <a:off x="-1460500" y="1483535"/>
              <a:ext cx="634206" cy="59514"/>
              <a:chOff x="-1460500" y="1483536"/>
              <a:chExt cx="634206" cy="59514"/>
            </a:xfrm>
            <a:grpFill/>
          </p:grpSpPr>
          <p:sp>
            <p:nvSpPr>
              <p:cNvPr id="39" name="Rectangle 38">
                <a:extLst>
                  <a:ext uri="{FF2B5EF4-FFF2-40B4-BE49-F238E27FC236}">
                    <a16:creationId xmlns:a16="http://schemas.microsoft.com/office/drawing/2014/main" id="{E168D386-A53F-3A04-3662-07F1C8315A84}"/>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B3FAA3C-82ED-6DFA-A684-83AB356092F3}"/>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3" name="Text Placeholder 59" descr="Subtitle">
            <a:extLst>
              <a:ext uri="{FF2B5EF4-FFF2-40B4-BE49-F238E27FC236}">
                <a16:creationId xmlns:a16="http://schemas.microsoft.com/office/drawing/2014/main" id="{8A626BDE-9EFC-FE69-E00B-F255CC6A6F56}"/>
              </a:ext>
            </a:extLst>
          </p:cNvPr>
          <p:cNvSpPr>
            <a:spLocks noGrp="1"/>
          </p:cNvSpPr>
          <p:nvPr>
            <p:ph type="body" sz="quarter" idx="13"/>
          </p:nvPr>
        </p:nvSpPr>
        <p:spPr>
          <a:xfrm>
            <a:off x="996950" y="1650127"/>
            <a:ext cx="3219450" cy="305673"/>
          </a:xfrm>
        </p:spPr>
        <p:txBody>
          <a:bodyPr anchor="t">
            <a:noAutofit/>
          </a:bodyPr>
          <a:lstStyle>
            <a:lvl1pPr algn="l">
              <a:defRPr sz="1800" b="1">
                <a:solidFill>
                  <a:schemeClr val="accent6"/>
                </a:solidFill>
              </a:defRPr>
            </a:lvl1pPr>
            <a:lvl2pPr algn="l">
              <a:defRPr sz="1800" b="1">
                <a:solidFill>
                  <a:schemeClr val="accent6"/>
                </a:solidFill>
              </a:defRPr>
            </a:lvl2pPr>
            <a:lvl3pPr algn="l">
              <a:defRPr sz="1800" b="1">
                <a:solidFill>
                  <a:schemeClr val="accent6"/>
                </a:solidFill>
              </a:defRPr>
            </a:lvl3pPr>
            <a:lvl4pPr algn="l">
              <a:defRPr sz="1800" b="1">
                <a:solidFill>
                  <a:schemeClr val="accent6"/>
                </a:solidFill>
              </a:defRPr>
            </a:lvl4pPr>
            <a:lvl5pPr algn="l">
              <a:defRPr sz="18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4" name="Text Placeholder 10">
            <a:extLst>
              <a:ext uri="{FF2B5EF4-FFF2-40B4-BE49-F238E27FC236}">
                <a16:creationId xmlns:a16="http://schemas.microsoft.com/office/drawing/2014/main" id="{37B3398B-E406-3C68-94F3-AF173BF01732}"/>
              </a:ext>
            </a:extLst>
          </p:cNvPr>
          <p:cNvSpPr>
            <a:spLocks noGrp="1"/>
          </p:cNvSpPr>
          <p:nvPr>
            <p:ph type="body" sz="quarter" idx="14"/>
          </p:nvPr>
        </p:nvSpPr>
        <p:spPr>
          <a:xfrm>
            <a:off x="4984750" y="1650127"/>
            <a:ext cx="5981700" cy="1296273"/>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5" name="Text Placeholder 59" descr="Subtitle">
            <a:extLst>
              <a:ext uri="{FF2B5EF4-FFF2-40B4-BE49-F238E27FC236}">
                <a16:creationId xmlns:a16="http://schemas.microsoft.com/office/drawing/2014/main" id="{1898EAA2-9DD7-8427-3129-173981BE0BB7}"/>
              </a:ext>
            </a:extLst>
          </p:cNvPr>
          <p:cNvSpPr>
            <a:spLocks noGrp="1"/>
          </p:cNvSpPr>
          <p:nvPr>
            <p:ph type="body" sz="quarter" idx="15"/>
          </p:nvPr>
        </p:nvSpPr>
        <p:spPr>
          <a:xfrm>
            <a:off x="996950" y="4069011"/>
            <a:ext cx="3219450" cy="305673"/>
          </a:xfrm>
        </p:spPr>
        <p:txBody>
          <a:bodyPr anchor="t">
            <a:noAutofit/>
          </a:bodyPr>
          <a:lstStyle>
            <a:lvl1pPr algn="l">
              <a:defRPr sz="1800" b="1">
                <a:solidFill>
                  <a:schemeClr val="accent6"/>
                </a:solidFill>
              </a:defRPr>
            </a:lvl1pPr>
            <a:lvl2pPr algn="l">
              <a:defRPr sz="1800" b="1">
                <a:solidFill>
                  <a:schemeClr val="accent6"/>
                </a:solidFill>
              </a:defRPr>
            </a:lvl2pPr>
            <a:lvl3pPr algn="l">
              <a:defRPr sz="1800" b="1">
                <a:solidFill>
                  <a:schemeClr val="accent6"/>
                </a:solidFill>
              </a:defRPr>
            </a:lvl3pPr>
            <a:lvl4pPr algn="l">
              <a:defRPr sz="1800" b="1">
                <a:solidFill>
                  <a:schemeClr val="accent6"/>
                </a:solidFill>
              </a:defRPr>
            </a:lvl4pPr>
            <a:lvl5pPr algn="l">
              <a:defRPr sz="18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6" name="Text Placeholder 10">
            <a:extLst>
              <a:ext uri="{FF2B5EF4-FFF2-40B4-BE49-F238E27FC236}">
                <a16:creationId xmlns:a16="http://schemas.microsoft.com/office/drawing/2014/main" id="{32B5B0F4-71F3-A4A7-15C3-CF37FC722357}"/>
              </a:ext>
            </a:extLst>
          </p:cNvPr>
          <p:cNvSpPr>
            <a:spLocks noGrp="1"/>
          </p:cNvSpPr>
          <p:nvPr>
            <p:ph type="body" sz="quarter" idx="16"/>
          </p:nvPr>
        </p:nvSpPr>
        <p:spPr>
          <a:xfrm>
            <a:off x="4984750" y="4069011"/>
            <a:ext cx="5981700" cy="1296273"/>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671986"/>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lide with 2 columns v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F499-590C-345E-A566-92CD0EF49EE5}"/>
              </a:ext>
            </a:extLst>
          </p:cNvPr>
          <p:cNvSpPr>
            <a:spLocks noGrp="1"/>
          </p:cNvSpPr>
          <p:nvPr>
            <p:ph type="title"/>
          </p:nvPr>
        </p:nvSpPr>
        <p:spPr/>
        <p:txBody>
          <a:bodyPr/>
          <a:lstStyle>
            <a:lvl1pPr>
              <a:defRPr>
                <a:solidFill>
                  <a:schemeClr val="accent4"/>
                </a:solidFill>
              </a:defRPr>
            </a:lvl1pPr>
          </a:lstStyle>
          <a:p>
            <a:r>
              <a:rPr lang="en-US"/>
              <a:t>Click to edit Master title style</a:t>
            </a:r>
          </a:p>
        </p:txBody>
      </p:sp>
      <p:sp>
        <p:nvSpPr>
          <p:cNvPr id="6" name="Rectangle 5">
            <a:extLst>
              <a:ext uri="{FF2B5EF4-FFF2-40B4-BE49-F238E27FC236}">
                <a16:creationId xmlns:a16="http://schemas.microsoft.com/office/drawing/2014/main" id="{584E8612-362A-9D02-5ABC-E752B7FE4D1E}"/>
              </a:ext>
            </a:extLst>
          </p:cNvPr>
          <p:cNvSpPr/>
          <p:nvPr userDrawn="1"/>
        </p:nvSpPr>
        <p:spPr>
          <a:xfrm>
            <a:off x="11404600" y="0"/>
            <a:ext cx="7874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grpSp>
        <p:nvGrpSpPr>
          <p:cNvPr id="7" name="Group 6">
            <a:extLst>
              <a:ext uri="{FF2B5EF4-FFF2-40B4-BE49-F238E27FC236}">
                <a16:creationId xmlns:a16="http://schemas.microsoft.com/office/drawing/2014/main" id="{9ED16CFC-630B-2A13-2FBA-29C1C60FBF32}"/>
              </a:ext>
            </a:extLst>
          </p:cNvPr>
          <p:cNvGrpSpPr/>
          <p:nvPr userDrawn="1"/>
        </p:nvGrpSpPr>
        <p:grpSpPr>
          <a:xfrm>
            <a:off x="10775950" y="-657226"/>
            <a:ext cx="2044700" cy="2044702"/>
            <a:chOff x="-1985169" y="1122360"/>
            <a:chExt cx="2128837" cy="2128840"/>
          </a:xfrm>
          <a:solidFill>
            <a:schemeClr val="tx1"/>
          </a:solidFill>
        </p:grpSpPr>
        <p:grpSp>
          <p:nvGrpSpPr>
            <p:cNvPr id="8" name="Group 7">
              <a:extLst>
                <a:ext uri="{FF2B5EF4-FFF2-40B4-BE49-F238E27FC236}">
                  <a16:creationId xmlns:a16="http://schemas.microsoft.com/office/drawing/2014/main" id="{4B3FB6AD-82D2-E0B5-4CF0-E7F19B59AE9C}"/>
                </a:ext>
              </a:extLst>
            </p:cNvPr>
            <p:cNvGrpSpPr/>
            <p:nvPr userDrawn="1"/>
          </p:nvGrpSpPr>
          <p:grpSpPr>
            <a:xfrm>
              <a:off x="-1985169" y="1122363"/>
              <a:ext cx="2128837" cy="2128837"/>
              <a:chOff x="-1985169" y="1122363"/>
              <a:chExt cx="2128837" cy="2128837"/>
            </a:xfrm>
            <a:grpFill/>
          </p:grpSpPr>
          <p:grpSp>
            <p:nvGrpSpPr>
              <p:cNvPr id="16" name="Group 15">
                <a:extLst>
                  <a:ext uri="{FF2B5EF4-FFF2-40B4-BE49-F238E27FC236}">
                    <a16:creationId xmlns:a16="http://schemas.microsoft.com/office/drawing/2014/main" id="{17369C85-38B0-AEAE-E149-3A6E1961A971}"/>
                  </a:ext>
                </a:extLst>
              </p:cNvPr>
              <p:cNvGrpSpPr/>
              <p:nvPr userDrawn="1"/>
            </p:nvGrpSpPr>
            <p:grpSpPr>
              <a:xfrm>
                <a:off x="-1003300" y="1122363"/>
                <a:ext cx="165100" cy="2128837"/>
                <a:chOff x="-1003300" y="1122363"/>
                <a:chExt cx="165100" cy="2128837"/>
              </a:xfrm>
              <a:grpFill/>
            </p:grpSpPr>
            <p:sp>
              <p:nvSpPr>
                <p:cNvPr id="20" name="Rectangle 19">
                  <a:extLst>
                    <a:ext uri="{FF2B5EF4-FFF2-40B4-BE49-F238E27FC236}">
                      <a16:creationId xmlns:a16="http://schemas.microsoft.com/office/drawing/2014/main" id="{D85EC80B-0A19-8516-78D8-A467F9E40EDB}"/>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1" name="Rectangle 20">
                  <a:extLst>
                    <a:ext uri="{FF2B5EF4-FFF2-40B4-BE49-F238E27FC236}">
                      <a16:creationId xmlns:a16="http://schemas.microsoft.com/office/drawing/2014/main" id="{ED6F44E5-A15E-18F7-36AE-DAAEE70C4451}"/>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7" name="Group 16">
                <a:extLst>
                  <a:ext uri="{FF2B5EF4-FFF2-40B4-BE49-F238E27FC236}">
                    <a16:creationId xmlns:a16="http://schemas.microsoft.com/office/drawing/2014/main" id="{996E7F3F-2430-1F75-78C4-BC89EF2C8046}"/>
                  </a:ext>
                </a:extLst>
              </p:cNvPr>
              <p:cNvGrpSpPr/>
              <p:nvPr userDrawn="1"/>
            </p:nvGrpSpPr>
            <p:grpSpPr>
              <a:xfrm rot="5400000">
                <a:off x="-1003300" y="1122362"/>
                <a:ext cx="165100" cy="2128837"/>
                <a:chOff x="-1003300" y="1122363"/>
                <a:chExt cx="165100" cy="2128837"/>
              </a:xfrm>
              <a:grpFill/>
            </p:grpSpPr>
            <p:sp>
              <p:nvSpPr>
                <p:cNvPr id="18" name="Rectangle 17">
                  <a:extLst>
                    <a:ext uri="{FF2B5EF4-FFF2-40B4-BE49-F238E27FC236}">
                      <a16:creationId xmlns:a16="http://schemas.microsoft.com/office/drawing/2014/main" id="{4BD1D2BE-6EA5-A5A1-FD7F-39EA6A557278}"/>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9" name="Rectangle 18">
                  <a:extLst>
                    <a:ext uri="{FF2B5EF4-FFF2-40B4-BE49-F238E27FC236}">
                      <a16:creationId xmlns:a16="http://schemas.microsoft.com/office/drawing/2014/main" id="{03BA7C69-1146-0183-E1DF-03FD6CE27D31}"/>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9" name="Group 8">
              <a:extLst>
                <a:ext uri="{FF2B5EF4-FFF2-40B4-BE49-F238E27FC236}">
                  <a16:creationId xmlns:a16="http://schemas.microsoft.com/office/drawing/2014/main" id="{77DB9B1D-FC43-E91A-66B1-0EC06FC49EF2}"/>
                </a:ext>
              </a:extLst>
            </p:cNvPr>
            <p:cNvGrpSpPr/>
            <p:nvPr userDrawn="1"/>
          </p:nvGrpSpPr>
          <p:grpSpPr>
            <a:xfrm rot="2700000">
              <a:off x="-1985169" y="1122360"/>
              <a:ext cx="2128837" cy="2128837"/>
              <a:chOff x="-1985169" y="1122363"/>
              <a:chExt cx="2128837" cy="2128837"/>
            </a:xfrm>
            <a:grpFill/>
          </p:grpSpPr>
          <p:grpSp>
            <p:nvGrpSpPr>
              <p:cNvPr id="10" name="Group 9">
                <a:extLst>
                  <a:ext uri="{FF2B5EF4-FFF2-40B4-BE49-F238E27FC236}">
                    <a16:creationId xmlns:a16="http://schemas.microsoft.com/office/drawing/2014/main" id="{5F4DB027-BF2A-9B23-5532-66C338BABA71}"/>
                  </a:ext>
                </a:extLst>
              </p:cNvPr>
              <p:cNvGrpSpPr/>
              <p:nvPr userDrawn="1"/>
            </p:nvGrpSpPr>
            <p:grpSpPr>
              <a:xfrm>
                <a:off x="-1003300" y="1122363"/>
                <a:ext cx="165100" cy="2128837"/>
                <a:chOff x="-1003300" y="1122363"/>
                <a:chExt cx="165100" cy="2128837"/>
              </a:xfrm>
              <a:grpFill/>
            </p:grpSpPr>
            <p:sp>
              <p:nvSpPr>
                <p:cNvPr id="14" name="Rectangle 13">
                  <a:extLst>
                    <a:ext uri="{FF2B5EF4-FFF2-40B4-BE49-F238E27FC236}">
                      <a16:creationId xmlns:a16="http://schemas.microsoft.com/office/drawing/2014/main" id="{6592F6C4-9336-12F1-6DC7-D0D73425DFE2}"/>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5" name="Rectangle 14">
                  <a:extLst>
                    <a:ext uri="{FF2B5EF4-FFF2-40B4-BE49-F238E27FC236}">
                      <a16:creationId xmlns:a16="http://schemas.microsoft.com/office/drawing/2014/main" id="{2088FE4B-A321-3221-3F76-4FE8D9289D4C}"/>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1" name="Group 10">
                <a:extLst>
                  <a:ext uri="{FF2B5EF4-FFF2-40B4-BE49-F238E27FC236}">
                    <a16:creationId xmlns:a16="http://schemas.microsoft.com/office/drawing/2014/main" id="{AF536B07-C8DC-C7D9-E3BD-ABD70F8F3094}"/>
                  </a:ext>
                </a:extLst>
              </p:cNvPr>
              <p:cNvGrpSpPr/>
              <p:nvPr userDrawn="1"/>
            </p:nvGrpSpPr>
            <p:grpSpPr>
              <a:xfrm rot="5400000">
                <a:off x="-1003300" y="1122362"/>
                <a:ext cx="165100" cy="2128837"/>
                <a:chOff x="-1003300" y="1122363"/>
                <a:chExt cx="165100" cy="2128837"/>
              </a:xfrm>
              <a:grpFill/>
            </p:grpSpPr>
            <p:sp>
              <p:nvSpPr>
                <p:cNvPr id="12" name="Rectangle 11">
                  <a:extLst>
                    <a:ext uri="{FF2B5EF4-FFF2-40B4-BE49-F238E27FC236}">
                      <a16:creationId xmlns:a16="http://schemas.microsoft.com/office/drawing/2014/main" id="{F0ACB82F-B8C9-3EC1-F06B-69E558548A6A}"/>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3" name="Rectangle 12">
                  <a:extLst>
                    <a:ext uri="{FF2B5EF4-FFF2-40B4-BE49-F238E27FC236}">
                      <a16:creationId xmlns:a16="http://schemas.microsoft.com/office/drawing/2014/main" id="{89CFBA54-1AC5-84F4-0780-FA6519309D23}"/>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grpSp>
        <p:nvGrpSpPr>
          <p:cNvPr id="22" name="Group 21">
            <a:extLst>
              <a:ext uri="{FF2B5EF4-FFF2-40B4-BE49-F238E27FC236}">
                <a16:creationId xmlns:a16="http://schemas.microsoft.com/office/drawing/2014/main" id="{C2C8665C-CD40-D7C6-4081-3D736556642B}"/>
              </a:ext>
            </a:extLst>
          </p:cNvPr>
          <p:cNvGrpSpPr/>
          <p:nvPr userDrawn="1"/>
        </p:nvGrpSpPr>
        <p:grpSpPr>
          <a:xfrm>
            <a:off x="405567" y="5678879"/>
            <a:ext cx="497080" cy="497080"/>
            <a:chOff x="-1460500" y="1196189"/>
            <a:chExt cx="634206" cy="634206"/>
          </a:xfrm>
          <a:solidFill>
            <a:schemeClr val="tx1"/>
          </a:solidFill>
        </p:grpSpPr>
        <p:grpSp>
          <p:nvGrpSpPr>
            <p:cNvPr id="23" name="Group 22">
              <a:extLst>
                <a:ext uri="{FF2B5EF4-FFF2-40B4-BE49-F238E27FC236}">
                  <a16:creationId xmlns:a16="http://schemas.microsoft.com/office/drawing/2014/main" id="{0ECF2732-5684-0284-671B-27C036663359}"/>
                </a:ext>
              </a:extLst>
            </p:cNvPr>
            <p:cNvGrpSpPr/>
            <p:nvPr userDrawn="1"/>
          </p:nvGrpSpPr>
          <p:grpSpPr>
            <a:xfrm>
              <a:off x="-1460500" y="1483536"/>
              <a:ext cx="634206" cy="59514"/>
              <a:chOff x="-1460500" y="1483536"/>
              <a:chExt cx="634206" cy="59514"/>
            </a:xfrm>
            <a:grpFill/>
          </p:grpSpPr>
          <p:sp>
            <p:nvSpPr>
              <p:cNvPr id="27" name="Rectangle 26">
                <a:extLst>
                  <a:ext uri="{FF2B5EF4-FFF2-40B4-BE49-F238E27FC236}">
                    <a16:creationId xmlns:a16="http://schemas.microsoft.com/office/drawing/2014/main" id="{C55A11AD-8401-0650-51B9-BF70DE476F5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B794967-F2F5-8D8C-A46F-D92D8F232508}"/>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12249D44-4703-850D-0AC6-05A2BBB274EA}"/>
                </a:ext>
              </a:extLst>
            </p:cNvPr>
            <p:cNvGrpSpPr/>
            <p:nvPr userDrawn="1"/>
          </p:nvGrpSpPr>
          <p:grpSpPr>
            <a:xfrm rot="5400000">
              <a:off x="-1460500" y="1483535"/>
              <a:ext cx="634206" cy="59514"/>
              <a:chOff x="-1460500" y="1483536"/>
              <a:chExt cx="634206" cy="59514"/>
            </a:xfrm>
            <a:grpFill/>
          </p:grpSpPr>
          <p:sp>
            <p:nvSpPr>
              <p:cNvPr id="25" name="Rectangle 24">
                <a:extLst>
                  <a:ext uri="{FF2B5EF4-FFF2-40B4-BE49-F238E27FC236}">
                    <a16:creationId xmlns:a16="http://schemas.microsoft.com/office/drawing/2014/main" id="{63FA955C-9C38-3ADD-406B-57882CC62D60}"/>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0E1B1FA-5853-05DA-5491-B1E16412D43B}"/>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 name="Group 28">
            <a:extLst>
              <a:ext uri="{FF2B5EF4-FFF2-40B4-BE49-F238E27FC236}">
                <a16:creationId xmlns:a16="http://schemas.microsoft.com/office/drawing/2014/main" id="{44EF9D6A-5CAA-0B82-9C13-35712E0D6903}"/>
              </a:ext>
            </a:extLst>
          </p:cNvPr>
          <p:cNvGrpSpPr/>
          <p:nvPr userDrawn="1"/>
        </p:nvGrpSpPr>
        <p:grpSpPr>
          <a:xfrm>
            <a:off x="0" y="6199281"/>
            <a:ext cx="497080" cy="497080"/>
            <a:chOff x="-1460500" y="1196189"/>
            <a:chExt cx="634206" cy="634206"/>
          </a:xfrm>
          <a:solidFill>
            <a:schemeClr val="tx1"/>
          </a:solidFill>
        </p:grpSpPr>
        <p:grpSp>
          <p:nvGrpSpPr>
            <p:cNvPr id="30" name="Group 29">
              <a:extLst>
                <a:ext uri="{FF2B5EF4-FFF2-40B4-BE49-F238E27FC236}">
                  <a16:creationId xmlns:a16="http://schemas.microsoft.com/office/drawing/2014/main" id="{E09463C5-1023-F063-5242-AF3C58AF201A}"/>
                </a:ext>
              </a:extLst>
            </p:cNvPr>
            <p:cNvGrpSpPr/>
            <p:nvPr userDrawn="1"/>
          </p:nvGrpSpPr>
          <p:grpSpPr>
            <a:xfrm>
              <a:off x="-1460500" y="1483536"/>
              <a:ext cx="634206" cy="59514"/>
              <a:chOff x="-1460500" y="1483536"/>
              <a:chExt cx="634206" cy="59514"/>
            </a:xfrm>
            <a:grpFill/>
          </p:grpSpPr>
          <p:sp>
            <p:nvSpPr>
              <p:cNvPr id="34" name="Rectangle 33">
                <a:extLst>
                  <a:ext uri="{FF2B5EF4-FFF2-40B4-BE49-F238E27FC236}">
                    <a16:creationId xmlns:a16="http://schemas.microsoft.com/office/drawing/2014/main" id="{6D22E809-DB82-FC38-7DE4-91AEBB60AB16}"/>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2292B4D-4EB6-006A-57B0-207255591328}"/>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7A842C1A-CC6C-F435-E455-B5AA2EC61BE4}"/>
                </a:ext>
              </a:extLst>
            </p:cNvPr>
            <p:cNvGrpSpPr/>
            <p:nvPr userDrawn="1"/>
          </p:nvGrpSpPr>
          <p:grpSpPr>
            <a:xfrm rot="5400000">
              <a:off x="-1460500" y="1483535"/>
              <a:ext cx="634206" cy="59514"/>
              <a:chOff x="-1460500" y="1483536"/>
              <a:chExt cx="634206" cy="59514"/>
            </a:xfrm>
            <a:grpFill/>
          </p:grpSpPr>
          <p:sp>
            <p:nvSpPr>
              <p:cNvPr id="32" name="Rectangle 31">
                <a:extLst>
                  <a:ext uri="{FF2B5EF4-FFF2-40B4-BE49-F238E27FC236}">
                    <a16:creationId xmlns:a16="http://schemas.microsoft.com/office/drawing/2014/main" id="{70873E1A-3485-5598-0819-C8BC3EEA4021}"/>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F297D0A-BB3C-5DB6-4DB6-E12FF200916C}"/>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6" name="Group 35">
            <a:extLst>
              <a:ext uri="{FF2B5EF4-FFF2-40B4-BE49-F238E27FC236}">
                <a16:creationId xmlns:a16="http://schemas.microsoft.com/office/drawing/2014/main" id="{C7088237-28A2-04CA-201A-306C2F9F0887}"/>
              </a:ext>
            </a:extLst>
          </p:cNvPr>
          <p:cNvGrpSpPr/>
          <p:nvPr userDrawn="1"/>
        </p:nvGrpSpPr>
        <p:grpSpPr>
          <a:xfrm>
            <a:off x="819150" y="6175959"/>
            <a:ext cx="497080" cy="497080"/>
            <a:chOff x="-1460500" y="1196189"/>
            <a:chExt cx="634206" cy="634206"/>
          </a:xfrm>
          <a:solidFill>
            <a:schemeClr val="tx1"/>
          </a:solidFill>
        </p:grpSpPr>
        <p:grpSp>
          <p:nvGrpSpPr>
            <p:cNvPr id="37" name="Group 36">
              <a:extLst>
                <a:ext uri="{FF2B5EF4-FFF2-40B4-BE49-F238E27FC236}">
                  <a16:creationId xmlns:a16="http://schemas.microsoft.com/office/drawing/2014/main" id="{FAFE9C95-A096-00F8-2004-EF9782ACE9BF}"/>
                </a:ext>
              </a:extLst>
            </p:cNvPr>
            <p:cNvGrpSpPr/>
            <p:nvPr userDrawn="1"/>
          </p:nvGrpSpPr>
          <p:grpSpPr>
            <a:xfrm>
              <a:off x="-1460500" y="1483536"/>
              <a:ext cx="634206" cy="59514"/>
              <a:chOff x="-1460500" y="1483536"/>
              <a:chExt cx="634206" cy="59514"/>
            </a:xfrm>
            <a:grpFill/>
          </p:grpSpPr>
          <p:sp>
            <p:nvSpPr>
              <p:cNvPr id="41" name="Rectangle 40">
                <a:extLst>
                  <a:ext uri="{FF2B5EF4-FFF2-40B4-BE49-F238E27FC236}">
                    <a16:creationId xmlns:a16="http://schemas.microsoft.com/office/drawing/2014/main" id="{F224D6E5-899A-D08F-79BF-6FE782312E9D}"/>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4B58B04-0BDE-5093-E875-440DB7D6C5B4}"/>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D5F04B8E-0744-2ED3-B895-69D0A85FE388}"/>
                </a:ext>
              </a:extLst>
            </p:cNvPr>
            <p:cNvGrpSpPr/>
            <p:nvPr userDrawn="1"/>
          </p:nvGrpSpPr>
          <p:grpSpPr>
            <a:xfrm rot="5400000">
              <a:off x="-1460500" y="1483535"/>
              <a:ext cx="634206" cy="59514"/>
              <a:chOff x="-1460500" y="1483536"/>
              <a:chExt cx="634206" cy="59514"/>
            </a:xfrm>
            <a:grpFill/>
          </p:grpSpPr>
          <p:sp>
            <p:nvSpPr>
              <p:cNvPr id="39" name="Rectangle 38">
                <a:extLst>
                  <a:ext uri="{FF2B5EF4-FFF2-40B4-BE49-F238E27FC236}">
                    <a16:creationId xmlns:a16="http://schemas.microsoft.com/office/drawing/2014/main" id="{E168D386-A53F-3A04-3662-07F1C8315A84}"/>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B3FAA3C-82ED-6DFA-A684-83AB356092F3}"/>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7" name="Text Placeholder 59" descr="Subtitle">
            <a:extLst>
              <a:ext uri="{FF2B5EF4-FFF2-40B4-BE49-F238E27FC236}">
                <a16:creationId xmlns:a16="http://schemas.microsoft.com/office/drawing/2014/main" id="{9841DCB7-C01E-D144-E602-F12273E21FF5}"/>
              </a:ext>
            </a:extLst>
          </p:cNvPr>
          <p:cNvSpPr>
            <a:spLocks noGrp="1"/>
          </p:cNvSpPr>
          <p:nvPr>
            <p:ph type="body" sz="quarter" idx="13"/>
          </p:nvPr>
        </p:nvSpPr>
        <p:spPr>
          <a:xfrm>
            <a:off x="996950" y="1603000"/>
            <a:ext cx="2794000" cy="305673"/>
          </a:xfrm>
        </p:spPr>
        <p:txBody>
          <a:bodyPr anchor="t">
            <a:noAutofit/>
          </a:bodyPr>
          <a:lstStyle>
            <a:lvl1pPr algn="l">
              <a:defRPr sz="1800" b="1">
                <a:solidFill>
                  <a:schemeClr val="accent2"/>
                </a:solidFill>
              </a:defRPr>
            </a:lvl1pPr>
            <a:lvl2pPr algn="l">
              <a:defRPr sz="1800" b="1">
                <a:solidFill>
                  <a:schemeClr val="accent2"/>
                </a:solidFill>
              </a:defRPr>
            </a:lvl2pPr>
            <a:lvl3pPr algn="l">
              <a:defRPr sz="1800" b="1">
                <a:solidFill>
                  <a:schemeClr val="accent2"/>
                </a:solidFill>
              </a:defRPr>
            </a:lvl3pPr>
            <a:lvl4pPr algn="l">
              <a:defRPr sz="1800" b="1">
                <a:solidFill>
                  <a:schemeClr val="accent2"/>
                </a:solidFill>
              </a:defRPr>
            </a:lvl4pPr>
            <a:lvl5pPr algn="l">
              <a:defRPr sz="1800" b="1">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 name="Text Placeholder 10">
            <a:extLst>
              <a:ext uri="{FF2B5EF4-FFF2-40B4-BE49-F238E27FC236}">
                <a16:creationId xmlns:a16="http://schemas.microsoft.com/office/drawing/2014/main" id="{7EDD0239-D44B-4499-508F-6D46BC73A038}"/>
              </a:ext>
            </a:extLst>
          </p:cNvPr>
          <p:cNvSpPr>
            <a:spLocks noGrp="1"/>
          </p:cNvSpPr>
          <p:nvPr>
            <p:ph type="body" sz="quarter" idx="14"/>
          </p:nvPr>
        </p:nvSpPr>
        <p:spPr>
          <a:xfrm>
            <a:off x="996950" y="2226173"/>
            <a:ext cx="2794000" cy="1603375"/>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9" name="Text Placeholder 59" descr="Subtitle">
            <a:extLst>
              <a:ext uri="{FF2B5EF4-FFF2-40B4-BE49-F238E27FC236}">
                <a16:creationId xmlns:a16="http://schemas.microsoft.com/office/drawing/2014/main" id="{37A11DCC-6842-103C-3736-DACD9D10AB4F}"/>
              </a:ext>
            </a:extLst>
          </p:cNvPr>
          <p:cNvSpPr>
            <a:spLocks noGrp="1"/>
          </p:cNvSpPr>
          <p:nvPr>
            <p:ph type="body" sz="quarter" idx="18"/>
          </p:nvPr>
        </p:nvSpPr>
        <p:spPr>
          <a:xfrm>
            <a:off x="4699000" y="1603000"/>
            <a:ext cx="2794000" cy="305673"/>
          </a:xfrm>
        </p:spPr>
        <p:txBody>
          <a:bodyPr anchor="t">
            <a:noAutofit/>
          </a:bodyPr>
          <a:lstStyle>
            <a:lvl1pPr algn="l">
              <a:defRPr sz="1800" b="1">
                <a:solidFill>
                  <a:schemeClr val="accent2"/>
                </a:solidFill>
              </a:defRPr>
            </a:lvl1pPr>
            <a:lvl2pPr algn="l">
              <a:defRPr sz="1800" b="1">
                <a:solidFill>
                  <a:schemeClr val="accent2"/>
                </a:solidFill>
              </a:defRPr>
            </a:lvl2pPr>
            <a:lvl3pPr algn="l">
              <a:defRPr sz="1800" b="1">
                <a:solidFill>
                  <a:schemeClr val="accent2"/>
                </a:solidFill>
              </a:defRPr>
            </a:lvl3pPr>
            <a:lvl4pPr algn="l">
              <a:defRPr sz="1800" b="1">
                <a:solidFill>
                  <a:schemeClr val="accent2"/>
                </a:solidFill>
              </a:defRPr>
            </a:lvl4pPr>
            <a:lvl5pPr algn="l">
              <a:defRPr sz="1800" b="1">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0" name="Text Placeholder 10">
            <a:extLst>
              <a:ext uri="{FF2B5EF4-FFF2-40B4-BE49-F238E27FC236}">
                <a16:creationId xmlns:a16="http://schemas.microsoft.com/office/drawing/2014/main" id="{2A681C40-50F7-4B4E-E02A-6F6289BC9A86}"/>
              </a:ext>
            </a:extLst>
          </p:cNvPr>
          <p:cNvSpPr>
            <a:spLocks noGrp="1"/>
          </p:cNvSpPr>
          <p:nvPr>
            <p:ph type="body" sz="quarter" idx="19"/>
          </p:nvPr>
        </p:nvSpPr>
        <p:spPr>
          <a:xfrm>
            <a:off x="4699000" y="2226173"/>
            <a:ext cx="2794000" cy="1603375"/>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 name="Text Placeholder 59" descr="Subtitle">
            <a:extLst>
              <a:ext uri="{FF2B5EF4-FFF2-40B4-BE49-F238E27FC236}">
                <a16:creationId xmlns:a16="http://schemas.microsoft.com/office/drawing/2014/main" id="{A3E80A58-EAFF-8E4D-D4B3-C0D2B6B24817}"/>
              </a:ext>
            </a:extLst>
          </p:cNvPr>
          <p:cNvSpPr>
            <a:spLocks noGrp="1"/>
          </p:cNvSpPr>
          <p:nvPr>
            <p:ph type="body" sz="quarter" idx="21"/>
          </p:nvPr>
        </p:nvSpPr>
        <p:spPr>
          <a:xfrm>
            <a:off x="8401050" y="1603000"/>
            <a:ext cx="2794000" cy="305673"/>
          </a:xfrm>
        </p:spPr>
        <p:txBody>
          <a:bodyPr anchor="t">
            <a:noAutofit/>
          </a:bodyPr>
          <a:lstStyle>
            <a:lvl1pPr algn="l">
              <a:defRPr sz="1800" b="1">
                <a:solidFill>
                  <a:schemeClr val="accent2"/>
                </a:solidFill>
              </a:defRPr>
            </a:lvl1pPr>
            <a:lvl2pPr algn="l">
              <a:defRPr sz="1800" b="1">
                <a:solidFill>
                  <a:schemeClr val="accent2"/>
                </a:solidFill>
              </a:defRPr>
            </a:lvl2pPr>
            <a:lvl3pPr algn="l">
              <a:defRPr sz="1800" b="1">
                <a:solidFill>
                  <a:schemeClr val="accent2"/>
                </a:solidFill>
              </a:defRPr>
            </a:lvl3pPr>
            <a:lvl4pPr algn="l">
              <a:defRPr sz="1800" b="1">
                <a:solidFill>
                  <a:schemeClr val="accent2"/>
                </a:solidFill>
              </a:defRPr>
            </a:lvl4pPr>
            <a:lvl5pPr algn="l">
              <a:defRPr sz="1800" b="1">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2" name="Text Placeholder 10">
            <a:extLst>
              <a:ext uri="{FF2B5EF4-FFF2-40B4-BE49-F238E27FC236}">
                <a16:creationId xmlns:a16="http://schemas.microsoft.com/office/drawing/2014/main" id="{8B3C080C-BFF8-0E9A-CE93-14E5848ADDB6}"/>
              </a:ext>
            </a:extLst>
          </p:cNvPr>
          <p:cNvSpPr>
            <a:spLocks noGrp="1"/>
          </p:cNvSpPr>
          <p:nvPr>
            <p:ph type="body" sz="quarter" idx="22"/>
          </p:nvPr>
        </p:nvSpPr>
        <p:spPr>
          <a:xfrm>
            <a:off x="8401050" y="2226173"/>
            <a:ext cx="2794000" cy="1603375"/>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3230995"/>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ngle user slide - v1">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DC0D4-F661-B1C5-9E36-9A18117D6878}"/>
              </a:ext>
            </a:extLst>
          </p:cNvPr>
          <p:cNvSpPr>
            <a:spLocks noGrp="1"/>
          </p:cNvSpPr>
          <p:nvPr>
            <p:ph type="title"/>
          </p:nvPr>
        </p:nvSpPr>
        <p:spPr>
          <a:xfrm>
            <a:off x="5213350" y="365125"/>
            <a:ext cx="5981700" cy="599609"/>
          </a:xfrm>
        </p:spPr>
        <p:txBody>
          <a:bodyPr/>
          <a:lstStyle>
            <a:lvl1pPr>
              <a:defRPr>
                <a:solidFill>
                  <a:schemeClr val="bg1"/>
                </a:solidFill>
              </a:defRPr>
            </a:lvl1pPr>
          </a:lstStyle>
          <a:p>
            <a:r>
              <a:rPr lang="en-US"/>
              <a:t>Click to edit Master title style</a:t>
            </a:r>
          </a:p>
        </p:txBody>
      </p:sp>
      <p:sp>
        <p:nvSpPr>
          <p:cNvPr id="6" name="Rectangle: Single Corner Snipped 5">
            <a:extLst>
              <a:ext uri="{FF2B5EF4-FFF2-40B4-BE49-F238E27FC236}">
                <a16:creationId xmlns:a16="http://schemas.microsoft.com/office/drawing/2014/main" id="{422B1E66-7367-E76A-4AE2-DEF19898683D}"/>
              </a:ext>
            </a:extLst>
          </p:cNvPr>
          <p:cNvSpPr/>
          <p:nvPr userDrawn="1"/>
        </p:nvSpPr>
        <p:spPr>
          <a:xfrm rot="10800000">
            <a:off x="10687050" y="-622883"/>
            <a:ext cx="2357306" cy="1245765"/>
          </a:xfrm>
          <a:prstGeom prst="snip1Rect">
            <a:avLst>
              <a:gd name="adj" fmla="val 50000"/>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7EB287A8-2142-FF44-EEE2-9BACBB8EDC6A}"/>
              </a:ext>
            </a:extLst>
          </p:cNvPr>
          <p:cNvGrpSpPr/>
          <p:nvPr userDrawn="1"/>
        </p:nvGrpSpPr>
        <p:grpSpPr>
          <a:xfrm>
            <a:off x="11195050" y="-76915"/>
            <a:ext cx="497080" cy="497080"/>
            <a:chOff x="-1460500" y="1196189"/>
            <a:chExt cx="634206" cy="634206"/>
          </a:xfrm>
          <a:solidFill>
            <a:schemeClr val="bg1"/>
          </a:solidFill>
        </p:grpSpPr>
        <p:grpSp>
          <p:nvGrpSpPr>
            <p:cNvPr id="8" name="Group 7">
              <a:extLst>
                <a:ext uri="{FF2B5EF4-FFF2-40B4-BE49-F238E27FC236}">
                  <a16:creationId xmlns:a16="http://schemas.microsoft.com/office/drawing/2014/main" id="{D8776617-E248-64F3-4541-98989F4451C9}"/>
                </a:ext>
              </a:extLst>
            </p:cNvPr>
            <p:cNvGrpSpPr/>
            <p:nvPr userDrawn="1"/>
          </p:nvGrpSpPr>
          <p:grpSpPr>
            <a:xfrm>
              <a:off x="-1460500" y="1483536"/>
              <a:ext cx="634206" cy="59514"/>
              <a:chOff x="-1460500" y="1483536"/>
              <a:chExt cx="634206" cy="59514"/>
            </a:xfrm>
            <a:grpFill/>
          </p:grpSpPr>
          <p:sp>
            <p:nvSpPr>
              <p:cNvPr id="12" name="Rectangle 11">
                <a:extLst>
                  <a:ext uri="{FF2B5EF4-FFF2-40B4-BE49-F238E27FC236}">
                    <a16:creationId xmlns:a16="http://schemas.microsoft.com/office/drawing/2014/main" id="{91AECD59-FB77-C788-B30B-E51F2D62F24A}"/>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EA1C0B1-0E29-B4C6-2920-40673CB12D31}"/>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733C0D3D-2CE1-EB04-C82F-3E76A93322C9}"/>
                </a:ext>
              </a:extLst>
            </p:cNvPr>
            <p:cNvGrpSpPr/>
            <p:nvPr userDrawn="1"/>
          </p:nvGrpSpPr>
          <p:grpSpPr>
            <a:xfrm rot="5400000">
              <a:off x="-1460500" y="1483535"/>
              <a:ext cx="634206" cy="59514"/>
              <a:chOff x="-1460500" y="1483536"/>
              <a:chExt cx="634206" cy="59514"/>
            </a:xfrm>
            <a:grpFill/>
          </p:grpSpPr>
          <p:sp>
            <p:nvSpPr>
              <p:cNvPr id="10" name="Rectangle 9">
                <a:extLst>
                  <a:ext uri="{FF2B5EF4-FFF2-40B4-BE49-F238E27FC236}">
                    <a16:creationId xmlns:a16="http://schemas.microsoft.com/office/drawing/2014/main" id="{785A0D6A-5A2E-8C08-17C5-A49B0D563697}"/>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F9C5789-52E7-7E40-C62C-2673E0F64CCF}"/>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 name="Group 13">
            <a:extLst>
              <a:ext uri="{FF2B5EF4-FFF2-40B4-BE49-F238E27FC236}">
                <a16:creationId xmlns:a16="http://schemas.microsoft.com/office/drawing/2014/main" id="{0D801234-A478-CBEF-57F3-1900BDCC23E4}"/>
              </a:ext>
            </a:extLst>
          </p:cNvPr>
          <p:cNvGrpSpPr/>
          <p:nvPr userDrawn="1"/>
        </p:nvGrpSpPr>
        <p:grpSpPr>
          <a:xfrm>
            <a:off x="11815482" y="-76915"/>
            <a:ext cx="497080" cy="497080"/>
            <a:chOff x="-1460500" y="1196189"/>
            <a:chExt cx="634206" cy="634206"/>
          </a:xfrm>
          <a:solidFill>
            <a:schemeClr val="bg1"/>
          </a:solidFill>
        </p:grpSpPr>
        <p:grpSp>
          <p:nvGrpSpPr>
            <p:cNvPr id="15" name="Group 14">
              <a:extLst>
                <a:ext uri="{FF2B5EF4-FFF2-40B4-BE49-F238E27FC236}">
                  <a16:creationId xmlns:a16="http://schemas.microsoft.com/office/drawing/2014/main" id="{3F0ACF28-CE75-76AE-7198-05DC45BF39A2}"/>
                </a:ext>
              </a:extLst>
            </p:cNvPr>
            <p:cNvGrpSpPr/>
            <p:nvPr userDrawn="1"/>
          </p:nvGrpSpPr>
          <p:grpSpPr>
            <a:xfrm>
              <a:off x="-1460500" y="1483536"/>
              <a:ext cx="634206" cy="59514"/>
              <a:chOff x="-1460500" y="1483536"/>
              <a:chExt cx="634206" cy="59514"/>
            </a:xfrm>
            <a:grpFill/>
          </p:grpSpPr>
          <p:sp>
            <p:nvSpPr>
              <p:cNvPr id="19" name="Rectangle 18">
                <a:extLst>
                  <a:ext uri="{FF2B5EF4-FFF2-40B4-BE49-F238E27FC236}">
                    <a16:creationId xmlns:a16="http://schemas.microsoft.com/office/drawing/2014/main" id="{BFD70814-3472-AD76-3FCA-2DBBBF164172}"/>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A3B3649-C5BD-1C76-81E6-4D4A10894F90}"/>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F058F8B4-6720-4771-BB4D-BCB7FEA16DD6}"/>
                </a:ext>
              </a:extLst>
            </p:cNvPr>
            <p:cNvGrpSpPr/>
            <p:nvPr userDrawn="1"/>
          </p:nvGrpSpPr>
          <p:grpSpPr>
            <a:xfrm rot="5400000">
              <a:off x="-1460500" y="1483535"/>
              <a:ext cx="634206" cy="59514"/>
              <a:chOff x="-1460500" y="1483536"/>
              <a:chExt cx="634206" cy="59514"/>
            </a:xfrm>
            <a:grpFill/>
          </p:grpSpPr>
          <p:sp>
            <p:nvSpPr>
              <p:cNvPr id="17" name="Rectangle 16">
                <a:extLst>
                  <a:ext uri="{FF2B5EF4-FFF2-40B4-BE49-F238E27FC236}">
                    <a16:creationId xmlns:a16="http://schemas.microsoft.com/office/drawing/2014/main" id="{C95803E3-FDEF-AF44-7BCE-5B65AFE285BA}"/>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DE48B4-8FC7-FA15-ED15-6A5DA88B4AC9}"/>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 name="Group 20">
            <a:extLst>
              <a:ext uri="{FF2B5EF4-FFF2-40B4-BE49-F238E27FC236}">
                <a16:creationId xmlns:a16="http://schemas.microsoft.com/office/drawing/2014/main" id="{3C7FD84A-E97C-BE20-D119-862DCB27C53E}"/>
              </a:ext>
            </a:extLst>
          </p:cNvPr>
          <p:cNvGrpSpPr/>
          <p:nvPr userDrawn="1"/>
        </p:nvGrpSpPr>
        <p:grpSpPr>
          <a:xfrm>
            <a:off x="11338044" y="5972175"/>
            <a:ext cx="1498600" cy="1498600"/>
            <a:chOff x="-2343150" y="1566863"/>
            <a:chExt cx="1498600" cy="1498600"/>
          </a:xfrm>
        </p:grpSpPr>
        <p:sp>
          <p:nvSpPr>
            <p:cNvPr id="22" name="Oval 21">
              <a:extLst>
                <a:ext uri="{FF2B5EF4-FFF2-40B4-BE49-F238E27FC236}">
                  <a16:creationId xmlns:a16="http://schemas.microsoft.com/office/drawing/2014/main" id="{62A0EC85-F3FF-2168-ED6A-C440FE798429}"/>
                </a:ext>
              </a:extLst>
            </p:cNvPr>
            <p:cNvSpPr/>
            <p:nvPr userDrawn="1"/>
          </p:nvSpPr>
          <p:spPr>
            <a:xfrm>
              <a:off x="-2057400" y="1852613"/>
              <a:ext cx="927100" cy="927100"/>
            </a:xfrm>
            <a:prstGeom prst="ellipse">
              <a:avLst/>
            </a:prstGeom>
            <a:noFill/>
            <a:ln w="28575">
              <a:solidFill>
                <a:schemeClr val="accent2"/>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95DF852-50C7-2B0A-8157-402DBDD348C6}"/>
                </a:ext>
              </a:extLst>
            </p:cNvPr>
            <p:cNvSpPr/>
            <p:nvPr userDrawn="1"/>
          </p:nvSpPr>
          <p:spPr>
            <a:xfrm>
              <a:off x="-2343150" y="1566863"/>
              <a:ext cx="1498600" cy="1498600"/>
            </a:xfrm>
            <a:prstGeom prst="ellipse">
              <a:avLst/>
            </a:prstGeom>
            <a:noFill/>
            <a:ln w="28575">
              <a:solidFill>
                <a:schemeClr val="accent2"/>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Picture Placeholder 24">
            <a:extLst>
              <a:ext uri="{FF2B5EF4-FFF2-40B4-BE49-F238E27FC236}">
                <a16:creationId xmlns:a16="http://schemas.microsoft.com/office/drawing/2014/main" id="{03C6F08F-D3C6-FCCB-6616-50745BBF5EB4}"/>
              </a:ext>
            </a:extLst>
          </p:cNvPr>
          <p:cNvSpPr>
            <a:spLocks noGrp="1"/>
          </p:cNvSpPr>
          <p:nvPr>
            <p:ph type="pic" sz="quarter" idx="13"/>
          </p:nvPr>
        </p:nvSpPr>
        <p:spPr>
          <a:xfrm>
            <a:off x="228600" y="365124"/>
            <a:ext cx="3898900" cy="4181475"/>
          </a:xfrm>
          <a:prstGeom prst="snip2DiagRect">
            <a:avLst/>
          </a:prstGeom>
          <a:solidFill>
            <a:schemeClr val="bg1">
              <a:lumMod val="85000"/>
            </a:schemeClr>
          </a:solidFill>
          <a:ln>
            <a:noFill/>
          </a:ln>
        </p:spPr>
        <p:txBody>
          <a:bodyPr/>
          <a:lstStyle/>
          <a:p>
            <a:endParaRPr lang="en-US"/>
          </a:p>
        </p:txBody>
      </p:sp>
      <p:sp>
        <p:nvSpPr>
          <p:cNvPr id="28" name="Text Placeholder 59" descr="Subtitle">
            <a:extLst>
              <a:ext uri="{FF2B5EF4-FFF2-40B4-BE49-F238E27FC236}">
                <a16:creationId xmlns:a16="http://schemas.microsoft.com/office/drawing/2014/main" id="{A935B10C-CCCD-40CC-46DE-A698167FEAA1}"/>
              </a:ext>
            </a:extLst>
          </p:cNvPr>
          <p:cNvSpPr>
            <a:spLocks noGrp="1"/>
          </p:cNvSpPr>
          <p:nvPr>
            <p:ph type="body" sz="quarter" idx="14"/>
          </p:nvPr>
        </p:nvSpPr>
        <p:spPr>
          <a:xfrm>
            <a:off x="228600" y="4828800"/>
            <a:ext cx="3987800" cy="305673"/>
          </a:xfrm>
        </p:spPr>
        <p:txBody>
          <a:bodyPr anchor="t">
            <a:noAutofit/>
          </a:bodyPr>
          <a:lstStyle>
            <a:lvl1pPr algn="l">
              <a:defRPr sz="1800" b="1">
                <a:solidFill>
                  <a:schemeClr val="accent6"/>
                </a:solidFill>
              </a:defRPr>
            </a:lvl1pPr>
            <a:lvl2pPr algn="l">
              <a:defRPr sz="1800" b="1">
                <a:solidFill>
                  <a:schemeClr val="accent6"/>
                </a:solidFill>
              </a:defRPr>
            </a:lvl2pPr>
            <a:lvl3pPr algn="l">
              <a:defRPr sz="1800" b="1">
                <a:solidFill>
                  <a:schemeClr val="accent6"/>
                </a:solidFill>
              </a:defRPr>
            </a:lvl3pPr>
            <a:lvl4pPr algn="l">
              <a:defRPr sz="1800" b="1">
                <a:solidFill>
                  <a:schemeClr val="accent6"/>
                </a:solidFill>
              </a:defRPr>
            </a:lvl4pPr>
            <a:lvl5pPr algn="l">
              <a:defRPr sz="18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10">
            <a:extLst>
              <a:ext uri="{FF2B5EF4-FFF2-40B4-BE49-F238E27FC236}">
                <a16:creationId xmlns:a16="http://schemas.microsoft.com/office/drawing/2014/main" id="{D09F54BE-C583-F479-D69F-8AD5443C82CF}"/>
              </a:ext>
            </a:extLst>
          </p:cNvPr>
          <p:cNvSpPr>
            <a:spLocks noGrp="1"/>
          </p:cNvSpPr>
          <p:nvPr>
            <p:ph type="body" sz="quarter" idx="15"/>
          </p:nvPr>
        </p:nvSpPr>
        <p:spPr>
          <a:xfrm>
            <a:off x="228600" y="5321301"/>
            <a:ext cx="3987800" cy="825499"/>
          </a:xfrm>
        </p:spPr>
        <p:txBody>
          <a:bodyPr anchor="t"/>
          <a:lstStyle>
            <a:lvl1pPr algn="l">
              <a:defRPr>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30">
            <a:extLst>
              <a:ext uri="{FF2B5EF4-FFF2-40B4-BE49-F238E27FC236}">
                <a16:creationId xmlns:a16="http://schemas.microsoft.com/office/drawing/2014/main" id="{15C6656F-190C-46DA-5F39-50D0FD9E7AB5}"/>
              </a:ext>
            </a:extLst>
          </p:cNvPr>
          <p:cNvSpPr>
            <a:spLocks noGrp="1"/>
          </p:cNvSpPr>
          <p:nvPr>
            <p:ph type="body" sz="quarter" idx="16"/>
          </p:nvPr>
        </p:nvSpPr>
        <p:spPr>
          <a:xfrm>
            <a:off x="5213351" y="1524000"/>
            <a:ext cx="5981700" cy="4733925"/>
          </a:xfrm>
        </p:spPr>
        <p:txBody>
          <a:bodyPr>
            <a:norm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94798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ingle user layout - v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A0173-E0A2-4CBD-13A7-25B2446A8004}"/>
              </a:ext>
            </a:extLst>
          </p:cNvPr>
          <p:cNvSpPr>
            <a:spLocks noGrp="1"/>
          </p:cNvSpPr>
          <p:nvPr>
            <p:ph type="title"/>
          </p:nvPr>
        </p:nvSpPr>
        <p:spPr>
          <a:xfrm>
            <a:off x="4756150" y="365125"/>
            <a:ext cx="6210300" cy="599609"/>
          </a:xfrm>
        </p:spPr>
        <p:txBody>
          <a:bodyPr/>
          <a:lstStyle>
            <a:lvl1pPr>
              <a:defRPr>
                <a:solidFill>
                  <a:schemeClr val="accent6"/>
                </a:solidFill>
              </a:defRPr>
            </a:lvl1pPr>
          </a:lstStyle>
          <a:p>
            <a:r>
              <a:rPr lang="en-US"/>
              <a:t>Click to edit Master title style</a:t>
            </a:r>
          </a:p>
        </p:txBody>
      </p:sp>
      <p:sp>
        <p:nvSpPr>
          <p:cNvPr id="7" name="Picture Placeholder 6">
            <a:extLst>
              <a:ext uri="{FF2B5EF4-FFF2-40B4-BE49-F238E27FC236}">
                <a16:creationId xmlns:a16="http://schemas.microsoft.com/office/drawing/2014/main" id="{1074D978-FDFB-780A-EE6C-96A205E70261}"/>
              </a:ext>
            </a:extLst>
          </p:cNvPr>
          <p:cNvSpPr>
            <a:spLocks noGrp="1"/>
          </p:cNvSpPr>
          <p:nvPr>
            <p:ph type="pic" sz="quarter" idx="13"/>
          </p:nvPr>
        </p:nvSpPr>
        <p:spPr>
          <a:xfrm>
            <a:off x="228600" y="365125"/>
            <a:ext cx="3759200" cy="4181475"/>
          </a:xfrm>
          <a:prstGeom prst="snip1Rect">
            <a:avLst/>
          </a:prstGeom>
          <a:solidFill>
            <a:schemeClr val="tx1">
              <a:lumMod val="75000"/>
            </a:schemeClr>
          </a:solidFill>
        </p:spPr>
        <p:txBody>
          <a:bodyPr/>
          <a:lstStyle/>
          <a:p>
            <a:endParaRPr lang="en-US"/>
          </a:p>
        </p:txBody>
      </p:sp>
      <p:sp>
        <p:nvSpPr>
          <p:cNvPr id="9" name="Text Placeholder 8">
            <a:extLst>
              <a:ext uri="{FF2B5EF4-FFF2-40B4-BE49-F238E27FC236}">
                <a16:creationId xmlns:a16="http://schemas.microsoft.com/office/drawing/2014/main" id="{358765EE-3D63-AB08-F10D-D96E01FC76E3}"/>
              </a:ext>
            </a:extLst>
          </p:cNvPr>
          <p:cNvSpPr>
            <a:spLocks noGrp="1"/>
          </p:cNvSpPr>
          <p:nvPr>
            <p:ph type="body" sz="quarter" idx="14"/>
          </p:nvPr>
        </p:nvSpPr>
        <p:spPr>
          <a:xfrm>
            <a:off x="4756150" y="1574800"/>
            <a:ext cx="6210300" cy="4483100"/>
          </a:xfrm>
        </p:spPr>
        <p:txBody>
          <a:bodyPr>
            <a:normAutofit/>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a:extLst>
              <a:ext uri="{FF2B5EF4-FFF2-40B4-BE49-F238E27FC236}">
                <a16:creationId xmlns:a16="http://schemas.microsoft.com/office/drawing/2014/main" id="{0447DAF7-DB3A-5937-23E1-4176CF45E6AB}"/>
              </a:ext>
            </a:extLst>
          </p:cNvPr>
          <p:cNvSpPr/>
          <p:nvPr userDrawn="1"/>
        </p:nvSpPr>
        <p:spPr>
          <a:xfrm>
            <a:off x="11404600" y="0"/>
            <a:ext cx="7874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grpSp>
        <p:nvGrpSpPr>
          <p:cNvPr id="11" name="Group 10">
            <a:extLst>
              <a:ext uri="{FF2B5EF4-FFF2-40B4-BE49-F238E27FC236}">
                <a16:creationId xmlns:a16="http://schemas.microsoft.com/office/drawing/2014/main" id="{09808A7F-A51C-31CE-9B08-1FE957048655}"/>
              </a:ext>
            </a:extLst>
          </p:cNvPr>
          <p:cNvGrpSpPr/>
          <p:nvPr userDrawn="1"/>
        </p:nvGrpSpPr>
        <p:grpSpPr>
          <a:xfrm>
            <a:off x="10775950" y="-657226"/>
            <a:ext cx="2044700" cy="2044702"/>
            <a:chOff x="-1985169" y="1122360"/>
            <a:chExt cx="2128837" cy="2128840"/>
          </a:xfrm>
          <a:solidFill>
            <a:schemeClr val="tx1"/>
          </a:solidFill>
        </p:grpSpPr>
        <p:grpSp>
          <p:nvGrpSpPr>
            <p:cNvPr id="12" name="Group 11">
              <a:extLst>
                <a:ext uri="{FF2B5EF4-FFF2-40B4-BE49-F238E27FC236}">
                  <a16:creationId xmlns:a16="http://schemas.microsoft.com/office/drawing/2014/main" id="{9AD31618-5B1C-9501-7D88-82976143FEE3}"/>
                </a:ext>
              </a:extLst>
            </p:cNvPr>
            <p:cNvGrpSpPr/>
            <p:nvPr userDrawn="1"/>
          </p:nvGrpSpPr>
          <p:grpSpPr>
            <a:xfrm>
              <a:off x="-1985169" y="1122363"/>
              <a:ext cx="2128837" cy="2128837"/>
              <a:chOff x="-1985169" y="1122363"/>
              <a:chExt cx="2128837" cy="2128837"/>
            </a:xfrm>
            <a:grpFill/>
          </p:grpSpPr>
          <p:grpSp>
            <p:nvGrpSpPr>
              <p:cNvPr id="20" name="Group 19">
                <a:extLst>
                  <a:ext uri="{FF2B5EF4-FFF2-40B4-BE49-F238E27FC236}">
                    <a16:creationId xmlns:a16="http://schemas.microsoft.com/office/drawing/2014/main" id="{E145D803-E98C-FC2A-F351-F723B3B0C121}"/>
                  </a:ext>
                </a:extLst>
              </p:cNvPr>
              <p:cNvGrpSpPr/>
              <p:nvPr userDrawn="1"/>
            </p:nvGrpSpPr>
            <p:grpSpPr>
              <a:xfrm>
                <a:off x="-1003300" y="1122363"/>
                <a:ext cx="165100" cy="2128837"/>
                <a:chOff x="-1003300" y="1122363"/>
                <a:chExt cx="165100" cy="2128837"/>
              </a:xfrm>
              <a:grpFill/>
            </p:grpSpPr>
            <p:sp>
              <p:nvSpPr>
                <p:cNvPr id="24" name="Rectangle 23">
                  <a:extLst>
                    <a:ext uri="{FF2B5EF4-FFF2-40B4-BE49-F238E27FC236}">
                      <a16:creationId xmlns:a16="http://schemas.microsoft.com/office/drawing/2014/main" id="{7A9D32E6-3D53-E53B-A47F-061DE04EF1E5}"/>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5" name="Rectangle 24">
                  <a:extLst>
                    <a:ext uri="{FF2B5EF4-FFF2-40B4-BE49-F238E27FC236}">
                      <a16:creationId xmlns:a16="http://schemas.microsoft.com/office/drawing/2014/main" id="{52662B67-D01E-EFE1-F198-6E2567F8E7CF}"/>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21" name="Group 20">
                <a:extLst>
                  <a:ext uri="{FF2B5EF4-FFF2-40B4-BE49-F238E27FC236}">
                    <a16:creationId xmlns:a16="http://schemas.microsoft.com/office/drawing/2014/main" id="{07DEC21B-6689-F4FF-873F-2F98E1A02D4D}"/>
                  </a:ext>
                </a:extLst>
              </p:cNvPr>
              <p:cNvGrpSpPr/>
              <p:nvPr userDrawn="1"/>
            </p:nvGrpSpPr>
            <p:grpSpPr>
              <a:xfrm rot="5400000">
                <a:off x="-1003300" y="1122362"/>
                <a:ext cx="165100" cy="2128837"/>
                <a:chOff x="-1003300" y="1122363"/>
                <a:chExt cx="165100" cy="2128837"/>
              </a:xfrm>
              <a:grpFill/>
            </p:grpSpPr>
            <p:sp>
              <p:nvSpPr>
                <p:cNvPr id="22" name="Rectangle 21">
                  <a:extLst>
                    <a:ext uri="{FF2B5EF4-FFF2-40B4-BE49-F238E27FC236}">
                      <a16:creationId xmlns:a16="http://schemas.microsoft.com/office/drawing/2014/main" id="{688B3DAB-17CF-6C84-1A88-60A347FFD87D}"/>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3" name="Rectangle 22">
                  <a:extLst>
                    <a:ext uri="{FF2B5EF4-FFF2-40B4-BE49-F238E27FC236}">
                      <a16:creationId xmlns:a16="http://schemas.microsoft.com/office/drawing/2014/main" id="{E6BDDEAF-4A01-39A0-5CDB-AE0602727D23}"/>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13" name="Group 12">
              <a:extLst>
                <a:ext uri="{FF2B5EF4-FFF2-40B4-BE49-F238E27FC236}">
                  <a16:creationId xmlns:a16="http://schemas.microsoft.com/office/drawing/2014/main" id="{52A412EF-5D8C-B323-4268-C3BFC5F6BE89}"/>
                </a:ext>
              </a:extLst>
            </p:cNvPr>
            <p:cNvGrpSpPr/>
            <p:nvPr userDrawn="1"/>
          </p:nvGrpSpPr>
          <p:grpSpPr>
            <a:xfrm rot="2700000">
              <a:off x="-1985169" y="1122360"/>
              <a:ext cx="2128837" cy="2128837"/>
              <a:chOff x="-1985169" y="1122363"/>
              <a:chExt cx="2128837" cy="2128837"/>
            </a:xfrm>
            <a:grpFill/>
          </p:grpSpPr>
          <p:grpSp>
            <p:nvGrpSpPr>
              <p:cNvPr id="14" name="Group 13">
                <a:extLst>
                  <a:ext uri="{FF2B5EF4-FFF2-40B4-BE49-F238E27FC236}">
                    <a16:creationId xmlns:a16="http://schemas.microsoft.com/office/drawing/2014/main" id="{EE2492FD-E12F-4C79-11CE-203735A045AC}"/>
                  </a:ext>
                </a:extLst>
              </p:cNvPr>
              <p:cNvGrpSpPr/>
              <p:nvPr userDrawn="1"/>
            </p:nvGrpSpPr>
            <p:grpSpPr>
              <a:xfrm>
                <a:off x="-1003300" y="1122363"/>
                <a:ext cx="165100" cy="2128837"/>
                <a:chOff x="-1003300" y="1122363"/>
                <a:chExt cx="165100" cy="2128837"/>
              </a:xfrm>
              <a:grpFill/>
            </p:grpSpPr>
            <p:sp>
              <p:nvSpPr>
                <p:cNvPr id="18" name="Rectangle 17">
                  <a:extLst>
                    <a:ext uri="{FF2B5EF4-FFF2-40B4-BE49-F238E27FC236}">
                      <a16:creationId xmlns:a16="http://schemas.microsoft.com/office/drawing/2014/main" id="{8B67636B-04C6-E839-A68F-61C1792432A8}"/>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9" name="Rectangle 18">
                  <a:extLst>
                    <a:ext uri="{FF2B5EF4-FFF2-40B4-BE49-F238E27FC236}">
                      <a16:creationId xmlns:a16="http://schemas.microsoft.com/office/drawing/2014/main" id="{BC6A42FC-C631-C0E8-C4E8-7A4EB02B28D9}"/>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5" name="Group 14">
                <a:extLst>
                  <a:ext uri="{FF2B5EF4-FFF2-40B4-BE49-F238E27FC236}">
                    <a16:creationId xmlns:a16="http://schemas.microsoft.com/office/drawing/2014/main" id="{9E543727-B643-7452-7231-CB1C6942AFC2}"/>
                  </a:ext>
                </a:extLst>
              </p:cNvPr>
              <p:cNvGrpSpPr/>
              <p:nvPr userDrawn="1"/>
            </p:nvGrpSpPr>
            <p:grpSpPr>
              <a:xfrm rot="5400000">
                <a:off x="-1003300" y="1122362"/>
                <a:ext cx="165100" cy="2128837"/>
                <a:chOff x="-1003300" y="1122363"/>
                <a:chExt cx="165100" cy="2128837"/>
              </a:xfrm>
              <a:grpFill/>
            </p:grpSpPr>
            <p:sp>
              <p:nvSpPr>
                <p:cNvPr id="16" name="Rectangle 15">
                  <a:extLst>
                    <a:ext uri="{FF2B5EF4-FFF2-40B4-BE49-F238E27FC236}">
                      <a16:creationId xmlns:a16="http://schemas.microsoft.com/office/drawing/2014/main" id="{552421DE-CD20-DF7E-F3AC-E55586ED4364}"/>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7" name="Rectangle 16">
                  <a:extLst>
                    <a:ext uri="{FF2B5EF4-FFF2-40B4-BE49-F238E27FC236}">
                      <a16:creationId xmlns:a16="http://schemas.microsoft.com/office/drawing/2014/main" id="{3C27E5DA-5657-FE25-7A78-FFC53CA013D1}"/>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sp>
        <p:nvSpPr>
          <p:cNvPr id="26" name="Rectangle 25">
            <a:extLst>
              <a:ext uri="{FF2B5EF4-FFF2-40B4-BE49-F238E27FC236}">
                <a16:creationId xmlns:a16="http://schemas.microsoft.com/office/drawing/2014/main" id="{57AA329C-E36E-C809-5CC9-6B6017277D0C}"/>
              </a:ext>
            </a:extLst>
          </p:cNvPr>
          <p:cNvSpPr/>
          <p:nvPr userDrawn="1"/>
        </p:nvSpPr>
        <p:spPr>
          <a:xfrm>
            <a:off x="228600" y="4546600"/>
            <a:ext cx="3759200" cy="15113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Placeholder 59" descr="Subtitle">
            <a:extLst>
              <a:ext uri="{FF2B5EF4-FFF2-40B4-BE49-F238E27FC236}">
                <a16:creationId xmlns:a16="http://schemas.microsoft.com/office/drawing/2014/main" id="{78C17C3B-45B2-BFE0-4F35-6A6226D0B70D}"/>
              </a:ext>
            </a:extLst>
          </p:cNvPr>
          <p:cNvSpPr>
            <a:spLocks noGrp="1"/>
          </p:cNvSpPr>
          <p:nvPr>
            <p:ph type="body" sz="quarter" idx="15"/>
          </p:nvPr>
        </p:nvSpPr>
        <p:spPr>
          <a:xfrm>
            <a:off x="457200" y="4739900"/>
            <a:ext cx="3276600" cy="305673"/>
          </a:xfrm>
        </p:spPr>
        <p:txBody>
          <a:bodyPr anchor="t">
            <a:noAutofit/>
          </a:bodyPr>
          <a:lstStyle>
            <a:lvl1pPr algn="l">
              <a:defRPr sz="1800" b="1">
                <a:solidFill>
                  <a:schemeClr val="tx1"/>
                </a:solidFill>
              </a:defRPr>
            </a:lvl1pPr>
            <a:lvl2pPr algn="l">
              <a:defRPr sz="1800" b="1">
                <a:solidFill>
                  <a:schemeClr val="tx1"/>
                </a:solidFill>
              </a:defRPr>
            </a:lvl2pPr>
            <a:lvl3pPr algn="l">
              <a:defRPr sz="1800" b="1">
                <a:solidFill>
                  <a:schemeClr val="tx1"/>
                </a:solidFill>
              </a:defRPr>
            </a:lvl3pPr>
            <a:lvl4pPr algn="l">
              <a:defRPr sz="1800" b="1">
                <a:solidFill>
                  <a:schemeClr val="tx1"/>
                </a:solidFill>
              </a:defRPr>
            </a:lvl4pPr>
            <a:lvl5pPr algn="l">
              <a:defRPr sz="18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0">
            <a:extLst>
              <a:ext uri="{FF2B5EF4-FFF2-40B4-BE49-F238E27FC236}">
                <a16:creationId xmlns:a16="http://schemas.microsoft.com/office/drawing/2014/main" id="{8B2C1EC8-6973-7B04-3D29-BCD910CC4E09}"/>
              </a:ext>
            </a:extLst>
          </p:cNvPr>
          <p:cNvSpPr>
            <a:spLocks noGrp="1"/>
          </p:cNvSpPr>
          <p:nvPr>
            <p:ph type="body" sz="quarter" idx="16"/>
          </p:nvPr>
        </p:nvSpPr>
        <p:spPr>
          <a:xfrm>
            <a:off x="457200" y="5232401"/>
            <a:ext cx="3276600" cy="634999"/>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9" name="Group 28">
            <a:extLst>
              <a:ext uri="{FF2B5EF4-FFF2-40B4-BE49-F238E27FC236}">
                <a16:creationId xmlns:a16="http://schemas.microsoft.com/office/drawing/2014/main" id="{F4E40D27-1D9F-8770-4B61-8D13F385BD82}"/>
              </a:ext>
            </a:extLst>
          </p:cNvPr>
          <p:cNvGrpSpPr/>
          <p:nvPr userDrawn="1"/>
        </p:nvGrpSpPr>
        <p:grpSpPr>
          <a:xfrm>
            <a:off x="189667" y="5972473"/>
            <a:ext cx="497080" cy="497080"/>
            <a:chOff x="-1460500" y="1196189"/>
            <a:chExt cx="634206" cy="634206"/>
          </a:xfrm>
          <a:solidFill>
            <a:schemeClr val="tx1"/>
          </a:solidFill>
        </p:grpSpPr>
        <p:grpSp>
          <p:nvGrpSpPr>
            <p:cNvPr id="30" name="Group 29">
              <a:extLst>
                <a:ext uri="{FF2B5EF4-FFF2-40B4-BE49-F238E27FC236}">
                  <a16:creationId xmlns:a16="http://schemas.microsoft.com/office/drawing/2014/main" id="{DE89B67A-BFFF-35CB-052D-949C4870BB1E}"/>
                </a:ext>
              </a:extLst>
            </p:cNvPr>
            <p:cNvGrpSpPr/>
            <p:nvPr userDrawn="1"/>
          </p:nvGrpSpPr>
          <p:grpSpPr>
            <a:xfrm>
              <a:off x="-1460500" y="1483536"/>
              <a:ext cx="634206" cy="59514"/>
              <a:chOff x="-1460500" y="1483536"/>
              <a:chExt cx="634206" cy="59514"/>
            </a:xfrm>
            <a:grpFill/>
          </p:grpSpPr>
          <p:sp>
            <p:nvSpPr>
              <p:cNvPr id="34" name="Rectangle 33">
                <a:extLst>
                  <a:ext uri="{FF2B5EF4-FFF2-40B4-BE49-F238E27FC236}">
                    <a16:creationId xmlns:a16="http://schemas.microsoft.com/office/drawing/2014/main" id="{6256274E-163D-7ECA-3126-23E1C76835D5}"/>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8AE3CB7-E16A-2B20-902E-161932E02DE1}"/>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9CE40E67-4F55-5DB2-69E8-A4EFE605F23D}"/>
                </a:ext>
              </a:extLst>
            </p:cNvPr>
            <p:cNvGrpSpPr/>
            <p:nvPr userDrawn="1"/>
          </p:nvGrpSpPr>
          <p:grpSpPr>
            <a:xfrm rot="5400000">
              <a:off x="-1460500" y="1483535"/>
              <a:ext cx="634206" cy="59514"/>
              <a:chOff x="-1460500" y="1483536"/>
              <a:chExt cx="634206" cy="59514"/>
            </a:xfrm>
            <a:grpFill/>
          </p:grpSpPr>
          <p:sp>
            <p:nvSpPr>
              <p:cNvPr id="32" name="Rectangle 31">
                <a:extLst>
                  <a:ext uri="{FF2B5EF4-FFF2-40B4-BE49-F238E27FC236}">
                    <a16:creationId xmlns:a16="http://schemas.microsoft.com/office/drawing/2014/main" id="{07EDAF5E-17EC-C13F-EA81-6034D08C1955}"/>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CD7927A-015D-85E8-99C0-AFF5B1ADA920}"/>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6" name="Group 35">
            <a:extLst>
              <a:ext uri="{FF2B5EF4-FFF2-40B4-BE49-F238E27FC236}">
                <a16:creationId xmlns:a16="http://schemas.microsoft.com/office/drawing/2014/main" id="{9F4303F4-5168-385D-4C1E-BA6F3116C64F}"/>
              </a:ext>
            </a:extLst>
          </p:cNvPr>
          <p:cNvGrpSpPr/>
          <p:nvPr userDrawn="1"/>
        </p:nvGrpSpPr>
        <p:grpSpPr>
          <a:xfrm>
            <a:off x="-215900" y="6492875"/>
            <a:ext cx="497080" cy="497080"/>
            <a:chOff x="-1460500" y="1196189"/>
            <a:chExt cx="634206" cy="634206"/>
          </a:xfrm>
          <a:solidFill>
            <a:schemeClr val="tx1"/>
          </a:solidFill>
        </p:grpSpPr>
        <p:grpSp>
          <p:nvGrpSpPr>
            <p:cNvPr id="37" name="Group 36">
              <a:extLst>
                <a:ext uri="{FF2B5EF4-FFF2-40B4-BE49-F238E27FC236}">
                  <a16:creationId xmlns:a16="http://schemas.microsoft.com/office/drawing/2014/main" id="{25850BDF-E783-E582-4FCF-0BF576920E19}"/>
                </a:ext>
              </a:extLst>
            </p:cNvPr>
            <p:cNvGrpSpPr/>
            <p:nvPr userDrawn="1"/>
          </p:nvGrpSpPr>
          <p:grpSpPr>
            <a:xfrm>
              <a:off x="-1460500" y="1483536"/>
              <a:ext cx="634206" cy="59514"/>
              <a:chOff x="-1460500" y="1483536"/>
              <a:chExt cx="634206" cy="59514"/>
            </a:xfrm>
            <a:grpFill/>
          </p:grpSpPr>
          <p:sp>
            <p:nvSpPr>
              <p:cNvPr id="41" name="Rectangle 40">
                <a:extLst>
                  <a:ext uri="{FF2B5EF4-FFF2-40B4-BE49-F238E27FC236}">
                    <a16:creationId xmlns:a16="http://schemas.microsoft.com/office/drawing/2014/main" id="{F0F9E2D3-694E-429B-3416-65FEA0F25B77}"/>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55E7FA5-CBAB-82A4-F36A-0ECEFC7DB322}"/>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CAFF35EC-72CE-E470-1556-A33C06A2C670}"/>
                </a:ext>
              </a:extLst>
            </p:cNvPr>
            <p:cNvGrpSpPr/>
            <p:nvPr userDrawn="1"/>
          </p:nvGrpSpPr>
          <p:grpSpPr>
            <a:xfrm rot="5400000">
              <a:off x="-1460500" y="1483535"/>
              <a:ext cx="634206" cy="59514"/>
              <a:chOff x="-1460500" y="1483536"/>
              <a:chExt cx="634206" cy="59514"/>
            </a:xfrm>
            <a:grpFill/>
          </p:grpSpPr>
          <p:sp>
            <p:nvSpPr>
              <p:cNvPr id="39" name="Rectangle 38">
                <a:extLst>
                  <a:ext uri="{FF2B5EF4-FFF2-40B4-BE49-F238E27FC236}">
                    <a16:creationId xmlns:a16="http://schemas.microsoft.com/office/drawing/2014/main" id="{24A4047C-AF24-B3DA-631F-DA9657B02B27}"/>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03DE31F-F19D-1D61-BC17-151546ABC0E4}"/>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3" name="Group 42">
            <a:extLst>
              <a:ext uri="{FF2B5EF4-FFF2-40B4-BE49-F238E27FC236}">
                <a16:creationId xmlns:a16="http://schemas.microsoft.com/office/drawing/2014/main" id="{1E37F9C8-63DB-C5A5-3663-85484350CD0B}"/>
              </a:ext>
            </a:extLst>
          </p:cNvPr>
          <p:cNvGrpSpPr/>
          <p:nvPr userDrawn="1"/>
        </p:nvGrpSpPr>
        <p:grpSpPr>
          <a:xfrm>
            <a:off x="603250" y="6469553"/>
            <a:ext cx="497080" cy="497080"/>
            <a:chOff x="-1460500" y="1196189"/>
            <a:chExt cx="634206" cy="634206"/>
          </a:xfrm>
          <a:solidFill>
            <a:schemeClr val="tx1"/>
          </a:solidFill>
        </p:grpSpPr>
        <p:grpSp>
          <p:nvGrpSpPr>
            <p:cNvPr id="44" name="Group 43">
              <a:extLst>
                <a:ext uri="{FF2B5EF4-FFF2-40B4-BE49-F238E27FC236}">
                  <a16:creationId xmlns:a16="http://schemas.microsoft.com/office/drawing/2014/main" id="{57655B7C-65C2-0DE1-0364-7764506F3A6A}"/>
                </a:ext>
              </a:extLst>
            </p:cNvPr>
            <p:cNvGrpSpPr/>
            <p:nvPr userDrawn="1"/>
          </p:nvGrpSpPr>
          <p:grpSpPr>
            <a:xfrm>
              <a:off x="-1460500" y="1483536"/>
              <a:ext cx="634206" cy="59514"/>
              <a:chOff x="-1460500" y="1483536"/>
              <a:chExt cx="634206" cy="59514"/>
            </a:xfrm>
            <a:grpFill/>
          </p:grpSpPr>
          <p:sp>
            <p:nvSpPr>
              <p:cNvPr id="48" name="Rectangle 47">
                <a:extLst>
                  <a:ext uri="{FF2B5EF4-FFF2-40B4-BE49-F238E27FC236}">
                    <a16:creationId xmlns:a16="http://schemas.microsoft.com/office/drawing/2014/main" id="{DE747CDF-58F8-9E03-BDF8-031556536E8F}"/>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00CC0EA6-7D35-9DD3-CFED-E6C35704F7E9}"/>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A6C8006C-DDEA-B92D-8C5C-CA8A278325E0}"/>
                </a:ext>
              </a:extLst>
            </p:cNvPr>
            <p:cNvGrpSpPr/>
            <p:nvPr userDrawn="1"/>
          </p:nvGrpSpPr>
          <p:grpSpPr>
            <a:xfrm rot="5400000">
              <a:off x="-1460500" y="1483535"/>
              <a:ext cx="634206" cy="59514"/>
              <a:chOff x="-1460500" y="1483536"/>
              <a:chExt cx="634206" cy="59514"/>
            </a:xfrm>
            <a:grpFill/>
          </p:grpSpPr>
          <p:sp>
            <p:nvSpPr>
              <p:cNvPr id="46" name="Rectangle 45">
                <a:extLst>
                  <a:ext uri="{FF2B5EF4-FFF2-40B4-BE49-F238E27FC236}">
                    <a16:creationId xmlns:a16="http://schemas.microsoft.com/office/drawing/2014/main" id="{5E477C3D-A663-C521-E9CE-0B1115E1C7EA}"/>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5E8B442-403B-163E-8250-FF0F5118F089}"/>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79564268"/>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ingle user layout - v3">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3825B-F5F1-3A8D-2815-6EDC712EF3FF}"/>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6" name="Right Triangle 5">
            <a:extLst>
              <a:ext uri="{FF2B5EF4-FFF2-40B4-BE49-F238E27FC236}">
                <a16:creationId xmlns:a16="http://schemas.microsoft.com/office/drawing/2014/main" id="{B9EDBD70-2330-EB2A-F98A-8C74754B442F}"/>
              </a:ext>
            </a:extLst>
          </p:cNvPr>
          <p:cNvSpPr/>
          <p:nvPr userDrawn="1"/>
        </p:nvSpPr>
        <p:spPr>
          <a:xfrm>
            <a:off x="0" y="5867400"/>
            <a:ext cx="996950" cy="996950"/>
          </a:xfrm>
          <a:prstGeom prst="rtTriangl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831ED6FF-305A-7CAE-BBB8-7D2A694EE1CE}"/>
              </a:ext>
            </a:extLst>
          </p:cNvPr>
          <p:cNvSpPr/>
          <p:nvPr userDrawn="1"/>
        </p:nvSpPr>
        <p:spPr>
          <a:xfrm rot="10800000">
            <a:off x="11195050" y="0"/>
            <a:ext cx="996950" cy="996950"/>
          </a:xfrm>
          <a:prstGeom prst="rtTriangl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E36E13AB-A096-A91F-768B-80572E882D0A}"/>
              </a:ext>
            </a:extLst>
          </p:cNvPr>
          <p:cNvGrpSpPr/>
          <p:nvPr userDrawn="1"/>
        </p:nvGrpSpPr>
        <p:grpSpPr>
          <a:xfrm>
            <a:off x="-330200" y="6090"/>
            <a:ext cx="497080" cy="497080"/>
            <a:chOff x="-1460500" y="1196189"/>
            <a:chExt cx="634206" cy="634206"/>
          </a:xfrm>
          <a:solidFill>
            <a:schemeClr val="accent1"/>
          </a:solidFill>
        </p:grpSpPr>
        <p:grpSp>
          <p:nvGrpSpPr>
            <p:cNvPr id="9" name="Group 8">
              <a:extLst>
                <a:ext uri="{FF2B5EF4-FFF2-40B4-BE49-F238E27FC236}">
                  <a16:creationId xmlns:a16="http://schemas.microsoft.com/office/drawing/2014/main" id="{D4BA5B52-5112-EE39-EFE1-62C1A0497565}"/>
                </a:ext>
              </a:extLst>
            </p:cNvPr>
            <p:cNvGrpSpPr/>
            <p:nvPr userDrawn="1"/>
          </p:nvGrpSpPr>
          <p:grpSpPr>
            <a:xfrm>
              <a:off x="-1460500" y="1483536"/>
              <a:ext cx="634206" cy="59514"/>
              <a:chOff x="-1460500" y="1483536"/>
              <a:chExt cx="634206" cy="59514"/>
            </a:xfrm>
            <a:grpFill/>
          </p:grpSpPr>
          <p:sp>
            <p:nvSpPr>
              <p:cNvPr id="13" name="Rectangle 12">
                <a:extLst>
                  <a:ext uri="{FF2B5EF4-FFF2-40B4-BE49-F238E27FC236}">
                    <a16:creationId xmlns:a16="http://schemas.microsoft.com/office/drawing/2014/main" id="{1626A893-F60C-5123-2D31-4FCBCE44DC5D}"/>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0919DC-76ED-6FBF-1AB3-44AC9B719180}"/>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2473309D-9D81-EDE7-8C74-B388E5DD71A2}"/>
                </a:ext>
              </a:extLst>
            </p:cNvPr>
            <p:cNvGrpSpPr/>
            <p:nvPr userDrawn="1"/>
          </p:nvGrpSpPr>
          <p:grpSpPr>
            <a:xfrm rot="5400000">
              <a:off x="-1460500" y="1483535"/>
              <a:ext cx="634206" cy="59514"/>
              <a:chOff x="-1460500" y="1483536"/>
              <a:chExt cx="634206" cy="59514"/>
            </a:xfrm>
            <a:grpFill/>
          </p:grpSpPr>
          <p:sp>
            <p:nvSpPr>
              <p:cNvPr id="11" name="Rectangle 10">
                <a:extLst>
                  <a:ext uri="{FF2B5EF4-FFF2-40B4-BE49-F238E27FC236}">
                    <a16:creationId xmlns:a16="http://schemas.microsoft.com/office/drawing/2014/main" id="{90F9DB1B-B038-2DF1-7B53-9D281DCEDA83}"/>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D2502B-CC31-30C3-5466-1764412A1F61}"/>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 name="Group 14">
            <a:extLst>
              <a:ext uri="{FF2B5EF4-FFF2-40B4-BE49-F238E27FC236}">
                <a16:creationId xmlns:a16="http://schemas.microsoft.com/office/drawing/2014/main" id="{4AF3F7CB-A22A-C81A-D8D3-55EDBF77C6C5}"/>
              </a:ext>
            </a:extLst>
          </p:cNvPr>
          <p:cNvGrpSpPr/>
          <p:nvPr userDrawn="1"/>
        </p:nvGrpSpPr>
        <p:grpSpPr>
          <a:xfrm>
            <a:off x="488950" y="-17232"/>
            <a:ext cx="497080" cy="497080"/>
            <a:chOff x="-1460500" y="1196189"/>
            <a:chExt cx="634206" cy="634206"/>
          </a:xfrm>
          <a:solidFill>
            <a:schemeClr val="accent1"/>
          </a:solidFill>
        </p:grpSpPr>
        <p:grpSp>
          <p:nvGrpSpPr>
            <p:cNvPr id="16" name="Group 15">
              <a:extLst>
                <a:ext uri="{FF2B5EF4-FFF2-40B4-BE49-F238E27FC236}">
                  <a16:creationId xmlns:a16="http://schemas.microsoft.com/office/drawing/2014/main" id="{DE49D4A0-C55E-7069-7314-A75E0EAD34AF}"/>
                </a:ext>
              </a:extLst>
            </p:cNvPr>
            <p:cNvGrpSpPr/>
            <p:nvPr userDrawn="1"/>
          </p:nvGrpSpPr>
          <p:grpSpPr>
            <a:xfrm>
              <a:off x="-1460500" y="1483536"/>
              <a:ext cx="634206" cy="59514"/>
              <a:chOff x="-1460500" y="1483536"/>
              <a:chExt cx="634206" cy="59514"/>
            </a:xfrm>
            <a:grpFill/>
          </p:grpSpPr>
          <p:sp>
            <p:nvSpPr>
              <p:cNvPr id="20" name="Rectangle 19">
                <a:extLst>
                  <a:ext uri="{FF2B5EF4-FFF2-40B4-BE49-F238E27FC236}">
                    <a16:creationId xmlns:a16="http://schemas.microsoft.com/office/drawing/2014/main" id="{CC2F2B7A-0C40-72D0-B851-E092D5881D5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80BC360-7D53-10D6-655A-2317B7E02B32}"/>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DBAEEB01-6646-34DE-8975-687D740383D3}"/>
                </a:ext>
              </a:extLst>
            </p:cNvPr>
            <p:cNvGrpSpPr/>
            <p:nvPr userDrawn="1"/>
          </p:nvGrpSpPr>
          <p:grpSpPr>
            <a:xfrm rot="5400000">
              <a:off x="-1460500" y="1483535"/>
              <a:ext cx="634206" cy="59514"/>
              <a:chOff x="-1460500" y="1483536"/>
              <a:chExt cx="634206" cy="59514"/>
            </a:xfrm>
            <a:grpFill/>
          </p:grpSpPr>
          <p:sp>
            <p:nvSpPr>
              <p:cNvPr id="18" name="Rectangle 17">
                <a:extLst>
                  <a:ext uri="{FF2B5EF4-FFF2-40B4-BE49-F238E27FC236}">
                    <a16:creationId xmlns:a16="http://schemas.microsoft.com/office/drawing/2014/main" id="{322BB221-DA01-59F5-7AE5-0820EB1CAB76}"/>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DBC38ED-D2DF-3069-ED4F-B3163FDD20B2}"/>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 name="Group 21">
            <a:extLst>
              <a:ext uri="{FF2B5EF4-FFF2-40B4-BE49-F238E27FC236}">
                <a16:creationId xmlns:a16="http://schemas.microsoft.com/office/drawing/2014/main" id="{DE6CFAA0-6E21-938B-3576-1D4AAE85C1E2}"/>
              </a:ext>
            </a:extLst>
          </p:cNvPr>
          <p:cNvGrpSpPr/>
          <p:nvPr userDrawn="1"/>
        </p:nvGrpSpPr>
        <p:grpSpPr>
          <a:xfrm>
            <a:off x="11309350" y="6083463"/>
            <a:ext cx="1765300" cy="1765300"/>
            <a:chOff x="-2343150" y="1566863"/>
            <a:chExt cx="1498600" cy="1498600"/>
          </a:xfrm>
        </p:grpSpPr>
        <p:sp>
          <p:nvSpPr>
            <p:cNvPr id="23" name="Oval 22">
              <a:extLst>
                <a:ext uri="{FF2B5EF4-FFF2-40B4-BE49-F238E27FC236}">
                  <a16:creationId xmlns:a16="http://schemas.microsoft.com/office/drawing/2014/main" id="{A95C3C7F-1CAD-5A4C-753C-E00E308C2F1A}"/>
                </a:ext>
              </a:extLst>
            </p:cNvPr>
            <p:cNvSpPr/>
            <p:nvPr userDrawn="1"/>
          </p:nvSpPr>
          <p:spPr>
            <a:xfrm>
              <a:off x="-2057400" y="1852613"/>
              <a:ext cx="927100" cy="927100"/>
            </a:xfrm>
            <a:prstGeom prst="ellipse">
              <a:avLst/>
            </a:prstGeom>
            <a:noFill/>
            <a:ln w="38100">
              <a:solidFill>
                <a:schemeClr val="bg2"/>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FB47849-2710-3E18-E143-FC8BCDB5BB87}"/>
                </a:ext>
              </a:extLst>
            </p:cNvPr>
            <p:cNvSpPr/>
            <p:nvPr userDrawn="1"/>
          </p:nvSpPr>
          <p:spPr>
            <a:xfrm>
              <a:off x="-2343150" y="1566863"/>
              <a:ext cx="1498600" cy="1498600"/>
            </a:xfrm>
            <a:prstGeom prst="ellipse">
              <a:avLst/>
            </a:prstGeom>
            <a:noFill/>
            <a:ln w="38100">
              <a:solidFill>
                <a:schemeClr val="bg2"/>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Diagonal Corners Snipped 24">
            <a:extLst>
              <a:ext uri="{FF2B5EF4-FFF2-40B4-BE49-F238E27FC236}">
                <a16:creationId xmlns:a16="http://schemas.microsoft.com/office/drawing/2014/main" id="{01661C2E-7F38-823A-69F2-B94A059985F5}"/>
              </a:ext>
            </a:extLst>
          </p:cNvPr>
          <p:cNvSpPr/>
          <p:nvPr userDrawn="1"/>
        </p:nvSpPr>
        <p:spPr>
          <a:xfrm>
            <a:off x="996950" y="1453684"/>
            <a:ext cx="10187180" cy="4413716"/>
          </a:xfrm>
          <a:prstGeom prst="snip2DiagRect">
            <a:avLst>
              <a:gd name="adj1" fmla="val 0"/>
              <a:gd name="adj2" fmla="val 9711"/>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icture Placeholder 26">
            <a:extLst>
              <a:ext uri="{FF2B5EF4-FFF2-40B4-BE49-F238E27FC236}">
                <a16:creationId xmlns:a16="http://schemas.microsoft.com/office/drawing/2014/main" id="{FD0FA136-C9B4-9F42-F3D8-2A3E99814F36}"/>
              </a:ext>
            </a:extLst>
          </p:cNvPr>
          <p:cNvSpPr>
            <a:spLocks noGrp="1"/>
          </p:cNvSpPr>
          <p:nvPr>
            <p:ph type="pic" sz="quarter" idx="13"/>
          </p:nvPr>
        </p:nvSpPr>
        <p:spPr>
          <a:xfrm>
            <a:off x="1225550" y="1676400"/>
            <a:ext cx="2762250" cy="2882900"/>
          </a:xfrm>
          <a:prstGeom prst="snip1Rect">
            <a:avLst/>
          </a:prstGeom>
          <a:solidFill>
            <a:schemeClr val="bg1">
              <a:lumMod val="85000"/>
            </a:schemeClr>
          </a:solidFill>
        </p:spPr>
        <p:txBody>
          <a:bodyPr/>
          <a:lstStyle/>
          <a:p>
            <a:endParaRPr lang="en-US"/>
          </a:p>
        </p:txBody>
      </p:sp>
      <p:sp>
        <p:nvSpPr>
          <p:cNvPr id="28" name="Text Placeholder 59" descr="Subtitle">
            <a:extLst>
              <a:ext uri="{FF2B5EF4-FFF2-40B4-BE49-F238E27FC236}">
                <a16:creationId xmlns:a16="http://schemas.microsoft.com/office/drawing/2014/main" id="{EC9A130E-BA43-63C7-6BC5-6A42AFA6EDBD}"/>
              </a:ext>
            </a:extLst>
          </p:cNvPr>
          <p:cNvSpPr>
            <a:spLocks noGrp="1"/>
          </p:cNvSpPr>
          <p:nvPr>
            <p:ph type="body" sz="quarter" idx="15"/>
          </p:nvPr>
        </p:nvSpPr>
        <p:spPr>
          <a:xfrm>
            <a:off x="1222449" y="4717177"/>
            <a:ext cx="2762250" cy="305673"/>
          </a:xfrm>
        </p:spPr>
        <p:txBody>
          <a:bodyPr anchor="t">
            <a:noAutofit/>
          </a:bodyPr>
          <a:lstStyle>
            <a:lvl1pPr algn="l">
              <a:defRPr sz="1800" b="1">
                <a:solidFill>
                  <a:schemeClr val="tx1"/>
                </a:solidFill>
              </a:defRPr>
            </a:lvl1pPr>
            <a:lvl2pPr algn="l">
              <a:defRPr sz="1800" b="1">
                <a:solidFill>
                  <a:schemeClr val="tx1"/>
                </a:solidFill>
              </a:defRPr>
            </a:lvl2pPr>
            <a:lvl3pPr algn="l">
              <a:defRPr sz="1800" b="1">
                <a:solidFill>
                  <a:schemeClr val="tx1"/>
                </a:solidFill>
              </a:defRPr>
            </a:lvl3pPr>
            <a:lvl4pPr algn="l">
              <a:defRPr sz="1800" b="1">
                <a:solidFill>
                  <a:schemeClr val="tx1"/>
                </a:solidFill>
              </a:defRPr>
            </a:lvl4pPr>
            <a:lvl5pPr algn="l">
              <a:defRPr sz="18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10">
            <a:extLst>
              <a:ext uri="{FF2B5EF4-FFF2-40B4-BE49-F238E27FC236}">
                <a16:creationId xmlns:a16="http://schemas.microsoft.com/office/drawing/2014/main" id="{0557742A-1924-CB49-4C6B-7DBA2EC9830E}"/>
              </a:ext>
            </a:extLst>
          </p:cNvPr>
          <p:cNvSpPr>
            <a:spLocks noGrp="1"/>
          </p:cNvSpPr>
          <p:nvPr>
            <p:ph type="body" sz="quarter" idx="16"/>
          </p:nvPr>
        </p:nvSpPr>
        <p:spPr>
          <a:xfrm>
            <a:off x="1222449" y="5209679"/>
            <a:ext cx="2762250" cy="302122"/>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30">
            <a:extLst>
              <a:ext uri="{FF2B5EF4-FFF2-40B4-BE49-F238E27FC236}">
                <a16:creationId xmlns:a16="http://schemas.microsoft.com/office/drawing/2014/main" id="{18181C85-04C7-883F-B14E-D1034F66292D}"/>
              </a:ext>
            </a:extLst>
          </p:cNvPr>
          <p:cNvSpPr>
            <a:spLocks noGrp="1"/>
          </p:cNvSpPr>
          <p:nvPr>
            <p:ph type="body" sz="quarter" idx="17"/>
          </p:nvPr>
        </p:nvSpPr>
        <p:spPr>
          <a:xfrm>
            <a:off x="4216400" y="1765300"/>
            <a:ext cx="6553200" cy="37465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21739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act us slide - v1">
    <p:bg>
      <p:bgRef idx="1001">
        <a:schemeClr val="bg1"/>
      </p:bgRef>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BD32EB16-41E8-4458-AFE2-31AF6B54B47B}"/>
              </a:ext>
            </a:extLst>
          </p:cNvPr>
          <p:cNvSpPr>
            <a:spLocks noGrp="1"/>
          </p:cNvSpPr>
          <p:nvPr>
            <p:ph type="pic" sz="quarter" idx="13"/>
          </p:nvPr>
        </p:nvSpPr>
        <p:spPr>
          <a:xfrm>
            <a:off x="0" y="0"/>
            <a:ext cx="4597400" cy="6858000"/>
          </a:xfrm>
          <a:prstGeom prst="snip2DiagRect">
            <a:avLst/>
          </a:prstGeom>
          <a:solidFill>
            <a:schemeClr val="tx1">
              <a:lumMod val="75000"/>
            </a:schemeClr>
          </a:solidFill>
        </p:spPr>
        <p:txBody>
          <a:bodyPr/>
          <a:lstStyle/>
          <a:p>
            <a:endParaRPr lang="en-US"/>
          </a:p>
        </p:txBody>
      </p:sp>
      <p:sp>
        <p:nvSpPr>
          <p:cNvPr id="2" name="Title 1">
            <a:extLst>
              <a:ext uri="{FF2B5EF4-FFF2-40B4-BE49-F238E27FC236}">
                <a16:creationId xmlns:a16="http://schemas.microsoft.com/office/drawing/2014/main" id="{7FEDC072-17CC-44C1-D09F-628C3E78BFF6}"/>
              </a:ext>
            </a:extLst>
          </p:cNvPr>
          <p:cNvSpPr>
            <a:spLocks noGrp="1"/>
          </p:cNvSpPr>
          <p:nvPr>
            <p:ph type="title"/>
          </p:nvPr>
        </p:nvSpPr>
        <p:spPr>
          <a:xfrm>
            <a:off x="5247294" y="669655"/>
            <a:ext cx="5935055" cy="599609"/>
          </a:xfrm>
        </p:spPr>
        <p:txBody>
          <a:bodyPr/>
          <a:lstStyle>
            <a:lvl1pPr>
              <a:defRPr>
                <a:solidFill>
                  <a:schemeClr val="accent4"/>
                </a:solidFill>
              </a:defRPr>
            </a:lvl1pPr>
          </a:lstStyle>
          <a:p>
            <a:r>
              <a:rPr lang="en-US"/>
              <a:t>Click to edit Master title style</a:t>
            </a:r>
          </a:p>
        </p:txBody>
      </p:sp>
      <p:sp>
        <p:nvSpPr>
          <p:cNvPr id="6" name="Rectangle: Single Corner Snipped 5">
            <a:extLst>
              <a:ext uri="{FF2B5EF4-FFF2-40B4-BE49-F238E27FC236}">
                <a16:creationId xmlns:a16="http://schemas.microsoft.com/office/drawing/2014/main" id="{58AEF0A3-DF64-ECC9-346E-2AF5D26C7754}"/>
              </a:ext>
            </a:extLst>
          </p:cNvPr>
          <p:cNvSpPr/>
          <p:nvPr userDrawn="1"/>
        </p:nvSpPr>
        <p:spPr>
          <a:xfrm rot="10800000">
            <a:off x="10687050" y="-622883"/>
            <a:ext cx="2357306" cy="1245765"/>
          </a:xfrm>
          <a:prstGeom prst="snip1Rect">
            <a:avLst>
              <a:gd name="adj" fmla="val 50000"/>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4353DFA-6A5A-D474-9172-6440EB101937}"/>
              </a:ext>
            </a:extLst>
          </p:cNvPr>
          <p:cNvGrpSpPr/>
          <p:nvPr userDrawn="1"/>
        </p:nvGrpSpPr>
        <p:grpSpPr>
          <a:xfrm>
            <a:off x="11195050" y="-76915"/>
            <a:ext cx="497080" cy="497080"/>
            <a:chOff x="-1460500" y="1196189"/>
            <a:chExt cx="634206" cy="634206"/>
          </a:xfrm>
          <a:solidFill>
            <a:schemeClr val="tx1"/>
          </a:solidFill>
        </p:grpSpPr>
        <p:grpSp>
          <p:nvGrpSpPr>
            <p:cNvPr id="8" name="Group 7">
              <a:extLst>
                <a:ext uri="{FF2B5EF4-FFF2-40B4-BE49-F238E27FC236}">
                  <a16:creationId xmlns:a16="http://schemas.microsoft.com/office/drawing/2014/main" id="{88919F48-7F88-7FD3-FA43-1BC3F63F11DE}"/>
                </a:ext>
              </a:extLst>
            </p:cNvPr>
            <p:cNvGrpSpPr/>
            <p:nvPr userDrawn="1"/>
          </p:nvGrpSpPr>
          <p:grpSpPr>
            <a:xfrm>
              <a:off x="-1460500" y="1483536"/>
              <a:ext cx="634206" cy="59514"/>
              <a:chOff x="-1460500" y="1483536"/>
              <a:chExt cx="634206" cy="59514"/>
            </a:xfrm>
            <a:grpFill/>
          </p:grpSpPr>
          <p:sp>
            <p:nvSpPr>
              <p:cNvPr id="12" name="Rectangle 11">
                <a:extLst>
                  <a:ext uri="{FF2B5EF4-FFF2-40B4-BE49-F238E27FC236}">
                    <a16:creationId xmlns:a16="http://schemas.microsoft.com/office/drawing/2014/main" id="{32D8F837-FD2C-2FED-667B-E8847F5B0B35}"/>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9FF03F0-D23A-BFB7-DD43-5CB65CDF5185}"/>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A7511F47-C323-280E-7D6A-D19408A4D753}"/>
                </a:ext>
              </a:extLst>
            </p:cNvPr>
            <p:cNvGrpSpPr/>
            <p:nvPr userDrawn="1"/>
          </p:nvGrpSpPr>
          <p:grpSpPr>
            <a:xfrm rot="5400000">
              <a:off x="-1460500" y="1483535"/>
              <a:ext cx="634206" cy="59514"/>
              <a:chOff x="-1460500" y="1483536"/>
              <a:chExt cx="634206" cy="59514"/>
            </a:xfrm>
            <a:grpFill/>
          </p:grpSpPr>
          <p:sp>
            <p:nvSpPr>
              <p:cNvPr id="10" name="Rectangle 9">
                <a:extLst>
                  <a:ext uri="{FF2B5EF4-FFF2-40B4-BE49-F238E27FC236}">
                    <a16:creationId xmlns:a16="http://schemas.microsoft.com/office/drawing/2014/main" id="{17FBA266-CD4A-3873-2394-5E8B54950780}"/>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0FF61C-93AA-290F-2966-E9FFE59FBE2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 name="Group 13">
            <a:extLst>
              <a:ext uri="{FF2B5EF4-FFF2-40B4-BE49-F238E27FC236}">
                <a16:creationId xmlns:a16="http://schemas.microsoft.com/office/drawing/2014/main" id="{4DD2E45C-FE84-45DE-827F-7B189AEE04EE}"/>
              </a:ext>
            </a:extLst>
          </p:cNvPr>
          <p:cNvGrpSpPr/>
          <p:nvPr userDrawn="1"/>
        </p:nvGrpSpPr>
        <p:grpSpPr>
          <a:xfrm>
            <a:off x="11815482" y="-76915"/>
            <a:ext cx="497080" cy="497080"/>
            <a:chOff x="-1460500" y="1196189"/>
            <a:chExt cx="634206" cy="634206"/>
          </a:xfrm>
          <a:solidFill>
            <a:schemeClr val="tx1"/>
          </a:solidFill>
        </p:grpSpPr>
        <p:grpSp>
          <p:nvGrpSpPr>
            <p:cNvPr id="15" name="Group 14">
              <a:extLst>
                <a:ext uri="{FF2B5EF4-FFF2-40B4-BE49-F238E27FC236}">
                  <a16:creationId xmlns:a16="http://schemas.microsoft.com/office/drawing/2014/main" id="{42E5EBD0-6281-9CBD-2B01-AC1203C08256}"/>
                </a:ext>
              </a:extLst>
            </p:cNvPr>
            <p:cNvGrpSpPr/>
            <p:nvPr userDrawn="1"/>
          </p:nvGrpSpPr>
          <p:grpSpPr>
            <a:xfrm>
              <a:off x="-1460500" y="1483536"/>
              <a:ext cx="634206" cy="59514"/>
              <a:chOff x="-1460500" y="1483536"/>
              <a:chExt cx="634206" cy="59514"/>
            </a:xfrm>
            <a:grpFill/>
          </p:grpSpPr>
          <p:sp>
            <p:nvSpPr>
              <p:cNvPr id="19" name="Rectangle 18">
                <a:extLst>
                  <a:ext uri="{FF2B5EF4-FFF2-40B4-BE49-F238E27FC236}">
                    <a16:creationId xmlns:a16="http://schemas.microsoft.com/office/drawing/2014/main" id="{BFC01546-527C-AA3A-6C4B-5C7FD28E6AA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2D76C2D-FF20-C6E5-F9D9-8FABAD2B0287}"/>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D58D6354-3037-EAFD-B9CD-75925232F1A0}"/>
                </a:ext>
              </a:extLst>
            </p:cNvPr>
            <p:cNvGrpSpPr/>
            <p:nvPr userDrawn="1"/>
          </p:nvGrpSpPr>
          <p:grpSpPr>
            <a:xfrm rot="5400000">
              <a:off x="-1460500" y="1483535"/>
              <a:ext cx="634206" cy="59514"/>
              <a:chOff x="-1460500" y="1483536"/>
              <a:chExt cx="634206" cy="59514"/>
            </a:xfrm>
            <a:grpFill/>
          </p:grpSpPr>
          <p:sp>
            <p:nvSpPr>
              <p:cNvPr id="17" name="Rectangle 16">
                <a:extLst>
                  <a:ext uri="{FF2B5EF4-FFF2-40B4-BE49-F238E27FC236}">
                    <a16:creationId xmlns:a16="http://schemas.microsoft.com/office/drawing/2014/main" id="{4A3B0630-2DF0-17B0-D4AD-9ABA329AC63C}"/>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0AAAB0D-36E1-9887-7080-FF71A28C0D8C}"/>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 name="Group 20">
            <a:extLst>
              <a:ext uri="{FF2B5EF4-FFF2-40B4-BE49-F238E27FC236}">
                <a16:creationId xmlns:a16="http://schemas.microsoft.com/office/drawing/2014/main" id="{E23BE198-32B7-3539-40D3-3667897D8117}"/>
              </a:ext>
            </a:extLst>
          </p:cNvPr>
          <p:cNvGrpSpPr/>
          <p:nvPr userDrawn="1"/>
        </p:nvGrpSpPr>
        <p:grpSpPr>
          <a:xfrm>
            <a:off x="4038599" y="5916029"/>
            <a:ext cx="1498600" cy="1498600"/>
            <a:chOff x="-2343150" y="1566863"/>
            <a:chExt cx="1498600" cy="1498600"/>
          </a:xfrm>
        </p:grpSpPr>
        <p:sp>
          <p:nvSpPr>
            <p:cNvPr id="22" name="Oval 21">
              <a:extLst>
                <a:ext uri="{FF2B5EF4-FFF2-40B4-BE49-F238E27FC236}">
                  <a16:creationId xmlns:a16="http://schemas.microsoft.com/office/drawing/2014/main" id="{D5FDCDA2-3BCD-CD9D-3D83-C5C5DCAB87B0}"/>
                </a:ext>
              </a:extLst>
            </p:cNvPr>
            <p:cNvSpPr/>
            <p:nvPr userDrawn="1"/>
          </p:nvSpPr>
          <p:spPr>
            <a:xfrm>
              <a:off x="-2057400" y="1852613"/>
              <a:ext cx="927100" cy="927100"/>
            </a:xfrm>
            <a:prstGeom prst="ellipse">
              <a:avLst/>
            </a:prstGeom>
            <a:noFill/>
            <a:ln w="28575">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1A16D6C-972F-BEEC-D568-544C64DC47A1}"/>
                </a:ext>
              </a:extLst>
            </p:cNvPr>
            <p:cNvSpPr/>
            <p:nvPr userDrawn="1"/>
          </p:nvSpPr>
          <p:spPr>
            <a:xfrm>
              <a:off x="-2343150" y="1566863"/>
              <a:ext cx="1498600" cy="1498600"/>
            </a:xfrm>
            <a:prstGeom prst="ellipse">
              <a:avLst/>
            </a:prstGeom>
            <a:noFill/>
            <a:ln w="28575">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 Placeholder 59">
            <a:extLst>
              <a:ext uri="{FF2B5EF4-FFF2-40B4-BE49-F238E27FC236}">
                <a16:creationId xmlns:a16="http://schemas.microsoft.com/office/drawing/2014/main" id="{5AD35CA2-5F96-0BE5-9254-2F8CA8745A28}"/>
              </a:ext>
            </a:extLst>
          </p:cNvPr>
          <p:cNvSpPr>
            <a:spLocks noGrp="1"/>
          </p:cNvSpPr>
          <p:nvPr>
            <p:ph type="body" sz="quarter" idx="14" hasCustomPrompt="1"/>
          </p:nvPr>
        </p:nvSpPr>
        <p:spPr>
          <a:xfrm>
            <a:off x="6219824" y="1831600"/>
            <a:ext cx="4975225" cy="305673"/>
          </a:xfrm>
        </p:spPr>
        <p:txBody>
          <a:bodyPr anchor="t">
            <a:noAutofit/>
          </a:bodyPr>
          <a:lstStyle>
            <a:lvl1pPr algn="l">
              <a:defRPr sz="1800" b="1">
                <a:solidFill>
                  <a:schemeClr val="accent6"/>
                </a:solidFill>
              </a:defRPr>
            </a:lvl1pPr>
            <a:lvl2pPr algn="l">
              <a:defRPr sz="1600" b="1">
                <a:solidFill>
                  <a:schemeClr val="accent2"/>
                </a:solidFill>
              </a:defRPr>
            </a:lvl2pPr>
            <a:lvl3pPr algn="l">
              <a:defRPr sz="1600" b="1">
                <a:solidFill>
                  <a:schemeClr val="accent2"/>
                </a:solidFill>
              </a:defRPr>
            </a:lvl3pPr>
            <a:lvl4pPr algn="l">
              <a:defRPr sz="1600" b="1">
                <a:solidFill>
                  <a:schemeClr val="accent2"/>
                </a:solidFill>
              </a:defRPr>
            </a:lvl4pPr>
            <a:lvl5pPr algn="l">
              <a:defRPr sz="1600" b="1">
                <a:solidFill>
                  <a:schemeClr val="accent2"/>
                </a:solidFill>
              </a:defRPr>
            </a:lvl5pPr>
          </a:lstStyle>
          <a:p>
            <a:pPr lvl="0"/>
            <a:r>
              <a:rPr lang="en-US"/>
              <a:t>Email</a:t>
            </a:r>
          </a:p>
        </p:txBody>
      </p:sp>
      <p:sp>
        <p:nvSpPr>
          <p:cNvPr id="27" name="Text Placeholder 10">
            <a:extLst>
              <a:ext uri="{FF2B5EF4-FFF2-40B4-BE49-F238E27FC236}">
                <a16:creationId xmlns:a16="http://schemas.microsoft.com/office/drawing/2014/main" id="{6DBD34E6-0122-1C4E-35FC-CCF3E55DF3FA}"/>
              </a:ext>
            </a:extLst>
          </p:cNvPr>
          <p:cNvSpPr>
            <a:spLocks noGrp="1"/>
          </p:cNvSpPr>
          <p:nvPr>
            <p:ph type="body" sz="quarter" idx="15"/>
          </p:nvPr>
        </p:nvSpPr>
        <p:spPr>
          <a:xfrm>
            <a:off x="6219824" y="2315073"/>
            <a:ext cx="4975225" cy="644027"/>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Rectangle: Diagonal Corners Snipped 27">
            <a:extLst>
              <a:ext uri="{FF2B5EF4-FFF2-40B4-BE49-F238E27FC236}">
                <a16:creationId xmlns:a16="http://schemas.microsoft.com/office/drawing/2014/main" id="{7CCDF14A-BDA1-BA4E-003E-5EDFAD157450}"/>
              </a:ext>
            </a:extLst>
          </p:cNvPr>
          <p:cNvSpPr/>
          <p:nvPr userDrawn="1"/>
        </p:nvSpPr>
        <p:spPr>
          <a:xfrm>
            <a:off x="5213350" y="1742699"/>
            <a:ext cx="654050" cy="483473"/>
          </a:xfrm>
          <a:prstGeom prst="snip2Diag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descr="Envelope with solid fill">
            <a:extLst>
              <a:ext uri="{FF2B5EF4-FFF2-40B4-BE49-F238E27FC236}">
                <a16:creationId xmlns:a16="http://schemas.microsoft.com/office/drawing/2014/main" id="{6D863327-CD1D-8AE2-4F22-F05880BDB4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354636" y="1801872"/>
            <a:ext cx="365125" cy="365125"/>
          </a:xfrm>
          <a:prstGeom prst="rect">
            <a:avLst/>
          </a:prstGeom>
        </p:spPr>
      </p:pic>
      <p:sp>
        <p:nvSpPr>
          <p:cNvPr id="31" name="Text Placeholder 59">
            <a:extLst>
              <a:ext uri="{FF2B5EF4-FFF2-40B4-BE49-F238E27FC236}">
                <a16:creationId xmlns:a16="http://schemas.microsoft.com/office/drawing/2014/main" id="{625D0E6B-BC3E-8F56-BF36-D4C606C3A30B}"/>
              </a:ext>
            </a:extLst>
          </p:cNvPr>
          <p:cNvSpPr>
            <a:spLocks noGrp="1"/>
          </p:cNvSpPr>
          <p:nvPr>
            <p:ph type="body" sz="quarter" idx="16" hasCustomPrompt="1"/>
          </p:nvPr>
        </p:nvSpPr>
        <p:spPr>
          <a:xfrm>
            <a:off x="6219825" y="3401333"/>
            <a:ext cx="4975225" cy="305673"/>
          </a:xfrm>
        </p:spPr>
        <p:txBody>
          <a:bodyPr anchor="t">
            <a:noAutofit/>
          </a:bodyPr>
          <a:lstStyle>
            <a:lvl1pPr algn="l">
              <a:defRPr sz="1800" b="1">
                <a:solidFill>
                  <a:schemeClr val="accent6"/>
                </a:solidFill>
              </a:defRPr>
            </a:lvl1pPr>
            <a:lvl2pPr algn="l">
              <a:defRPr sz="1600" b="1">
                <a:solidFill>
                  <a:schemeClr val="accent2"/>
                </a:solidFill>
              </a:defRPr>
            </a:lvl2pPr>
            <a:lvl3pPr algn="l">
              <a:defRPr sz="1600" b="1">
                <a:solidFill>
                  <a:schemeClr val="accent2"/>
                </a:solidFill>
              </a:defRPr>
            </a:lvl3pPr>
            <a:lvl4pPr algn="l">
              <a:defRPr sz="1600" b="1">
                <a:solidFill>
                  <a:schemeClr val="accent2"/>
                </a:solidFill>
              </a:defRPr>
            </a:lvl4pPr>
            <a:lvl5pPr algn="l">
              <a:defRPr sz="1600" b="1">
                <a:solidFill>
                  <a:schemeClr val="accent2"/>
                </a:solidFill>
              </a:defRPr>
            </a:lvl5pPr>
          </a:lstStyle>
          <a:p>
            <a:pPr lvl="0"/>
            <a:r>
              <a:rPr lang="en-US"/>
              <a:t>Contact</a:t>
            </a:r>
          </a:p>
        </p:txBody>
      </p:sp>
      <p:sp>
        <p:nvSpPr>
          <p:cNvPr id="32" name="Text Placeholder 10">
            <a:extLst>
              <a:ext uri="{FF2B5EF4-FFF2-40B4-BE49-F238E27FC236}">
                <a16:creationId xmlns:a16="http://schemas.microsoft.com/office/drawing/2014/main" id="{59323D4E-3FF4-B833-4F56-5F52A0050ECA}"/>
              </a:ext>
            </a:extLst>
          </p:cNvPr>
          <p:cNvSpPr>
            <a:spLocks noGrp="1"/>
          </p:cNvSpPr>
          <p:nvPr>
            <p:ph type="body" sz="quarter" idx="17"/>
          </p:nvPr>
        </p:nvSpPr>
        <p:spPr>
          <a:xfrm>
            <a:off x="6219825" y="3884806"/>
            <a:ext cx="4975225" cy="644027"/>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Rectangle: Diagonal Corners Snipped 32">
            <a:extLst>
              <a:ext uri="{FF2B5EF4-FFF2-40B4-BE49-F238E27FC236}">
                <a16:creationId xmlns:a16="http://schemas.microsoft.com/office/drawing/2014/main" id="{D1E8651E-8CF8-0B7F-F551-EB4E45EDF1E9}"/>
              </a:ext>
            </a:extLst>
          </p:cNvPr>
          <p:cNvSpPr/>
          <p:nvPr userDrawn="1"/>
        </p:nvSpPr>
        <p:spPr>
          <a:xfrm>
            <a:off x="5213351" y="3312432"/>
            <a:ext cx="654050" cy="483473"/>
          </a:xfrm>
          <a:prstGeom prst="snip2Diag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59">
            <a:extLst>
              <a:ext uri="{FF2B5EF4-FFF2-40B4-BE49-F238E27FC236}">
                <a16:creationId xmlns:a16="http://schemas.microsoft.com/office/drawing/2014/main" id="{46F79C3E-68A9-47A1-7BAC-75B459B8C679}"/>
              </a:ext>
            </a:extLst>
          </p:cNvPr>
          <p:cNvSpPr>
            <a:spLocks noGrp="1"/>
          </p:cNvSpPr>
          <p:nvPr>
            <p:ph type="body" sz="quarter" idx="18" hasCustomPrompt="1"/>
          </p:nvPr>
        </p:nvSpPr>
        <p:spPr>
          <a:xfrm>
            <a:off x="6219826" y="4971066"/>
            <a:ext cx="4975225" cy="305673"/>
          </a:xfrm>
        </p:spPr>
        <p:txBody>
          <a:bodyPr anchor="t">
            <a:noAutofit/>
          </a:bodyPr>
          <a:lstStyle>
            <a:lvl1pPr algn="l">
              <a:defRPr sz="1800" b="1">
                <a:solidFill>
                  <a:schemeClr val="accent6"/>
                </a:solidFill>
              </a:defRPr>
            </a:lvl1pPr>
            <a:lvl2pPr algn="l">
              <a:defRPr sz="1600" b="1">
                <a:solidFill>
                  <a:schemeClr val="accent2"/>
                </a:solidFill>
              </a:defRPr>
            </a:lvl2pPr>
            <a:lvl3pPr algn="l">
              <a:defRPr sz="1600" b="1">
                <a:solidFill>
                  <a:schemeClr val="accent2"/>
                </a:solidFill>
              </a:defRPr>
            </a:lvl3pPr>
            <a:lvl4pPr algn="l">
              <a:defRPr sz="1600" b="1">
                <a:solidFill>
                  <a:schemeClr val="accent2"/>
                </a:solidFill>
              </a:defRPr>
            </a:lvl4pPr>
            <a:lvl5pPr algn="l">
              <a:defRPr sz="1600" b="1">
                <a:solidFill>
                  <a:schemeClr val="accent2"/>
                </a:solidFill>
              </a:defRPr>
            </a:lvl5pPr>
          </a:lstStyle>
          <a:p>
            <a:pPr lvl="0"/>
            <a:r>
              <a:rPr lang="en-US"/>
              <a:t>Website</a:t>
            </a:r>
          </a:p>
        </p:txBody>
      </p:sp>
      <p:sp>
        <p:nvSpPr>
          <p:cNvPr id="36" name="Text Placeholder 10">
            <a:extLst>
              <a:ext uri="{FF2B5EF4-FFF2-40B4-BE49-F238E27FC236}">
                <a16:creationId xmlns:a16="http://schemas.microsoft.com/office/drawing/2014/main" id="{5D318CAC-F6A7-8EFE-CE0B-C1BE619A90FA}"/>
              </a:ext>
            </a:extLst>
          </p:cNvPr>
          <p:cNvSpPr>
            <a:spLocks noGrp="1"/>
          </p:cNvSpPr>
          <p:nvPr>
            <p:ph type="body" sz="quarter" idx="19"/>
          </p:nvPr>
        </p:nvSpPr>
        <p:spPr>
          <a:xfrm>
            <a:off x="6219826" y="5454539"/>
            <a:ext cx="4975225" cy="644027"/>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7" name="Rectangle: Diagonal Corners Snipped 36">
            <a:extLst>
              <a:ext uri="{FF2B5EF4-FFF2-40B4-BE49-F238E27FC236}">
                <a16:creationId xmlns:a16="http://schemas.microsoft.com/office/drawing/2014/main" id="{79CAB067-708E-D5F9-5D7B-403DF2C0336E}"/>
              </a:ext>
            </a:extLst>
          </p:cNvPr>
          <p:cNvSpPr/>
          <p:nvPr userDrawn="1"/>
        </p:nvSpPr>
        <p:spPr>
          <a:xfrm>
            <a:off x="5213352" y="4882165"/>
            <a:ext cx="654050" cy="483473"/>
          </a:xfrm>
          <a:prstGeom prst="snip2Diag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Graphic 39" descr="Receiver with solid fill">
            <a:extLst>
              <a:ext uri="{FF2B5EF4-FFF2-40B4-BE49-F238E27FC236}">
                <a16:creationId xmlns:a16="http://schemas.microsoft.com/office/drawing/2014/main" id="{917B2C78-C40C-4AD2-0A2C-35ACF3C469E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92735" y="3418079"/>
            <a:ext cx="288927" cy="288927"/>
          </a:xfrm>
          <a:prstGeom prst="rect">
            <a:avLst/>
          </a:prstGeom>
        </p:spPr>
      </p:pic>
      <p:pic>
        <p:nvPicPr>
          <p:cNvPr id="42" name="Graphic 41" descr="Link with solid fill">
            <a:extLst>
              <a:ext uri="{FF2B5EF4-FFF2-40B4-BE49-F238E27FC236}">
                <a16:creationId xmlns:a16="http://schemas.microsoft.com/office/drawing/2014/main" id="{9F0718BA-0307-DE94-7473-24EEFEFB5426}"/>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5386385" y="4944660"/>
            <a:ext cx="333376" cy="333376"/>
          </a:xfrm>
          <a:prstGeom prst="rect">
            <a:avLst/>
          </a:prstGeom>
        </p:spPr>
      </p:pic>
    </p:spTree>
    <p:extLst>
      <p:ext uri="{BB962C8B-B14F-4D97-AF65-F5344CB8AC3E}">
        <p14:creationId xmlns:p14="http://schemas.microsoft.com/office/powerpoint/2010/main" val="905158970"/>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act us slide - v3">
    <p:bg>
      <p:bgRef idx="1001">
        <a:schemeClr val="bg1"/>
      </p:bgRef>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BD32EB16-41E8-4458-AFE2-31AF6B54B47B}"/>
              </a:ext>
            </a:extLst>
          </p:cNvPr>
          <p:cNvSpPr>
            <a:spLocks noGrp="1"/>
          </p:cNvSpPr>
          <p:nvPr>
            <p:ph type="pic" sz="quarter" idx="13"/>
          </p:nvPr>
        </p:nvSpPr>
        <p:spPr>
          <a:xfrm>
            <a:off x="0" y="0"/>
            <a:ext cx="4597400" cy="6858000"/>
          </a:xfrm>
          <a:prstGeom prst="snip2DiagRect">
            <a:avLst/>
          </a:prstGeom>
          <a:solidFill>
            <a:schemeClr val="tx1">
              <a:lumMod val="75000"/>
            </a:schemeClr>
          </a:solidFill>
        </p:spPr>
        <p:txBody>
          <a:bodyPr/>
          <a:lstStyle/>
          <a:p>
            <a:endParaRPr lang="en-US"/>
          </a:p>
        </p:txBody>
      </p:sp>
      <p:sp>
        <p:nvSpPr>
          <p:cNvPr id="2" name="Title 1">
            <a:extLst>
              <a:ext uri="{FF2B5EF4-FFF2-40B4-BE49-F238E27FC236}">
                <a16:creationId xmlns:a16="http://schemas.microsoft.com/office/drawing/2014/main" id="{7FEDC072-17CC-44C1-D09F-628C3E78BFF6}"/>
              </a:ext>
            </a:extLst>
          </p:cNvPr>
          <p:cNvSpPr>
            <a:spLocks noGrp="1"/>
          </p:cNvSpPr>
          <p:nvPr>
            <p:ph type="title"/>
          </p:nvPr>
        </p:nvSpPr>
        <p:spPr>
          <a:xfrm>
            <a:off x="5247294" y="669655"/>
            <a:ext cx="5935055" cy="599609"/>
          </a:xfrm>
        </p:spPr>
        <p:txBody>
          <a:bodyPr/>
          <a:lstStyle>
            <a:lvl1pPr>
              <a:defRPr>
                <a:solidFill>
                  <a:schemeClr val="accent4"/>
                </a:solidFill>
              </a:defRPr>
            </a:lvl1pPr>
          </a:lstStyle>
          <a:p>
            <a:r>
              <a:rPr lang="en-US"/>
              <a:t>Click to edit Master title style</a:t>
            </a:r>
          </a:p>
        </p:txBody>
      </p:sp>
      <p:sp>
        <p:nvSpPr>
          <p:cNvPr id="6" name="Rectangle: Single Corner Snipped 5">
            <a:extLst>
              <a:ext uri="{FF2B5EF4-FFF2-40B4-BE49-F238E27FC236}">
                <a16:creationId xmlns:a16="http://schemas.microsoft.com/office/drawing/2014/main" id="{58AEF0A3-DF64-ECC9-346E-2AF5D26C7754}"/>
              </a:ext>
            </a:extLst>
          </p:cNvPr>
          <p:cNvSpPr/>
          <p:nvPr userDrawn="1"/>
        </p:nvSpPr>
        <p:spPr>
          <a:xfrm rot="10800000">
            <a:off x="10687050" y="-622883"/>
            <a:ext cx="2357306" cy="1245765"/>
          </a:xfrm>
          <a:prstGeom prst="snip1Rect">
            <a:avLst>
              <a:gd name="adj" fmla="val 50000"/>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4353DFA-6A5A-D474-9172-6440EB101937}"/>
              </a:ext>
            </a:extLst>
          </p:cNvPr>
          <p:cNvGrpSpPr/>
          <p:nvPr userDrawn="1"/>
        </p:nvGrpSpPr>
        <p:grpSpPr>
          <a:xfrm>
            <a:off x="11195050" y="-76915"/>
            <a:ext cx="497080" cy="497080"/>
            <a:chOff x="-1460500" y="1196189"/>
            <a:chExt cx="634206" cy="634206"/>
          </a:xfrm>
          <a:solidFill>
            <a:schemeClr val="tx1"/>
          </a:solidFill>
        </p:grpSpPr>
        <p:grpSp>
          <p:nvGrpSpPr>
            <p:cNvPr id="8" name="Group 7">
              <a:extLst>
                <a:ext uri="{FF2B5EF4-FFF2-40B4-BE49-F238E27FC236}">
                  <a16:creationId xmlns:a16="http://schemas.microsoft.com/office/drawing/2014/main" id="{88919F48-7F88-7FD3-FA43-1BC3F63F11DE}"/>
                </a:ext>
              </a:extLst>
            </p:cNvPr>
            <p:cNvGrpSpPr/>
            <p:nvPr userDrawn="1"/>
          </p:nvGrpSpPr>
          <p:grpSpPr>
            <a:xfrm>
              <a:off x="-1460500" y="1483536"/>
              <a:ext cx="634206" cy="59514"/>
              <a:chOff x="-1460500" y="1483536"/>
              <a:chExt cx="634206" cy="59514"/>
            </a:xfrm>
            <a:grpFill/>
          </p:grpSpPr>
          <p:sp>
            <p:nvSpPr>
              <p:cNvPr id="12" name="Rectangle 11">
                <a:extLst>
                  <a:ext uri="{FF2B5EF4-FFF2-40B4-BE49-F238E27FC236}">
                    <a16:creationId xmlns:a16="http://schemas.microsoft.com/office/drawing/2014/main" id="{32D8F837-FD2C-2FED-667B-E8847F5B0B35}"/>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9FF03F0-D23A-BFB7-DD43-5CB65CDF5185}"/>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A7511F47-C323-280E-7D6A-D19408A4D753}"/>
                </a:ext>
              </a:extLst>
            </p:cNvPr>
            <p:cNvGrpSpPr/>
            <p:nvPr userDrawn="1"/>
          </p:nvGrpSpPr>
          <p:grpSpPr>
            <a:xfrm rot="5400000">
              <a:off x="-1460500" y="1483535"/>
              <a:ext cx="634206" cy="59514"/>
              <a:chOff x="-1460500" y="1483536"/>
              <a:chExt cx="634206" cy="59514"/>
            </a:xfrm>
            <a:grpFill/>
          </p:grpSpPr>
          <p:sp>
            <p:nvSpPr>
              <p:cNvPr id="10" name="Rectangle 9">
                <a:extLst>
                  <a:ext uri="{FF2B5EF4-FFF2-40B4-BE49-F238E27FC236}">
                    <a16:creationId xmlns:a16="http://schemas.microsoft.com/office/drawing/2014/main" id="{17FBA266-CD4A-3873-2394-5E8B54950780}"/>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0FF61C-93AA-290F-2966-E9FFE59FBE2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 name="Group 13">
            <a:extLst>
              <a:ext uri="{FF2B5EF4-FFF2-40B4-BE49-F238E27FC236}">
                <a16:creationId xmlns:a16="http://schemas.microsoft.com/office/drawing/2014/main" id="{4DD2E45C-FE84-45DE-827F-7B189AEE04EE}"/>
              </a:ext>
            </a:extLst>
          </p:cNvPr>
          <p:cNvGrpSpPr/>
          <p:nvPr userDrawn="1"/>
        </p:nvGrpSpPr>
        <p:grpSpPr>
          <a:xfrm>
            <a:off x="11815482" y="-76915"/>
            <a:ext cx="497080" cy="497080"/>
            <a:chOff x="-1460500" y="1196189"/>
            <a:chExt cx="634206" cy="634206"/>
          </a:xfrm>
          <a:solidFill>
            <a:schemeClr val="tx1"/>
          </a:solidFill>
        </p:grpSpPr>
        <p:grpSp>
          <p:nvGrpSpPr>
            <p:cNvPr id="15" name="Group 14">
              <a:extLst>
                <a:ext uri="{FF2B5EF4-FFF2-40B4-BE49-F238E27FC236}">
                  <a16:creationId xmlns:a16="http://schemas.microsoft.com/office/drawing/2014/main" id="{42E5EBD0-6281-9CBD-2B01-AC1203C08256}"/>
                </a:ext>
              </a:extLst>
            </p:cNvPr>
            <p:cNvGrpSpPr/>
            <p:nvPr userDrawn="1"/>
          </p:nvGrpSpPr>
          <p:grpSpPr>
            <a:xfrm>
              <a:off x="-1460500" y="1483536"/>
              <a:ext cx="634206" cy="59514"/>
              <a:chOff x="-1460500" y="1483536"/>
              <a:chExt cx="634206" cy="59514"/>
            </a:xfrm>
            <a:grpFill/>
          </p:grpSpPr>
          <p:sp>
            <p:nvSpPr>
              <p:cNvPr id="19" name="Rectangle 18">
                <a:extLst>
                  <a:ext uri="{FF2B5EF4-FFF2-40B4-BE49-F238E27FC236}">
                    <a16:creationId xmlns:a16="http://schemas.microsoft.com/office/drawing/2014/main" id="{BFC01546-527C-AA3A-6C4B-5C7FD28E6AA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2D76C2D-FF20-C6E5-F9D9-8FABAD2B0287}"/>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D58D6354-3037-EAFD-B9CD-75925232F1A0}"/>
                </a:ext>
              </a:extLst>
            </p:cNvPr>
            <p:cNvGrpSpPr/>
            <p:nvPr userDrawn="1"/>
          </p:nvGrpSpPr>
          <p:grpSpPr>
            <a:xfrm rot="5400000">
              <a:off x="-1460500" y="1483535"/>
              <a:ext cx="634206" cy="59514"/>
              <a:chOff x="-1460500" y="1483536"/>
              <a:chExt cx="634206" cy="59514"/>
            </a:xfrm>
            <a:grpFill/>
          </p:grpSpPr>
          <p:sp>
            <p:nvSpPr>
              <p:cNvPr id="17" name="Rectangle 16">
                <a:extLst>
                  <a:ext uri="{FF2B5EF4-FFF2-40B4-BE49-F238E27FC236}">
                    <a16:creationId xmlns:a16="http://schemas.microsoft.com/office/drawing/2014/main" id="{4A3B0630-2DF0-17B0-D4AD-9ABA329AC63C}"/>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0AAAB0D-36E1-9887-7080-FF71A28C0D8C}"/>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 name="Group 20">
            <a:extLst>
              <a:ext uri="{FF2B5EF4-FFF2-40B4-BE49-F238E27FC236}">
                <a16:creationId xmlns:a16="http://schemas.microsoft.com/office/drawing/2014/main" id="{E23BE198-32B7-3539-40D3-3667897D8117}"/>
              </a:ext>
            </a:extLst>
          </p:cNvPr>
          <p:cNvGrpSpPr/>
          <p:nvPr userDrawn="1"/>
        </p:nvGrpSpPr>
        <p:grpSpPr>
          <a:xfrm>
            <a:off x="4038599" y="5916029"/>
            <a:ext cx="1498600" cy="1498600"/>
            <a:chOff x="-2343150" y="1566863"/>
            <a:chExt cx="1498600" cy="1498600"/>
          </a:xfrm>
        </p:grpSpPr>
        <p:sp>
          <p:nvSpPr>
            <p:cNvPr id="22" name="Oval 21">
              <a:extLst>
                <a:ext uri="{FF2B5EF4-FFF2-40B4-BE49-F238E27FC236}">
                  <a16:creationId xmlns:a16="http://schemas.microsoft.com/office/drawing/2014/main" id="{D5FDCDA2-3BCD-CD9D-3D83-C5C5DCAB87B0}"/>
                </a:ext>
              </a:extLst>
            </p:cNvPr>
            <p:cNvSpPr/>
            <p:nvPr userDrawn="1"/>
          </p:nvSpPr>
          <p:spPr>
            <a:xfrm>
              <a:off x="-2057400" y="1852613"/>
              <a:ext cx="927100" cy="927100"/>
            </a:xfrm>
            <a:prstGeom prst="ellipse">
              <a:avLst/>
            </a:prstGeom>
            <a:noFill/>
            <a:ln w="28575">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1A16D6C-972F-BEEC-D568-544C64DC47A1}"/>
                </a:ext>
              </a:extLst>
            </p:cNvPr>
            <p:cNvSpPr/>
            <p:nvPr userDrawn="1"/>
          </p:nvSpPr>
          <p:spPr>
            <a:xfrm>
              <a:off x="-2343150" y="1566863"/>
              <a:ext cx="1498600" cy="1498600"/>
            </a:xfrm>
            <a:prstGeom prst="ellipse">
              <a:avLst/>
            </a:prstGeom>
            <a:noFill/>
            <a:ln w="28575">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 Placeholder 59">
            <a:extLst>
              <a:ext uri="{FF2B5EF4-FFF2-40B4-BE49-F238E27FC236}">
                <a16:creationId xmlns:a16="http://schemas.microsoft.com/office/drawing/2014/main" id="{5AD35CA2-5F96-0BE5-9254-2F8CA8745A28}"/>
              </a:ext>
            </a:extLst>
          </p:cNvPr>
          <p:cNvSpPr>
            <a:spLocks noGrp="1"/>
          </p:cNvSpPr>
          <p:nvPr>
            <p:ph type="body" sz="quarter" idx="14" hasCustomPrompt="1"/>
          </p:nvPr>
        </p:nvSpPr>
        <p:spPr>
          <a:xfrm>
            <a:off x="6219825" y="2504676"/>
            <a:ext cx="1958976" cy="305673"/>
          </a:xfrm>
        </p:spPr>
        <p:txBody>
          <a:bodyPr anchor="t">
            <a:noAutofit/>
          </a:bodyPr>
          <a:lstStyle>
            <a:lvl1pPr algn="l">
              <a:defRPr sz="1800" b="1">
                <a:solidFill>
                  <a:schemeClr val="accent6"/>
                </a:solidFill>
              </a:defRPr>
            </a:lvl1pPr>
            <a:lvl2pPr algn="l">
              <a:defRPr sz="1600" b="1">
                <a:solidFill>
                  <a:schemeClr val="accent2"/>
                </a:solidFill>
              </a:defRPr>
            </a:lvl2pPr>
            <a:lvl3pPr algn="l">
              <a:defRPr sz="1600" b="1">
                <a:solidFill>
                  <a:schemeClr val="accent2"/>
                </a:solidFill>
              </a:defRPr>
            </a:lvl3pPr>
            <a:lvl4pPr algn="l">
              <a:defRPr sz="1600" b="1">
                <a:solidFill>
                  <a:schemeClr val="accent2"/>
                </a:solidFill>
              </a:defRPr>
            </a:lvl4pPr>
            <a:lvl5pPr algn="l">
              <a:defRPr sz="1600" b="1">
                <a:solidFill>
                  <a:schemeClr val="accent2"/>
                </a:solidFill>
              </a:defRPr>
            </a:lvl5pPr>
          </a:lstStyle>
          <a:p>
            <a:pPr lvl="0"/>
            <a:r>
              <a:rPr lang="en-US"/>
              <a:t>Email</a:t>
            </a:r>
          </a:p>
        </p:txBody>
      </p:sp>
      <p:sp>
        <p:nvSpPr>
          <p:cNvPr id="27" name="Text Placeholder 10">
            <a:extLst>
              <a:ext uri="{FF2B5EF4-FFF2-40B4-BE49-F238E27FC236}">
                <a16:creationId xmlns:a16="http://schemas.microsoft.com/office/drawing/2014/main" id="{6DBD34E6-0122-1C4E-35FC-CCF3E55DF3FA}"/>
              </a:ext>
            </a:extLst>
          </p:cNvPr>
          <p:cNvSpPr>
            <a:spLocks noGrp="1"/>
          </p:cNvSpPr>
          <p:nvPr>
            <p:ph type="body" sz="quarter" idx="15"/>
          </p:nvPr>
        </p:nvSpPr>
        <p:spPr>
          <a:xfrm>
            <a:off x="6219825" y="2988149"/>
            <a:ext cx="1958976" cy="644027"/>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Rectangle: Diagonal Corners Snipped 27">
            <a:extLst>
              <a:ext uri="{FF2B5EF4-FFF2-40B4-BE49-F238E27FC236}">
                <a16:creationId xmlns:a16="http://schemas.microsoft.com/office/drawing/2014/main" id="{7CCDF14A-BDA1-BA4E-003E-5EDFAD157450}"/>
              </a:ext>
            </a:extLst>
          </p:cNvPr>
          <p:cNvSpPr/>
          <p:nvPr userDrawn="1"/>
        </p:nvSpPr>
        <p:spPr>
          <a:xfrm>
            <a:off x="5213350" y="2415775"/>
            <a:ext cx="654050" cy="483473"/>
          </a:xfrm>
          <a:prstGeom prst="snip2Diag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descr="Envelope with solid fill">
            <a:extLst>
              <a:ext uri="{FF2B5EF4-FFF2-40B4-BE49-F238E27FC236}">
                <a16:creationId xmlns:a16="http://schemas.microsoft.com/office/drawing/2014/main" id="{6D863327-CD1D-8AE2-4F22-F05880BDB4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354636" y="2474948"/>
            <a:ext cx="365125" cy="365125"/>
          </a:xfrm>
          <a:prstGeom prst="rect">
            <a:avLst/>
          </a:prstGeom>
        </p:spPr>
      </p:pic>
      <p:sp>
        <p:nvSpPr>
          <p:cNvPr id="31" name="Text Placeholder 59">
            <a:extLst>
              <a:ext uri="{FF2B5EF4-FFF2-40B4-BE49-F238E27FC236}">
                <a16:creationId xmlns:a16="http://schemas.microsoft.com/office/drawing/2014/main" id="{625D0E6B-BC3E-8F56-BF36-D4C606C3A30B}"/>
              </a:ext>
            </a:extLst>
          </p:cNvPr>
          <p:cNvSpPr>
            <a:spLocks noGrp="1"/>
          </p:cNvSpPr>
          <p:nvPr>
            <p:ph type="body" sz="quarter" idx="16" hasCustomPrompt="1"/>
          </p:nvPr>
        </p:nvSpPr>
        <p:spPr>
          <a:xfrm>
            <a:off x="6219825" y="4074409"/>
            <a:ext cx="1984375" cy="305673"/>
          </a:xfrm>
        </p:spPr>
        <p:txBody>
          <a:bodyPr anchor="t">
            <a:noAutofit/>
          </a:bodyPr>
          <a:lstStyle>
            <a:lvl1pPr algn="l">
              <a:defRPr sz="1800" b="1">
                <a:solidFill>
                  <a:schemeClr val="accent6"/>
                </a:solidFill>
              </a:defRPr>
            </a:lvl1pPr>
            <a:lvl2pPr algn="l">
              <a:defRPr sz="1600" b="1">
                <a:solidFill>
                  <a:schemeClr val="accent2"/>
                </a:solidFill>
              </a:defRPr>
            </a:lvl2pPr>
            <a:lvl3pPr algn="l">
              <a:defRPr sz="1600" b="1">
                <a:solidFill>
                  <a:schemeClr val="accent2"/>
                </a:solidFill>
              </a:defRPr>
            </a:lvl3pPr>
            <a:lvl4pPr algn="l">
              <a:defRPr sz="1600" b="1">
                <a:solidFill>
                  <a:schemeClr val="accent2"/>
                </a:solidFill>
              </a:defRPr>
            </a:lvl4pPr>
            <a:lvl5pPr algn="l">
              <a:defRPr sz="1600" b="1">
                <a:solidFill>
                  <a:schemeClr val="accent2"/>
                </a:solidFill>
              </a:defRPr>
            </a:lvl5pPr>
          </a:lstStyle>
          <a:p>
            <a:pPr lvl="0"/>
            <a:r>
              <a:rPr lang="en-US"/>
              <a:t>Contact</a:t>
            </a:r>
          </a:p>
        </p:txBody>
      </p:sp>
      <p:sp>
        <p:nvSpPr>
          <p:cNvPr id="32" name="Text Placeholder 10">
            <a:extLst>
              <a:ext uri="{FF2B5EF4-FFF2-40B4-BE49-F238E27FC236}">
                <a16:creationId xmlns:a16="http://schemas.microsoft.com/office/drawing/2014/main" id="{59323D4E-3FF4-B833-4F56-5F52A0050ECA}"/>
              </a:ext>
            </a:extLst>
          </p:cNvPr>
          <p:cNvSpPr>
            <a:spLocks noGrp="1"/>
          </p:cNvSpPr>
          <p:nvPr>
            <p:ph type="body" sz="quarter" idx="17"/>
          </p:nvPr>
        </p:nvSpPr>
        <p:spPr>
          <a:xfrm>
            <a:off x="6219825" y="4557882"/>
            <a:ext cx="1984375" cy="644027"/>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Rectangle: Diagonal Corners Snipped 32">
            <a:extLst>
              <a:ext uri="{FF2B5EF4-FFF2-40B4-BE49-F238E27FC236}">
                <a16:creationId xmlns:a16="http://schemas.microsoft.com/office/drawing/2014/main" id="{D1E8651E-8CF8-0B7F-F551-EB4E45EDF1E9}"/>
              </a:ext>
            </a:extLst>
          </p:cNvPr>
          <p:cNvSpPr/>
          <p:nvPr userDrawn="1"/>
        </p:nvSpPr>
        <p:spPr>
          <a:xfrm>
            <a:off x="5213351" y="3985508"/>
            <a:ext cx="654050" cy="483473"/>
          </a:xfrm>
          <a:prstGeom prst="snip2Diag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59">
            <a:extLst>
              <a:ext uri="{FF2B5EF4-FFF2-40B4-BE49-F238E27FC236}">
                <a16:creationId xmlns:a16="http://schemas.microsoft.com/office/drawing/2014/main" id="{46F79C3E-68A9-47A1-7BAC-75B459B8C679}"/>
              </a:ext>
            </a:extLst>
          </p:cNvPr>
          <p:cNvSpPr>
            <a:spLocks noGrp="1"/>
          </p:cNvSpPr>
          <p:nvPr>
            <p:ph type="body" sz="quarter" idx="18" hasCustomPrompt="1"/>
          </p:nvPr>
        </p:nvSpPr>
        <p:spPr>
          <a:xfrm>
            <a:off x="9970808" y="2504676"/>
            <a:ext cx="1984374" cy="305673"/>
          </a:xfrm>
        </p:spPr>
        <p:txBody>
          <a:bodyPr anchor="t">
            <a:noAutofit/>
          </a:bodyPr>
          <a:lstStyle>
            <a:lvl1pPr algn="l">
              <a:defRPr sz="1800" b="1">
                <a:solidFill>
                  <a:schemeClr val="accent6"/>
                </a:solidFill>
              </a:defRPr>
            </a:lvl1pPr>
            <a:lvl2pPr algn="l">
              <a:defRPr sz="1600" b="1">
                <a:solidFill>
                  <a:schemeClr val="accent2"/>
                </a:solidFill>
              </a:defRPr>
            </a:lvl2pPr>
            <a:lvl3pPr algn="l">
              <a:defRPr sz="1600" b="1">
                <a:solidFill>
                  <a:schemeClr val="accent2"/>
                </a:solidFill>
              </a:defRPr>
            </a:lvl3pPr>
            <a:lvl4pPr algn="l">
              <a:defRPr sz="1600" b="1">
                <a:solidFill>
                  <a:schemeClr val="accent2"/>
                </a:solidFill>
              </a:defRPr>
            </a:lvl4pPr>
            <a:lvl5pPr algn="l">
              <a:defRPr sz="1600" b="1">
                <a:solidFill>
                  <a:schemeClr val="accent2"/>
                </a:solidFill>
              </a:defRPr>
            </a:lvl5pPr>
          </a:lstStyle>
          <a:p>
            <a:pPr lvl="0"/>
            <a:r>
              <a:rPr lang="en-US"/>
              <a:t>Website</a:t>
            </a:r>
          </a:p>
        </p:txBody>
      </p:sp>
      <p:sp>
        <p:nvSpPr>
          <p:cNvPr id="36" name="Text Placeholder 10">
            <a:extLst>
              <a:ext uri="{FF2B5EF4-FFF2-40B4-BE49-F238E27FC236}">
                <a16:creationId xmlns:a16="http://schemas.microsoft.com/office/drawing/2014/main" id="{5D318CAC-F6A7-8EFE-CE0B-C1BE619A90FA}"/>
              </a:ext>
            </a:extLst>
          </p:cNvPr>
          <p:cNvSpPr>
            <a:spLocks noGrp="1"/>
          </p:cNvSpPr>
          <p:nvPr>
            <p:ph type="body" sz="quarter" idx="19"/>
          </p:nvPr>
        </p:nvSpPr>
        <p:spPr>
          <a:xfrm>
            <a:off x="9970808" y="2988149"/>
            <a:ext cx="1984374" cy="644027"/>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7" name="Rectangle: Diagonal Corners Snipped 36">
            <a:extLst>
              <a:ext uri="{FF2B5EF4-FFF2-40B4-BE49-F238E27FC236}">
                <a16:creationId xmlns:a16="http://schemas.microsoft.com/office/drawing/2014/main" id="{79CAB067-708E-D5F9-5D7B-403DF2C0336E}"/>
              </a:ext>
            </a:extLst>
          </p:cNvPr>
          <p:cNvSpPr/>
          <p:nvPr userDrawn="1"/>
        </p:nvSpPr>
        <p:spPr>
          <a:xfrm>
            <a:off x="8964333" y="2415775"/>
            <a:ext cx="654050" cy="483473"/>
          </a:xfrm>
          <a:prstGeom prst="snip2Diag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Graphic 39" descr="Receiver with solid fill">
            <a:extLst>
              <a:ext uri="{FF2B5EF4-FFF2-40B4-BE49-F238E27FC236}">
                <a16:creationId xmlns:a16="http://schemas.microsoft.com/office/drawing/2014/main" id="{917B2C78-C40C-4AD2-0A2C-35ACF3C469E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92735" y="4091155"/>
            <a:ext cx="288927" cy="288927"/>
          </a:xfrm>
          <a:prstGeom prst="rect">
            <a:avLst/>
          </a:prstGeom>
        </p:spPr>
      </p:pic>
      <p:pic>
        <p:nvPicPr>
          <p:cNvPr id="42" name="Graphic 41" descr="Link with solid fill">
            <a:extLst>
              <a:ext uri="{FF2B5EF4-FFF2-40B4-BE49-F238E27FC236}">
                <a16:creationId xmlns:a16="http://schemas.microsoft.com/office/drawing/2014/main" id="{9F0718BA-0307-DE94-7473-24EEFEFB5426}"/>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137366" y="2478270"/>
            <a:ext cx="333376" cy="333376"/>
          </a:xfrm>
          <a:prstGeom prst="rect">
            <a:avLst/>
          </a:prstGeom>
        </p:spPr>
      </p:pic>
      <p:sp>
        <p:nvSpPr>
          <p:cNvPr id="24" name="Text Placeholder 59">
            <a:extLst>
              <a:ext uri="{FF2B5EF4-FFF2-40B4-BE49-F238E27FC236}">
                <a16:creationId xmlns:a16="http://schemas.microsoft.com/office/drawing/2014/main" id="{18FC9F86-C893-FECD-9DC1-A51CBE869F10}"/>
              </a:ext>
            </a:extLst>
          </p:cNvPr>
          <p:cNvSpPr>
            <a:spLocks noGrp="1"/>
          </p:cNvSpPr>
          <p:nvPr>
            <p:ph type="body" sz="quarter" idx="20" hasCustomPrompt="1"/>
          </p:nvPr>
        </p:nvSpPr>
        <p:spPr>
          <a:xfrm>
            <a:off x="9970808" y="4074409"/>
            <a:ext cx="1984374" cy="305673"/>
          </a:xfrm>
        </p:spPr>
        <p:txBody>
          <a:bodyPr anchor="t">
            <a:noAutofit/>
          </a:bodyPr>
          <a:lstStyle>
            <a:lvl1pPr algn="l">
              <a:defRPr sz="1800" b="1">
                <a:solidFill>
                  <a:schemeClr val="accent6"/>
                </a:solidFill>
              </a:defRPr>
            </a:lvl1pPr>
            <a:lvl2pPr algn="l">
              <a:defRPr sz="1600" b="1">
                <a:solidFill>
                  <a:schemeClr val="accent2"/>
                </a:solidFill>
              </a:defRPr>
            </a:lvl2pPr>
            <a:lvl3pPr algn="l">
              <a:defRPr sz="1600" b="1">
                <a:solidFill>
                  <a:schemeClr val="accent2"/>
                </a:solidFill>
              </a:defRPr>
            </a:lvl3pPr>
            <a:lvl4pPr algn="l">
              <a:defRPr sz="1600" b="1">
                <a:solidFill>
                  <a:schemeClr val="accent2"/>
                </a:solidFill>
              </a:defRPr>
            </a:lvl4pPr>
            <a:lvl5pPr algn="l">
              <a:defRPr sz="1600" b="1">
                <a:solidFill>
                  <a:schemeClr val="accent2"/>
                </a:solidFill>
              </a:defRPr>
            </a:lvl5pPr>
          </a:lstStyle>
          <a:p>
            <a:pPr lvl="0"/>
            <a:r>
              <a:rPr lang="en-US"/>
              <a:t>Address</a:t>
            </a:r>
          </a:p>
        </p:txBody>
      </p:sp>
      <p:sp>
        <p:nvSpPr>
          <p:cNvPr id="29" name="Text Placeholder 10">
            <a:extLst>
              <a:ext uri="{FF2B5EF4-FFF2-40B4-BE49-F238E27FC236}">
                <a16:creationId xmlns:a16="http://schemas.microsoft.com/office/drawing/2014/main" id="{21268E27-2114-9D39-0811-809657CDA0F3}"/>
              </a:ext>
            </a:extLst>
          </p:cNvPr>
          <p:cNvSpPr>
            <a:spLocks noGrp="1"/>
          </p:cNvSpPr>
          <p:nvPr>
            <p:ph type="body" sz="quarter" idx="21"/>
          </p:nvPr>
        </p:nvSpPr>
        <p:spPr>
          <a:xfrm>
            <a:off x="9970808" y="4557882"/>
            <a:ext cx="1984374" cy="644027"/>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Rectangle: Diagonal Corners Snipped 33">
            <a:extLst>
              <a:ext uri="{FF2B5EF4-FFF2-40B4-BE49-F238E27FC236}">
                <a16:creationId xmlns:a16="http://schemas.microsoft.com/office/drawing/2014/main" id="{FF5685FA-7B71-6BBC-F65A-0E7E7329516F}"/>
              </a:ext>
            </a:extLst>
          </p:cNvPr>
          <p:cNvSpPr/>
          <p:nvPr userDrawn="1"/>
        </p:nvSpPr>
        <p:spPr>
          <a:xfrm>
            <a:off x="8964333" y="3985508"/>
            <a:ext cx="654050" cy="483473"/>
          </a:xfrm>
          <a:prstGeom prst="snip2Diag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Graphic 40" descr="Marker with solid fill">
            <a:extLst>
              <a:ext uri="{FF2B5EF4-FFF2-40B4-BE49-F238E27FC236}">
                <a16:creationId xmlns:a16="http://schemas.microsoft.com/office/drawing/2014/main" id="{E889093F-A8FE-7AF8-D2DD-44C318077F8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9126837" y="4051041"/>
            <a:ext cx="329041" cy="329041"/>
          </a:xfrm>
          <a:prstGeom prst="rect">
            <a:avLst/>
          </a:prstGeom>
        </p:spPr>
      </p:pic>
    </p:spTree>
    <p:extLst>
      <p:ext uri="{BB962C8B-B14F-4D97-AF65-F5344CB8AC3E}">
        <p14:creationId xmlns:p14="http://schemas.microsoft.com/office/powerpoint/2010/main" val="4110281299"/>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With Paragraph v1">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B22B4A-9259-0A43-0C0C-775AA85E4E79}"/>
              </a:ext>
            </a:extLst>
          </p:cNvPr>
          <p:cNvSpPr/>
          <p:nvPr userDrawn="1"/>
        </p:nvSpPr>
        <p:spPr>
          <a:xfrm>
            <a:off x="11531600" y="0"/>
            <a:ext cx="660400" cy="68580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E9BA8A-E8D5-AC96-E006-6F9DE8B668FE}"/>
              </a:ext>
            </a:extLst>
          </p:cNvPr>
          <p:cNvSpPr>
            <a:spLocks noGrp="1"/>
          </p:cNvSpPr>
          <p:nvPr>
            <p:ph type="title"/>
          </p:nvPr>
        </p:nvSpPr>
        <p:spPr>
          <a:xfrm>
            <a:off x="714752" y="365125"/>
            <a:ext cx="9711948" cy="599609"/>
          </a:xfrm>
        </p:spPr>
        <p:txBody>
          <a:bodyPr/>
          <a:lstStyle>
            <a:lvl1pPr>
              <a:defRPr>
                <a:solidFill>
                  <a:schemeClr val="accent4"/>
                </a:solidFill>
              </a:defRPr>
            </a:lvl1pPr>
          </a:lstStyle>
          <a:p>
            <a:r>
              <a:rPr lang="en-US"/>
              <a:t>Click to edit Master title style</a:t>
            </a:r>
          </a:p>
        </p:txBody>
      </p:sp>
      <p:grpSp>
        <p:nvGrpSpPr>
          <p:cNvPr id="7" name="Group 6">
            <a:extLst>
              <a:ext uri="{FF2B5EF4-FFF2-40B4-BE49-F238E27FC236}">
                <a16:creationId xmlns:a16="http://schemas.microsoft.com/office/drawing/2014/main" id="{62109804-E63E-241E-41A6-550D948CBE04}"/>
              </a:ext>
            </a:extLst>
          </p:cNvPr>
          <p:cNvGrpSpPr/>
          <p:nvPr userDrawn="1"/>
        </p:nvGrpSpPr>
        <p:grpSpPr>
          <a:xfrm>
            <a:off x="80769" y="6472935"/>
            <a:ext cx="497080" cy="497080"/>
            <a:chOff x="-1460500" y="1196189"/>
            <a:chExt cx="634206" cy="634206"/>
          </a:xfrm>
          <a:solidFill>
            <a:schemeClr val="tx1"/>
          </a:solidFill>
        </p:grpSpPr>
        <p:grpSp>
          <p:nvGrpSpPr>
            <p:cNvPr id="8" name="Group 7">
              <a:extLst>
                <a:ext uri="{FF2B5EF4-FFF2-40B4-BE49-F238E27FC236}">
                  <a16:creationId xmlns:a16="http://schemas.microsoft.com/office/drawing/2014/main" id="{AE1DD8A4-CD45-9E83-4FB2-EC2BFC05F4EC}"/>
                </a:ext>
              </a:extLst>
            </p:cNvPr>
            <p:cNvGrpSpPr/>
            <p:nvPr userDrawn="1"/>
          </p:nvGrpSpPr>
          <p:grpSpPr>
            <a:xfrm>
              <a:off x="-1460500" y="1483536"/>
              <a:ext cx="634206" cy="59514"/>
              <a:chOff x="-1460500" y="1483536"/>
              <a:chExt cx="634206" cy="59514"/>
            </a:xfrm>
            <a:grpFill/>
          </p:grpSpPr>
          <p:sp>
            <p:nvSpPr>
              <p:cNvPr id="12" name="Rectangle 11">
                <a:extLst>
                  <a:ext uri="{FF2B5EF4-FFF2-40B4-BE49-F238E27FC236}">
                    <a16:creationId xmlns:a16="http://schemas.microsoft.com/office/drawing/2014/main" id="{AE901054-CBB7-4999-DF79-0C939DE00181}"/>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9F91736-19F1-D4E8-E863-0EF9C91D3DD7}"/>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B356120F-30F7-8AAD-B31D-31E1523EB190}"/>
                </a:ext>
              </a:extLst>
            </p:cNvPr>
            <p:cNvGrpSpPr/>
            <p:nvPr userDrawn="1"/>
          </p:nvGrpSpPr>
          <p:grpSpPr>
            <a:xfrm rot="5400000">
              <a:off x="-1460500" y="1483535"/>
              <a:ext cx="634206" cy="59514"/>
              <a:chOff x="-1460500" y="1483536"/>
              <a:chExt cx="634206" cy="59514"/>
            </a:xfrm>
            <a:grpFill/>
          </p:grpSpPr>
          <p:sp>
            <p:nvSpPr>
              <p:cNvPr id="10" name="Rectangle 9">
                <a:extLst>
                  <a:ext uri="{FF2B5EF4-FFF2-40B4-BE49-F238E27FC236}">
                    <a16:creationId xmlns:a16="http://schemas.microsoft.com/office/drawing/2014/main" id="{AF822D87-A58F-425A-D7AF-7ED03A8D3771}"/>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215B550-316B-097E-34A7-8D54FA310024}"/>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 name="Group 13">
            <a:extLst>
              <a:ext uri="{FF2B5EF4-FFF2-40B4-BE49-F238E27FC236}">
                <a16:creationId xmlns:a16="http://schemas.microsoft.com/office/drawing/2014/main" id="{272186B0-0DF2-9B36-F644-712D6128D747}"/>
              </a:ext>
            </a:extLst>
          </p:cNvPr>
          <p:cNvGrpSpPr/>
          <p:nvPr userDrawn="1"/>
        </p:nvGrpSpPr>
        <p:grpSpPr>
          <a:xfrm>
            <a:off x="899919" y="6449613"/>
            <a:ext cx="497080" cy="497080"/>
            <a:chOff x="-1460500" y="1196189"/>
            <a:chExt cx="634206" cy="634206"/>
          </a:xfrm>
          <a:solidFill>
            <a:schemeClr val="tx1"/>
          </a:solidFill>
        </p:grpSpPr>
        <p:grpSp>
          <p:nvGrpSpPr>
            <p:cNvPr id="15" name="Group 14">
              <a:extLst>
                <a:ext uri="{FF2B5EF4-FFF2-40B4-BE49-F238E27FC236}">
                  <a16:creationId xmlns:a16="http://schemas.microsoft.com/office/drawing/2014/main" id="{BA91F73D-4E98-E9AE-C0E6-81E02989217A}"/>
                </a:ext>
              </a:extLst>
            </p:cNvPr>
            <p:cNvGrpSpPr/>
            <p:nvPr userDrawn="1"/>
          </p:nvGrpSpPr>
          <p:grpSpPr>
            <a:xfrm>
              <a:off x="-1460500" y="1483536"/>
              <a:ext cx="634206" cy="59514"/>
              <a:chOff x="-1460500" y="1483536"/>
              <a:chExt cx="634206" cy="59514"/>
            </a:xfrm>
            <a:grpFill/>
          </p:grpSpPr>
          <p:sp>
            <p:nvSpPr>
              <p:cNvPr id="19" name="Rectangle 18">
                <a:extLst>
                  <a:ext uri="{FF2B5EF4-FFF2-40B4-BE49-F238E27FC236}">
                    <a16:creationId xmlns:a16="http://schemas.microsoft.com/office/drawing/2014/main" id="{17BCBC95-7004-81F3-BD85-609C38E3C949}"/>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4DAC7EF-8521-5F2E-4DEA-B1DC6FA48F7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0E568951-2FC5-1ACD-977F-3C213F66CB36}"/>
                </a:ext>
              </a:extLst>
            </p:cNvPr>
            <p:cNvGrpSpPr/>
            <p:nvPr userDrawn="1"/>
          </p:nvGrpSpPr>
          <p:grpSpPr>
            <a:xfrm rot="5400000">
              <a:off x="-1460500" y="1483535"/>
              <a:ext cx="634206" cy="59514"/>
              <a:chOff x="-1460500" y="1483536"/>
              <a:chExt cx="634206" cy="59514"/>
            </a:xfrm>
            <a:grpFill/>
          </p:grpSpPr>
          <p:sp>
            <p:nvSpPr>
              <p:cNvPr id="17" name="Rectangle 16">
                <a:extLst>
                  <a:ext uri="{FF2B5EF4-FFF2-40B4-BE49-F238E27FC236}">
                    <a16:creationId xmlns:a16="http://schemas.microsoft.com/office/drawing/2014/main" id="{F002BC32-A38C-6294-4964-871E569B42E5}"/>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A8FF98A-F0C9-371B-580C-BA129E6AC4A4}"/>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 name="Group 20">
            <a:extLst>
              <a:ext uri="{FF2B5EF4-FFF2-40B4-BE49-F238E27FC236}">
                <a16:creationId xmlns:a16="http://schemas.microsoft.com/office/drawing/2014/main" id="{32CADEBC-E503-CD9D-A6CB-C54F2D5AC580}"/>
              </a:ext>
            </a:extLst>
          </p:cNvPr>
          <p:cNvGrpSpPr/>
          <p:nvPr userDrawn="1"/>
        </p:nvGrpSpPr>
        <p:grpSpPr>
          <a:xfrm>
            <a:off x="489535" y="5899655"/>
            <a:ext cx="497080" cy="497080"/>
            <a:chOff x="-1460500" y="1196189"/>
            <a:chExt cx="634206" cy="634206"/>
          </a:xfrm>
          <a:solidFill>
            <a:schemeClr val="tx1"/>
          </a:solidFill>
        </p:grpSpPr>
        <p:grpSp>
          <p:nvGrpSpPr>
            <p:cNvPr id="22" name="Group 21">
              <a:extLst>
                <a:ext uri="{FF2B5EF4-FFF2-40B4-BE49-F238E27FC236}">
                  <a16:creationId xmlns:a16="http://schemas.microsoft.com/office/drawing/2014/main" id="{6488EF81-9EEF-0FD6-80F8-A4317859D798}"/>
                </a:ext>
              </a:extLst>
            </p:cNvPr>
            <p:cNvGrpSpPr/>
            <p:nvPr userDrawn="1"/>
          </p:nvGrpSpPr>
          <p:grpSpPr>
            <a:xfrm>
              <a:off x="-1460500" y="1483536"/>
              <a:ext cx="634206" cy="59514"/>
              <a:chOff x="-1460500" y="1483536"/>
              <a:chExt cx="634206" cy="59514"/>
            </a:xfrm>
            <a:grpFill/>
          </p:grpSpPr>
          <p:sp>
            <p:nvSpPr>
              <p:cNvPr id="26" name="Rectangle 25">
                <a:extLst>
                  <a:ext uri="{FF2B5EF4-FFF2-40B4-BE49-F238E27FC236}">
                    <a16:creationId xmlns:a16="http://schemas.microsoft.com/office/drawing/2014/main" id="{FD93F0E2-C38C-9E7C-2B5C-2BE8E88304EC}"/>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5257E69-5C9D-ABFD-11AA-64FDAB0210EA}"/>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3D6F3B6D-5566-9621-D496-F4D4B414D133}"/>
                </a:ext>
              </a:extLst>
            </p:cNvPr>
            <p:cNvGrpSpPr/>
            <p:nvPr userDrawn="1"/>
          </p:nvGrpSpPr>
          <p:grpSpPr>
            <a:xfrm rot="5400000">
              <a:off x="-1460500" y="1483535"/>
              <a:ext cx="634206" cy="59514"/>
              <a:chOff x="-1460500" y="1483536"/>
              <a:chExt cx="634206" cy="59514"/>
            </a:xfrm>
            <a:grpFill/>
          </p:grpSpPr>
          <p:sp>
            <p:nvSpPr>
              <p:cNvPr id="24" name="Rectangle 23">
                <a:extLst>
                  <a:ext uri="{FF2B5EF4-FFF2-40B4-BE49-F238E27FC236}">
                    <a16:creationId xmlns:a16="http://schemas.microsoft.com/office/drawing/2014/main" id="{F7102C97-E2E9-8B4E-0D4B-DB29FB181A31}"/>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C8C5A79-1A74-C6AE-45E7-CC1EA77851E1}"/>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8" name="Group 27">
            <a:extLst>
              <a:ext uri="{FF2B5EF4-FFF2-40B4-BE49-F238E27FC236}">
                <a16:creationId xmlns:a16="http://schemas.microsoft.com/office/drawing/2014/main" id="{AC1A5817-C4B5-78B3-505C-0354467225E1}"/>
              </a:ext>
            </a:extLst>
          </p:cNvPr>
          <p:cNvGrpSpPr/>
          <p:nvPr userDrawn="1"/>
        </p:nvGrpSpPr>
        <p:grpSpPr>
          <a:xfrm>
            <a:off x="10991850" y="-800566"/>
            <a:ext cx="1765300" cy="1765300"/>
            <a:chOff x="-2343150" y="1566863"/>
            <a:chExt cx="1498600" cy="1498600"/>
          </a:xfrm>
        </p:grpSpPr>
        <p:sp>
          <p:nvSpPr>
            <p:cNvPr id="29" name="Oval 28">
              <a:extLst>
                <a:ext uri="{FF2B5EF4-FFF2-40B4-BE49-F238E27FC236}">
                  <a16:creationId xmlns:a16="http://schemas.microsoft.com/office/drawing/2014/main" id="{BC36EF79-AEB2-3FB6-8B83-C586C388CB85}"/>
                </a:ext>
              </a:extLst>
            </p:cNvPr>
            <p:cNvSpPr/>
            <p:nvPr userDrawn="1"/>
          </p:nvSpPr>
          <p:spPr>
            <a:xfrm>
              <a:off x="-2057400" y="1852613"/>
              <a:ext cx="927100" cy="927100"/>
            </a:xfrm>
            <a:prstGeom prst="ellipse">
              <a:avLst/>
            </a:prstGeom>
            <a:noFill/>
            <a:ln w="38100">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085039F-DF44-F478-3576-06F6E180CA13}"/>
                </a:ext>
              </a:extLst>
            </p:cNvPr>
            <p:cNvSpPr/>
            <p:nvPr userDrawn="1"/>
          </p:nvSpPr>
          <p:spPr>
            <a:xfrm>
              <a:off x="-2343150" y="1566863"/>
              <a:ext cx="1498600" cy="1498600"/>
            </a:xfrm>
            <a:prstGeom prst="ellipse">
              <a:avLst/>
            </a:prstGeom>
            <a:noFill/>
            <a:ln w="38100">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 Placeholder 31">
            <a:extLst>
              <a:ext uri="{FF2B5EF4-FFF2-40B4-BE49-F238E27FC236}">
                <a16:creationId xmlns:a16="http://schemas.microsoft.com/office/drawing/2014/main" id="{0E95F1F4-B383-F139-A4D7-898758277A8F}"/>
              </a:ext>
            </a:extLst>
          </p:cNvPr>
          <p:cNvSpPr>
            <a:spLocks noGrp="1"/>
          </p:cNvSpPr>
          <p:nvPr>
            <p:ph type="body" sz="quarter" idx="13"/>
          </p:nvPr>
        </p:nvSpPr>
        <p:spPr>
          <a:xfrm>
            <a:off x="761397" y="1587500"/>
            <a:ext cx="9665303" cy="4505014"/>
          </a:xfrm>
        </p:spPr>
        <p:txBody>
          <a:bodyPr>
            <a:normAutofit/>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0088034"/>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lide Multiple Quiz Options 4 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A427C-8264-A8F3-CA4F-16230A1DBFDB}"/>
              </a:ext>
            </a:extLst>
          </p:cNvPr>
          <p:cNvSpPr>
            <a:spLocks noGrp="1"/>
          </p:cNvSpPr>
          <p:nvPr>
            <p:ph type="title"/>
          </p:nvPr>
        </p:nvSpPr>
        <p:spPr/>
        <p:txBody>
          <a:bodyPr/>
          <a:lstStyle/>
          <a:p>
            <a:r>
              <a:rPr lang="en-US"/>
              <a:t>Click to edit Master title style</a:t>
            </a:r>
          </a:p>
        </p:txBody>
      </p:sp>
      <p:sp>
        <p:nvSpPr>
          <p:cNvPr id="6" name="Rectangle: Single Corner Snipped 5">
            <a:extLst>
              <a:ext uri="{FF2B5EF4-FFF2-40B4-BE49-F238E27FC236}">
                <a16:creationId xmlns:a16="http://schemas.microsoft.com/office/drawing/2014/main" id="{DFA7438B-82B5-FABB-A94C-D6DA0DB04342}"/>
              </a:ext>
            </a:extLst>
          </p:cNvPr>
          <p:cNvSpPr/>
          <p:nvPr userDrawn="1"/>
        </p:nvSpPr>
        <p:spPr>
          <a:xfrm rot="10800000">
            <a:off x="10687050" y="-622883"/>
            <a:ext cx="2357306" cy="1245765"/>
          </a:xfrm>
          <a:prstGeom prst="snip1Rect">
            <a:avLst>
              <a:gd name="adj" fmla="val 50000"/>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C915F872-AF6C-FA17-E905-DD817EEB6AE5}"/>
              </a:ext>
            </a:extLst>
          </p:cNvPr>
          <p:cNvGrpSpPr/>
          <p:nvPr userDrawn="1"/>
        </p:nvGrpSpPr>
        <p:grpSpPr>
          <a:xfrm>
            <a:off x="11195050" y="-76915"/>
            <a:ext cx="497080" cy="497080"/>
            <a:chOff x="-1460500" y="1196189"/>
            <a:chExt cx="634206" cy="634206"/>
          </a:xfrm>
          <a:solidFill>
            <a:schemeClr val="bg1"/>
          </a:solidFill>
        </p:grpSpPr>
        <p:grpSp>
          <p:nvGrpSpPr>
            <p:cNvPr id="8" name="Group 7">
              <a:extLst>
                <a:ext uri="{FF2B5EF4-FFF2-40B4-BE49-F238E27FC236}">
                  <a16:creationId xmlns:a16="http://schemas.microsoft.com/office/drawing/2014/main" id="{91709C96-DD06-DD61-1CE0-A00C5189A2AE}"/>
                </a:ext>
              </a:extLst>
            </p:cNvPr>
            <p:cNvGrpSpPr/>
            <p:nvPr userDrawn="1"/>
          </p:nvGrpSpPr>
          <p:grpSpPr>
            <a:xfrm>
              <a:off x="-1460500" y="1483536"/>
              <a:ext cx="634206" cy="59514"/>
              <a:chOff x="-1460500" y="1483536"/>
              <a:chExt cx="634206" cy="59514"/>
            </a:xfrm>
            <a:grpFill/>
          </p:grpSpPr>
          <p:sp>
            <p:nvSpPr>
              <p:cNvPr id="12" name="Rectangle 11">
                <a:extLst>
                  <a:ext uri="{FF2B5EF4-FFF2-40B4-BE49-F238E27FC236}">
                    <a16:creationId xmlns:a16="http://schemas.microsoft.com/office/drawing/2014/main" id="{86D391F1-3AE4-C8DE-881D-B894CA598A4F}"/>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BC243F-A098-011D-6D9C-69BFF9B08D2B}"/>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5A1FCD51-FD63-BC1F-6295-F845743A3E6F}"/>
                </a:ext>
              </a:extLst>
            </p:cNvPr>
            <p:cNvGrpSpPr/>
            <p:nvPr userDrawn="1"/>
          </p:nvGrpSpPr>
          <p:grpSpPr>
            <a:xfrm rot="5400000">
              <a:off x="-1460500" y="1483535"/>
              <a:ext cx="634206" cy="59514"/>
              <a:chOff x="-1460500" y="1483536"/>
              <a:chExt cx="634206" cy="59514"/>
            </a:xfrm>
            <a:grpFill/>
          </p:grpSpPr>
          <p:sp>
            <p:nvSpPr>
              <p:cNvPr id="10" name="Rectangle 9">
                <a:extLst>
                  <a:ext uri="{FF2B5EF4-FFF2-40B4-BE49-F238E27FC236}">
                    <a16:creationId xmlns:a16="http://schemas.microsoft.com/office/drawing/2014/main" id="{AFE9D2EC-D89E-090C-E798-92F331320D90}"/>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9FE7935-F3E8-938C-E672-E77E97C00DBF}"/>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 name="Group 13">
            <a:extLst>
              <a:ext uri="{FF2B5EF4-FFF2-40B4-BE49-F238E27FC236}">
                <a16:creationId xmlns:a16="http://schemas.microsoft.com/office/drawing/2014/main" id="{22B9B89A-E6E3-CD04-64A2-B81A4A373A3F}"/>
              </a:ext>
            </a:extLst>
          </p:cNvPr>
          <p:cNvGrpSpPr/>
          <p:nvPr userDrawn="1"/>
        </p:nvGrpSpPr>
        <p:grpSpPr>
          <a:xfrm>
            <a:off x="11815482" y="-76915"/>
            <a:ext cx="497080" cy="497080"/>
            <a:chOff x="-1460500" y="1196189"/>
            <a:chExt cx="634206" cy="634206"/>
          </a:xfrm>
          <a:solidFill>
            <a:schemeClr val="bg1"/>
          </a:solidFill>
        </p:grpSpPr>
        <p:grpSp>
          <p:nvGrpSpPr>
            <p:cNvPr id="15" name="Group 14">
              <a:extLst>
                <a:ext uri="{FF2B5EF4-FFF2-40B4-BE49-F238E27FC236}">
                  <a16:creationId xmlns:a16="http://schemas.microsoft.com/office/drawing/2014/main" id="{14F81443-3025-6EBF-B429-8FFA2B3A6F38}"/>
                </a:ext>
              </a:extLst>
            </p:cNvPr>
            <p:cNvGrpSpPr/>
            <p:nvPr userDrawn="1"/>
          </p:nvGrpSpPr>
          <p:grpSpPr>
            <a:xfrm>
              <a:off x="-1460500" y="1483536"/>
              <a:ext cx="634206" cy="59514"/>
              <a:chOff x="-1460500" y="1483536"/>
              <a:chExt cx="634206" cy="59514"/>
            </a:xfrm>
            <a:grpFill/>
          </p:grpSpPr>
          <p:sp>
            <p:nvSpPr>
              <p:cNvPr id="19" name="Rectangle 18">
                <a:extLst>
                  <a:ext uri="{FF2B5EF4-FFF2-40B4-BE49-F238E27FC236}">
                    <a16:creationId xmlns:a16="http://schemas.microsoft.com/office/drawing/2014/main" id="{2461528A-96E6-8593-1FA0-1CE4B213ED9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2DDEB53-0FF7-224E-B549-BC678BD1A611}"/>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BE7B0004-BB6A-84F1-8D5A-2CC160C83ED2}"/>
                </a:ext>
              </a:extLst>
            </p:cNvPr>
            <p:cNvGrpSpPr/>
            <p:nvPr userDrawn="1"/>
          </p:nvGrpSpPr>
          <p:grpSpPr>
            <a:xfrm rot="5400000">
              <a:off x="-1460500" y="1483535"/>
              <a:ext cx="634206" cy="59514"/>
              <a:chOff x="-1460500" y="1483536"/>
              <a:chExt cx="634206" cy="59514"/>
            </a:xfrm>
            <a:grpFill/>
          </p:grpSpPr>
          <p:sp>
            <p:nvSpPr>
              <p:cNvPr id="17" name="Rectangle 16">
                <a:extLst>
                  <a:ext uri="{FF2B5EF4-FFF2-40B4-BE49-F238E27FC236}">
                    <a16:creationId xmlns:a16="http://schemas.microsoft.com/office/drawing/2014/main" id="{6D6B4F7A-6338-8406-019C-A20BADE5DEFF}"/>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16827B8-2E9C-394A-3080-843517C50219}"/>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1" name="Rectangle: Diagonal Corners Snipped 20">
            <a:extLst>
              <a:ext uri="{FF2B5EF4-FFF2-40B4-BE49-F238E27FC236}">
                <a16:creationId xmlns:a16="http://schemas.microsoft.com/office/drawing/2014/main" id="{EFF92569-A99F-BB1C-93CA-4D0E6D1A4C5F}"/>
              </a:ext>
            </a:extLst>
          </p:cNvPr>
          <p:cNvSpPr/>
          <p:nvPr userDrawn="1"/>
        </p:nvSpPr>
        <p:spPr>
          <a:xfrm>
            <a:off x="996950" y="2133600"/>
            <a:ext cx="755650" cy="755650"/>
          </a:xfrm>
          <a:prstGeom prst="snip2Diag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59" descr="Subtitle">
            <a:extLst>
              <a:ext uri="{FF2B5EF4-FFF2-40B4-BE49-F238E27FC236}">
                <a16:creationId xmlns:a16="http://schemas.microsoft.com/office/drawing/2014/main" id="{14B81447-591F-5194-B3A2-7EC95F1E2A61}"/>
              </a:ext>
            </a:extLst>
          </p:cNvPr>
          <p:cNvSpPr>
            <a:spLocks noGrp="1"/>
          </p:cNvSpPr>
          <p:nvPr>
            <p:ph type="body" sz="quarter" idx="15"/>
          </p:nvPr>
        </p:nvSpPr>
        <p:spPr>
          <a:xfrm>
            <a:off x="1123950" y="2358588"/>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0">
            <a:extLst>
              <a:ext uri="{FF2B5EF4-FFF2-40B4-BE49-F238E27FC236}">
                <a16:creationId xmlns:a16="http://schemas.microsoft.com/office/drawing/2014/main" id="{5805E3B4-B6D6-FEB0-5D8C-4CBD8A20B7F3}"/>
              </a:ext>
            </a:extLst>
          </p:cNvPr>
          <p:cNvSpPr>
            <a:spLocks noGrp="1"/>
          </p:cNvSpPr>
          <p:nvPr>
            <p:ph type="body" sz="quarter" idx="16"/>
          </p:nvPr>
        </p:nvSpPr>
        <p:spPr>
          <a:xfrm>
            <a:off x="1993900" y="2269020"/>
            <a:ext cx="2990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Rectangle: Diagonal Corners Snipped 23">
            <a:extLst>
              <a:ext uri="{FF2B5EF4-FFF2-40B4-BE49-F238E27FC236}">
                <a16:creationId xmlns:a16="http://schemas.microsoft.com/office/drawing/2014/main" id="{EB51D67A-57C5-00EF-FCD2-AA05926F9730}"/>
              </a:ext>
            </a:extLst>
          </p:cNvPr>
          <p:cNvSpPr/>
          <p:nvPr userDrawn="1"/>
        </p:nvSpPr>
        <p:spPr>
          <a:xfrm>
            <a:off x="7207250" y="2131530"/>
            <a:ext cx="755650" cy="755650"/>
          </a:xfrm>
          <a:prstGeom prst="snip2Diag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 Placeholder 59" descr="Subtitle">
            <a:extLst>
              <a:ext uri="{FF2B5EF4-FFF2-40B4-BE49-F238E27FC236}">
                <a16:creationId xmlns:a16="http://schemas.microsoft.com/office/drawing/2014/main" id="{41D91281-0717-CA1B-F8A4-F0374EDDA89D}"/>
              </a:ext>
            </a:extLst>
          </p:cNvPr>
          <p:cNvSpPr>
            <a:spLocks noGrp="1"/>
          </p:cNvSpPr>
          <p:nvPr>
            <p:ph type="body" sz="quarter" idx="17"/>
          </p:nvPr>
        </p:nvSpPr>
        <p:spPr>
          <a:xfrm>
            <a:off x="7334250" y="2356518"/>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0">
            <a:extLst>
              <a:ext uri="{FF2B5EF4-FFF2-40B4-BE49-F238E27FC236}">
                <a16:creationId xmlns:a16="http://schemas.microsoft.com/office/drawing/2014/main" id="{13511463-FB02-93FC-DA55-11CF4C028565}"/>
              </a:ext>
            </a:extLst>
          </p:cNvPr>
          <p:cNvSpPr>
            <a:spLocks noGrp="1"/>
          </p:cNvSpPr>
          <p:nvPr>
            <p:ph type="body" sz="quarter" idx="18"/>
          </p:nvPr>
        </p:nvSpPr>
        <p:spPr>
          <a:xfrm>
            <a:off x="8204200" y="2266950"/>
            <a:ext cx="2990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Rectangle: Diagonal Corners Snipped 26">
            <a:extLst>
              <a:ext uri="{FF2B5EF4-FFF2-40B4-BE49-F238E27FC236}">
                <a16:creationId xmlns:a16="http://schemas.microsoft.com/office/drawing/2014/main" id="{9EDD6F12-02B0-7BE6-109C-BD14E427B624}"/>
              </a:ext>
            </a:extLst>
          </p:cNvPr>
          <p:cNvSpPr/>
          <p:nvPr userDrawn="1"/>
        </p:nvSpPr>
        <p:spPr>
          <a:xfrm>
            <a:off x="996950" y="4456601"/>
            <a:ext cx="755650" cy="755650"/>
          </a:xfrm>
          <a:prstGeom prst="snip2Diag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59" descr="Subtitle">
            <a:extLst>
              <a:ext uri="{FF2B5EF4-FFF2-40B4-BE49-F238E27FC236}">
                <a16:creationId xmlns:a16="http://schemas.microsoft.com/office/drawing/2014/main" id="{1D656045-F314-5D78-7229-BBC63BE7FA09}"/>
              </a:ext>
            </a:extLst>
          </p:cNvPr>
          <p:cNvSpPr>
            <a:spLocks noGrp="1"/>
          </p:cNvSpPr>
          <p:nvPr>
            <p:ph type="body" sz="quarter" idx="19"/>
          </p:nvPr>
        </p:nvSpPr>
        <p:spPr>
          <a:xfrm>
            <a:off x="1123950" y="4681589"/>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10">
            <a:extLst>
              <a:ext uri="{FF2B5EF4-FFF2-40B4-BE49-F238E27FC236}">
                <a16:creationId xmlns:a16="http://schemas.microsoft.com/office/drawing/2014/main" id="{3AF102D1-97EE-B89E-3106-C5917B8BEF06}"/>
              </a:ext>
            </a:extLst>
          </p:cNvPr>
          <p:cNvSpPr>
            <a:spLocks noGrp="1"/>
          </p:cNvSpPr>
          <p:nvPr>
            <p:ph type="body" sz="quarter" idx="20"/>
          </p:nvPr>
        </p:nvSpPr>
        <p:spPr>
          <a:xfrm>
            <a:off x="1993900" y="4592021"/>
            <a:ext cx="2990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Rectangle: Diagonal Corners Snipped 29">
            <a:extLst>
              <a:ext uri="{FF2B5EF4-FFF2-40B4-BE49-F238E27FC236}">
                <a16:creationId xmlns:a16="http://schemas.microsoft.com/office/drawing/2014/main" id="{C1FFEFEC-28B4-D04E-5999-AD98A3383036}"/>
              </a:ext>
            </a:extLst>
          </p:cNvPr>
          <p:cNvSpPr/>
          <p:nvPr userDrawn="1"/>
        </p:nvSpPr>
        <p:spPr>
          <a:xfrm>
            <a:off x="7207250" y="4454531"/>
            <a:ext cx="755650" cy="755650"/>
          </a:xfrm>
          <a:prstGeom prst="snip2Diag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59" descr="Subtitle">
            <a:extLst>
              <a:ext uri="{FF2B5EF4-FFF2-40B4-BE49-F238E27FC236}">
                <a16:creationId xmlns:a16="http://schemas.microsoft.com/office/drawing/2014/main" id="{8D62D618-8DC1-0379-30CB-8E78C49962EC}"/>
              </a:ext>
            </a:extLst>
          </p:cNvPr>
          <p:cNvSpPr>
            <a:spLocks noGrp="1"/>
          </p:cNvSpPr>
          <p:nvPr>
            <p:ph type="body" sz="quarter" idx="21"/>
          </p:nvPr>
        </p:nvSpPr>
        <p:spPr>
          <a:xfrm>
            <a:off x="7334250" y="4679519"/>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10">
            <a:extLst>
              <a:ext uri="{FF2B5EF4-FFF2-40B4-BE49-F238E27FC236}">
                <a16:creationId xmlns:a16="http://schemas.microsoft.com/office/drawing/2014/main" id="{B0E7E55E-B44F-FABC-FDA3-09C7617AB49D}"/>
              </a:ext>
            </a:extLst>
          </p:cNvPr>
          <p:cNvSpPr>
            <a:spLocks noGrp="1"/>
          </p:cNvSpPr>
          <p:nvPr>
            <p:ph type="body" sz="quarter" idx="22"/>
          </p:nvPr>
        </p:nvSpPr>
        <p:spPr>
          <a:xfrm>
            <a:off x="8204200" y="4589951"/>
            <a:ext cx="2990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3" name="Group 32">
            <a:extLst>
              <a:ext uri="{FF2B5EF4-FFF2-40B4-BE49-F238E27FC236}">
                <a16:creationId xmlns:a16="http://schemas.microsoft.com/office/drawing/2014/main" id="{7331275A-34FA-7542-4394-E762945D9516}"/>
              </a:ext>
            </a:extLst>
          </p:cNvPr>
          <p:cNvGrpSpPr/>
          <p:nvPr userDrawn="1"/>
        </p:nvGrpSpPr>
        <p:grpSpPr>
          <a:xfrm>
            <a:off x="-730250" y="5972175"/>
            <a:ext cx="1498600" cy="1498600"/>
            <a:chOff x="-2343150" y="1566863"/>
            <a:chExt cx="1498600" cy="1498600"/>
          </a:xfrm>
        </p:grpSpPr>
        <p:sp>
          <p:nvSpPr>
            <p:cNvPr id="34" name="Oval 33">
              <a:extLst>
                <a:ext uri="{FF2B5EF4-FFF2-40B4-BE49-F238E27FC236}">
                  <a16:creationId xmlns:a16="http://schemas.microsoft.com/office/drawing/2014/main" id="{14D58423-9DD6-4E6E-886A-D24EE5B9CBD8}"/>
                </a:ext>
              </a:extLst>
            </p:cNvPr>
            <p:cNvSpPr/>
            <p:nvPr userDrawn="1"/>
          </p:nvSpPr>
          <p:spPr>
            <a:xfrm>
              <a:off x="-2057400" y="1852613"/>
              <a:ext cx="927100" cy="927100"/>
            </a:xfrm>
            <a:prstGeom prst="ellipse">
              <a:avLst/>
            </a:prstGeom>
            <a:noFill/>
            <a:ln w="28575">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65D5C932-BF50-9C79-9974-DF8EE2888DB5}"/>
                </a:ext>
              </a:extLst>
            </p:cNvPr>
            <p:cNvSpPr/>
            <p:nvPr userDrawn="1"/>
          </p:nvSpPr>
          <p:spPr>
            <a:xfrm>
              <a:off x="-2343150" y="1566863"/>
              <a:ext cx="1498600" cy="1498600"/>
            </a:xfrm>
            <a:prstGeom prst="ellipse">
              <a:avLst/>
            </a:prstGeom>
            <a:noFill/>
            <a:ln w="28575">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209710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lide Multiple Quiz Options 4 v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C4972C8-9E2F-0C1F-9EB0-332B7D7B9901}"/>
              </a:ext>
            </a:extLst>
          </p:cNvPr>
          <p:cNvSpPr/>
          <p:nvPr userDrawn="1"/>
        </p:nvSpPr>
        <p:spPr>
          <a:xfrm>
            <a:off x="5213350" y="0"/>
            <a:ext cx="697865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C9E142-6E86-150C-E8FB-A11E070E06BC}"/>
              </a:ext>
            </a:extLst>
          </p:cNvPr>
          <p:cNvSpPr>
            <a:spLocks noGrp="1"/>
          </p:cNvSpPr>
          <p:nvPr>
            <p:ph type="title"/>
          </p:nvPr>
        </p:nvSpPr>
        <p:spPr>
          <a:xfrm>
            <a:off x="873125" y="3129195"/>
            <a:ext cx="3524250" cy="599609"/>
          </a:xfrm>
        </p:spPr>
        <p:txBody>
          <a:bodyPr anchor="ctr"/>
          <a:lstStyle/>
          <a:p>
            <a:r>
              <a:rPr lang="en-US"/>
              <a:t>Click to edit Master title style</a:t>
            </a:r>
          </a:p>
        </p:txBody>
      </p:sp>
      <p:sp>
        <p:nvSpPr>
          <p:cNvPr id="7" name="Rectangle: Diagonal Corners Snipped 6">
            <a:extLst>
              <a:ext uri="{FF2B5EF4-FFF2-40B4-BE49-F238E27FC236}">
                <a16:creationId xmlns:a16="http://schemas.microsoft.com/office/drawing/2014/main" id="{E2AAB27A-7CCB-CEC7-020C-9630AB00F95B}"/>
              </a:ext>
            </a:extLst>
          </p:cNvPr>
          <p:cNvSpPr/>
          <p:nvPr userDrawn="1"/>
        </p:nvSpPr>
        <p:spPr>
          <a:xfrm>
            <a:off x="6814081" y="977900"/>
            <a:ext cx="3644900" cy="755650"/>
          </a:xfrm>
          <a:prstGeom prst="snip2Diag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59" descr="Subtitle">
            <a:extLst>
              <a:ext uri="{FF2B5EF4-FFF2-40B4-BE49-F238E27FC236}">
                <a16:creationId xmlns:a16="http://schemas.microsoft.com/office/drawing/2014/main" id="{AE47261C-0EF3-AD50-CB27-4F9362365C8F}"/>
              </a:ext>
            </a:extLst>
          </p:cNvPr>
          <p:cNvSpPr>
            <a:spLocks noGrp="1"/>
          </p:cNvSpPr>
          <p:nvPr>
            <p:ph type="body" sz="quarter" idx="15"/>
          </p:nvPr>
        </p:nvSpPr>
        <p:spPr>
          <a:xfrm>
            <a:off x="6941081" y="1202888"/>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500CFCE6-081C-18A5-132B-A944B97B9416}"/>
              </a:ext>
            </a:extLst>
          </p:cNvPr>
          <p:cNvSpPr>
            <a:spLocks noGrp="1"/>
          </p:cNvSpPr>
          <p:nvPr>
            <p:ph type="body" sz="quarter" idx="16"/>
          </p:nvPr>
        </p:nvSpPr>
        <p:spPr>
          <a:xfrm>
            <a:off x="7747531" y="1113320"/>
            <a:ext cx="2482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Diagonal Corners Snipped 9">
            <a:extLst>
              <a:ext uri="{FF2B5EF4-FFF2-40B4-BE49-F238E27FC236}">
                <a16:creationId xmlns:a16="http://schemas.microsoft.com/office/drawing/2014/main" id="{0E0030F2-0D2A-D861-8B45-D1FAD421A10E}"/>
              </a:ext>
            </a:extLst>
          </p:cNvPr>
          <p:cNvSpPr/>
          <p:nvPr userDrawn="1"/>
        </p:nvSpPr>
        <p:spPr>
          <a:xfrm>
            <a:off x="6814081" y="2333625"/>
            <a:ext cx="3644900" cy="755650"/>
          </a:xfrm>
          <a:prstGeom prst="snip2Diag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59" descr="Subtitle">
            <a:extLst>
              <a:ext uri="{FF2B5EF4-FFF2-40B4-BE49-F238E27FC236}">
                <a16:creationId xmlns:a16="http://schemas.microsoft.com/office/drawing/2014/main" id="{0BCBE7B9-BC56-CFE5-D743-EF948E322284}"/>
              </a:ext>
            </a:extLst>
          </p:cNvPr>
          <p:cNvSpPr>
            <a:spLocks noGrp="1"/>
          </p:cNvSpPr>
          <p:nvPr>
            <p:ph type="body" sz="quarter" idx="17"/>
          </p:nvPr>
        </p:nvSpPr>
        <p:spPr>
          <a:xfrm>
            <a:off x="6941081" y="2558613"/>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0">
            <a:extLst>
              <a:ext uri="{FF2B5EF4-FFF2-40B4-BE49-F238E27FC236}">
                <a16:creationId xmlns:a16="http://schemas.microsoft.com/office/drawing/2014/main" id="{46DD1466-F830-3002-E7C5-916863EA8DEE}"/>
              </a:ext>
            </a:extLst>
          </p:cNvPr>
          <p:cNvSpPr>
            <a:spLocks noGrp="1"/>
          </p:cNvSpPr>
          <p:nvPr>
            <p:ph type="body" sz="quarter" idx="18"/>
          </p:nvPr>
        </p:nvSpPr>
        <p:spPr>
          <a:xfrm>
            <a:off x="7747531" y="2469045"/>
            <a:ext cx="2482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Rectangle: Diagonal Corners Snipped 12">
            <a:extLst>
              <a:ext uri="{FF2B5EF4-FFF2-40B4-BE49-F238E27FC236}">
                <a16:creationId xmlns:a16="http://schemas.microsoft.com/office/drawing/2014/main" id="{55A0C74E-423E-1851-5A39-F846F6840870}"/>
              </a:ext>
            </a:extLst>
          </p:cNvPr>
          <p:cNvSpPr/>
          <p:nvPr userDrawn="1"/>
        </p:nvSpPr>
        <p:spPr>
          <a:xfrm>
            <a:off x="6814081" y="3689350"/>
            <a:ext cx="3644900" cy="755650"/>
          </a:xfrm>
          <a:prstGeom prst="snip2Diag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59" descr="Subtitle">
            <a:extLst>
              <a:ext uri="{FF2B5EF4-FFF2-40B4-BE49-F238E27FC236}">
                <a16:creationId xmlns:a16="http://schemas.microsoft.com/office/drawing/2014/main" id="{B23F55E5-34BA-C3E3-7F24-A5D7F816C89A}"/>
              </a:ext>
            </a:extLst>
          </p:cNvPr>
          <p:cNvSpPr>
            <a:spLocks noGrp="1"/>
          </p:cNvSpPr>
          <p:nvPr>
            <p:ph type="body" sz="quarter" idx="19"/>
          </p:nvPr>
        </p:nvSpPr>
        <p:spPr>
          <a:xfrm>
            <a:off x="6941081" y="3914338"/>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0">
            <a:extLst>
              <a:ext uri="{FF2B5EF4-FFF2-40B4-BE49-F238E27FC236}">
                <a16:creationId xmlns:a16="http://schemas.microsoft.com/office/drawing/2014/main" id="{E654CFEA-572B-F7CE-621E-B2E496E6D47B}"/>
              </a:ext>
            </a:extLst>
          </p:cNvPr>
          <p:cNvSpPr>
            <a:spLocks noGrp="1"/>
          </p:cNvSpPr>
          <p:nvPr>
            <p:ph type="body" sz="quarter" idx="20"/>
          </p:nvPr>
        </p:nvSpPr>
        <p:spPr>
          <a:xfrm>
            <a:off x="7747531" y="3824770"/>
            <a:ext cx="2482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Rectangle: Diagonal Corners Snipped 15">
            <a:extLst>
              <a:ext uri="{FF2B5EF4-FFF2-40B4-BE49-F238E27FC236}">
                <a16:creationId xmlns:a16="http://schemas.microsoft.com/office/drawing/2014/main" id="{BA746B01-ACF7-8FBC-3E1D-974AD20E1C73}"/>
              </a:ext>
            </a:extLst>
          </p:cNvPr>
          <p:cNvSpPr/>
          <p:nvPr userDrawn="1"/>
        </p:nvSpPr>
        <p:spPr>
          <a:xfrm>
            <a:off x="6814081" y="5045075"/>
            <a:ext cx="3644900" cy="755650"/>
          </a:xfrm>
          <a:prstGeom prst="snip2Diag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59" descr="Subtitle">
            <a:extLst>
              <a:ext uri="{FF2B5EF4-FFF2-40B4-BE49-F238E27FC236}">
                <a16:creationId xmlns:a16="http://schemas.microsoft.com/office/drawing/2014/main" id="{1FA96E38-AF97-BA0C-D922-DCE4C6DF9AB0}"/>
              </a:ext>
            </a:extLst>
          </p:cNvPr>
          <p:cNvSpPr>
            <a:spLocks noGrp="1"/>
          </p:cNvSpPr>
          <p:nvPr>
            <p:ph type="body" sz="quarter" idx="21"/>
          </p:nvPr>
        </p:nvSpPr>
        <p:spPr>
          <a:xfrm>
            <a:off x="6941081" y="5270063"/>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0">
            <a:extLst>
              <a:ext uri="{FF2B5EF4-FFF2-40B4-BE49-F238E27FC236}">
                <a16:creationId xmlns:a16="http://schemas.microsoft.com/office/drawing/2014/main" id="{0EBEC579-744B-4B8C-A134-6298FEFDF617}"/>
              </a:ext>
            </a:extLst>
          </p:cNvPr>
          <p:cNvSpPr>
            <a:spLocks noGrp="1"/>
          </p:cNvSpPr>
          <p:nvPr>
            <p:ph type="body" sz="quarter" idx="22"/>
          </p:nvPr>
        </p:nvSpPr>
        <p:spPr>
          <a:xfrm>
            <a:off x="7747531" y="5180495"/>
            <a:ext cx="2482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9" name="Group 18">
            <a:extLst>
              <a:ext uri="{FF2B5EF4-FFF2-40B4-BE49-F238E27FC236}">
                <a16:creationId xmlns:a16="http://schemas.microsoft.com/office/drawing/2014/main" id="{70C79687-F5D3-0453-495B-46448A3C3C3C}"/>
              </a:ext>
            </a:extLst>
          </p:cNvPr>
          <p:cNvGrpSpPr/>
          <p:nvPr userDrawn="1"/>
        </p:nvGrpSpPr>
        <p:grpSpPr>
          <a:xfrm>
            <a:off x="4483100" y="5916029"/>
            <a:ext cx="1498600" cy="1498600"/>
            <a:chOff x="-2343150" y="1566863"/>
            <a:chExt cx="1498600" cy="1498600"/>
          </a:xfrm>
        </p:grpSpPr>
        <p:sp>
          <p:nvSpPr>
            <p:cNvPr id="20" name="Oval 19">
              <a:extLst>
                <a:ext uri="{FF2B5EF4-FFF2-40B4-BE49-F238E27FC236}">
                  <a16:creationId xmlns:a16="http://schemas.microsoft.com/office/drawing/2014/main" id="{655EB4BD-7CCE-C44C-5BD1-CA21572ECED8}"/>
                </a:ext>
              </a:extLst>
            </p:cNvPr>
            <p:cNvSpPr/>
            <p:nvPr userDrawn="1"/>
          </p:nvSpPr>
          <p:spPr>
            <a:xfrm>
              <a:off x="-2057400" y="1852613"/>
              <a:ext cx="927100" cy="927100"/>
            </a:xfrm>
            <a:prstGeom prst="ellipse">
              <a:avLst/>
            </a:prstGeom>
            <a:noFill/>
            <a:ln w="28575">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85C40F4-0271-F518-7F87-C232C60DF9C9}"/>
                </a:ext>
              </a:extLst>
            </p:cNvPr>
            <p:cNvSpPr/>
            <p:nvPr userDrawn="1"/>
          </p:nvSpPr>
          <p:spPr>
            <a:xfrm>
              <a:off x="-2343150" y="1566863"/>
              <a:ext cx="1498600" cy="1498600"/>
            </a:xfrm>
            <a:prstGeom prst="ellipse">
              <a:avLst/>
            </a:prstGeom>
            <a:noFill/>
            <a:ln w="28575">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D7FB9EB-44FE-CD99-5A66-4560880FD7E3}"/>
              </a:ext>
            </a:extLst>
          </p:cNvPr>
          <p:cNvGrpSpPr/>
          <p:nvPr userDrawn="1"/>
        </p:nvGrpSpPr>
        <p:grpSpPr>
          <a:xfrm>
            <a:off x="10883900" y="-343810"/>
            <a:ext cx="1670957" cy="1670959"/>
            <a:chOff x="-1985169" y="1122360"/>
            <a:chExt cx="2128837" cy="2128840"/>
          </a:xfrm>
          <a:solidFill>
            <a:schemeClr val="accent5"/>
          </a:solidFill>
        </p:grpSpPr>
        <p:grpSp>
          <p:nvGrpSpPr>
            <p:cNvPr id="23" name="Group 22">
              <a:extLst>
                <a:ext uri="{FF2B5EF4-FFF2-40B4-BE49-F238E27FC236}">
                  <a16:creationId xmlns:a16="http://schemas.microsoft.com/office/drawing/2014/main" id="{295621DD-CAFB-B1E4-172D-E579F24A4B8A}"/>
                </a:ext>
              </a:extLst>
            </p:cNvPr>
            <p:cNvGrpSpPr/>
            <p:nvPr userDrawn="1"/>
          </p:nvGrpSpPr>
          <p:grpSpPr>
            <a:xfrm>
              <a:off x="-1985169" y="1122363"/>
              <a:ext cx="2128837" cy="2128837"/>
              <a:chOff x="-1985169" y="1122363"/>
              <a:chExt cx="2128837" cy="2128837"/>
            </a:xfrm>
            <a:grpFill/>
          </p:grpSpPr>
          <p:grpSp>
            <p:nvGrpSpPr>
              <p:cNvPr id="31" name="Group 30">
                <a:extLst>
                  <a:ext uri="{FF2B5EF4-FFF2-40B4-BE49-F238E27FC236}">
                    <a16:creationId xmlns:a16="http://schemas.microsoft.com/office/drawing/2014/main" id="{0B24AD56-345E-4865-C117-A5D320441EB8}"/>
                  </a:ext>
                </a:extLst>
              </p:cNvPr>
              <p:cNvGrpSpPr/>
              <p:nvPr userDrawn="1"/>
            </p:nvGrpSpPr>
            <p:grpSpPr>
              <a:xfrm>
                <a:off x="-1003300" y="1122363"/>
                <a:ext cx="165100" cy="2128837"/>
                <a:chOff x="-1003300" y="1122363"/>
                <a:chExt cx="165100" cy="2128837"/>
              </a:xfrm>
              <a:grpFill/>
            </p:grpSpPr>
            <p:sp>
              <p:nvSpPr>
                <p:cNvPr id="35" name="Rectangle 34">
                  <a:extLst>
                    <a:ext uri="{FF2B5EF4-FFF2-40B4-BE49-F238E27FC236}">
                      <a16:creationId xmlns:a16="http://schemas.microsoft.com/office/drawing/2014/main" id="{472671D9-F550-0AE5-9CF2-3990A4E48E8F}"/>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6" name="Rectangle 35">
                  <a:extLst>
                    <a:ext uri="{FF2B5EF4-FFF2-40B4-BE49-F238E27FC236}">
                      <a16:creationId xmlns:a16="http://schemas.microsoft.com/office/drawing/2014/main" id="{68C25FF0-7125-88B7-BDD2-A08D92EA4E11}"/>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32" name="Group 31">
                <a:extLst>
                  <a:ext uri="{FF2B5EF4-FFF2-40B4-BE49-F238E27FC236}">
                    <a16:creationId xmlns:a16="http://schemas.microsoft.com/office/drawing/2014/main" id="{56418E31-5BAF-F8FF-CBF5-6C60D6FC7B56}"/>
                  </a:ext>
                </a:extLst>
              </p:cNvPr>
              <p:cNvGrpSpPr/>
              <p:nvPr userDrawn="1"/>
            </p:nvGrpSpPr>
            <p:grpSpPr>
              <a:xfrm rot="5400000">
                <a:off x="-1003300" y="1122362"/>
                <a:ext cx="165100" cy="2128837"/>
                <a:chOff x="-1003300" y="1122363"/>
                <a:chExt cx="165100" cy="2128837"/>
              </a:xfrm>
              <a:grpFill/>
            </p:grpSpPr>
            <p:sp>
              <p:nvSpPr>
                <p:cNvPr id="33" name="Rectangle 32">
                  <a:extLst>
                    <a:ext uri="{FF2B5EF4-FFF2-40B4-BE49-F238E27FC236}">
                      <a16:creationId xmlns:a16="http://schemas.microsoft.com/office/drawing/2014/main" id="{1975A848-0C27-0B96-7949-B1ECE68CEBDC}"/>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4" name="Rectangle 33">
                  <a:extLst>
                    <a:ext uri="{FF2B5EF4-FFF2-40B4-BE49-F238E27FC236}">
                      <a16:creationId xmlns:a16="http://schemas.microsoft.com/office/drawing/2014/main" id="{5AFC60F6-99E7-E574-E5E4-5BAC4A8F27A9}"/>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24" name="Group 23">
              <a:extLst>
                <a:ext uri="{FF2B5EF4-FFF2-40B4-BE49-F238E27FC236}">
                  <a16:creationId xmlns:a16="http://schemas.microsoft.com/office/drawing/2014/main" id="{E52FD6B8-94DB-C1C1-B1C2-9421FB83926C}"/>
                </a:ext>
              </a:extLst>
            </p:cNvPr>
            <p:cNvGrpSpPr/>
            <p:nvPr userDrawn="1"/>
          </p:nvGrpSpPr>
          <p:grpSpPr>
            <a:xfrm rot="2700000">
              <a:off x="-1985169" y="1122360"/>
              <a:ext cx="2128837" cy="2128837"/>
              <a:chOff x="-1985169" y="1122363"/>
              <a:chExt cx="2128837" cy="2128837"/>
            </a:xfrm>
            <a:grpFill/>
          </p:grpSpPr>
          <p:grpSp>
            <p:nvGrpSpPr>
              <p:cNvPr id="25" name="Group 24">
                <a:extLst>
                  <a:ext uri="{FF2B5EF4-FFF2-40B4-BE49-F238E27FC236}">
                    <a16:creationId xmlns:a16="http://schemas.microsoft.com/office/drawing/2014/main" id="{3AC33000-775F-653B-6668-B65284D1568F}"/>
                  </a:ext>
                </a:extLst>
              </p:cNvPr>
              <p:cNvGrpSpPr/>
              <p:nvPr userDrawn="1"/>
            </p:nvGrpSpPr>
            <p:grpSpPr>
              <a:xfrm>
                <a:off x="-1003300" y="1122363"/>
                <a:ext cx="165100" cy="2128837"/>
                <a:chOff x="-1003300" y="1122363"/>
                <a:chExt cx="165100" cy="2128837"/>
              </a:xfrm>
              <a:grpFill/>
            </p:grpSpPr>
            <p:sp>
              <p:nvSpPr>
                <p:cNvPr id="29" name="Rectangle 28">
                  <a:extLst>
                    <a:ext uri="{FF2B5EF4-FFF2-40B4-BE49-F238E27FC236}">
                      <a16:creationId xmlns:a16="http://schemas.microsoft.com/office/drawing/2014/main" id="{D65F2B03-D370-D284-1F61-26BD301CFD5D}"/>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0" name="Rectangle 29">
                  <a:extLst>
                    <a:ext uri="{FF2B5EF4-FFF2-40B4-BE49-F238E27FC236}">
                      <a16:creationId xmlns:a16="http://schemas.microsoft.com/office/drawing/2014/main" id="{E9470842-DD05-BD05-B234-2670572A92AF}"/>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26" name="Group 25">
                <a:extLst>
                  <a:ext uri="{FF2B5EF4-FFF2-40B4-BE49-F238E27FC236}">
                    <a16:creationId xmlns:a16="http://schemas.microsoft.com/office/drawing/2014/main" id="{3CBABB0A-11E1-14FD-E035-966365A8CB5F}"/>
                  </a:ext>
                </a:extLst>
              </p:cNvPr>
              <p:cNvGrpSpPr/>
              <p:nvPr userDrawn="1"/>
            </p:nvGrpSpPr>
            <p:grpSpPr>
              <a:xfrm rot="5400000">
                <a:off x="-1003300" y="1122362"/>
                <a:ext cx="165100" cy="2128837"/>
                <a:chOff x="-1003300" y="1122363"/>
                <a:chExt cx="165100" cy="2128837"/>
              </a:xfrm>
              <a:grpFill/>
            </p:grpSpPr>
            <p:sp>
              <p:nvSpPr>
                <p:cNvPr id="27" name="Rectangle 26">
                  <a:extLst>
                    <a:ext uri="{FF2B5EF4-FFF2-40B4-BE49-F238E27FC236}">
                      <a16:creationId xmlns:a16="http://schemas.microsoft.com/office/drawing/2014/main" id="{42F08CB5-CA11-3461-25A9-FC8E32DFAC7C}"/>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8" name="Rectangle 27">
                  <a:extLst>
                    <a:ext uri="{FF2B5EF4-FFF2-40B4-BE49-F238E27FC236}">
                      <a16:creationId xmlns:a16="http://schemas.microsoft.com/office/drawing/2014/main" id="{A9A1DAA5-E38E-7371-F525-4CE1ECEF2905}"/>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grpSp>
        <p:nvGrpSpPr>
          <p:cNvPr id="37" name="Group 36">
            <a:extLst>
              <a:ext uri="{FF2B5EF4-FFF2-40B4-BE49-F238E27FC236}">
                <a16:creationId xmlns:a16="http://schemas.microsoft.com/office/drawing/2014/main" id="{46207890-F4B7-295F-FC6E-384A25FCA117}"/>
              </a:ext>
            </a:extLst>
          </p:cNvPr>
          <p:cNvGrpSpPr/>
          <p:nvPr userDrawn="1"/>
        </p:nvGrpSpPr>
        <p:grpSpPr>
          <a:xfrm>
            <a:off x="5596237" y="66129"/>
            <a:ext cx="410863" cy="410863"/>
            <a:chOff x="-1460500" y="1196189"/>
            <a:chExt cx="634206" cy="634206"/>
          </a:xfrm>
          <a:solidFill>
            <a:schemeClr val="bg2"/>
          </a:solidFill>
        </p:grpSpPr>
        <p:grpSp>
          <p:nvGrpSpPr>
            <p:cNvPr id="38" name="Group 37">
              <a:extLst>
                <a:ext uri="{FF2B5EF4-FFF2-40B4-BE49-F238E27FC236}">
                  <a16:creationId xmlns:a16="http://schemas.microsoft.com/office/drawing/2014/main" id="{9F1863A7-7298-02D8-6DEF-EA23D80FB97D}"/>
                </a:ext>
              </a:extLst>
            </p:cNvPr>
            <p:cNvGrpSpPr/>
            <p:nvPr userDrawn="1"/>
          </p:nvGrpSpPr>
          <p:grpSpPr>
            <a:xfrm>
              <a:off x="-1460500" y="1483536"/>
              <a:ext cx="634206" cy="59514"/>
              <a:chOff x="-1460500" y="1483536"/>
              <a:chExt cx="634206" cy="59514"/>
            </a:xfrm>
            <a:grpFill/>
          </p:grpSpPr>
          <p:sp>
            <p:nvSpPr>
              <p:cNvPr id="42" name="Rectangle 41">
                <a:extLst>
                  <a:ext uri="{FF2B5EF4-FFF2-40B4-BE49-F238E27FC236}">
                    <a16:creationId xmlns:a16="http://schemas.microsoft.com/office/drawing/2014/main" id="{3DAB82A9-42B5-6ACA-D98D-D3A80D9E29DA}"/>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1580C86-EA43-EA5B-BCB4-D6D29208A8B9}"/>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8879E590-6394-F708-075F-366D5D9EEB04}"/>
                </a:ext>
              </a:extLst>
            </p:cNvPr>
            <p:cNvGrpSpPr/>
            <p:nvPr userDrawn="1"/>
          </p:nvGrpSpPr>
          <p:grpSpPr>
            <a:xfrm rot="5400000">
              <a:off x="-1460500" y="1483535"/>
              <a:ext cx="634206" cy="59514"/>
              <a:chOff x="-1460500" y="1483536"/>
              <a:chExt cx="634206" cy="59514"/>
            </a:xfrm>
            <a:grpFill/>
          </p:grpSpPr>
          <p:sp>
            <p:nvSpPr>
              <p:cNvPr id="40" name="Rectangle 39">
                <a:extLst>
                  <a:ext uri="{FF2B5EF4-FFF2-40B4-BE49-F238E27FC236}">
                    <a16:creationId xmlns:a16="http://schemas.microsoft.com/office/drawing/2014/main" id="{DEF041C8-2B22-71D9-46CB-7E6B3EA7EC92}"/>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FA14CCF-5F1A-790B-8D35-76D1F05A7B40}"/>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4" name="Group 43">
            <a:extLst>
              <a:ext uri="{FF2B5EF4-FFF2-40B4-BE49-F238E27FC236}">
                <a16:creationId xmlns:a16="http://schemas.microsoft.com/office/drawing/2014/main" id="{38F6E5A3-A9D5-6E70-D411-9181AC2FC4CB}"/>
              </a:ext>
            </a:extLst>
          </p:cNvPr>
          <p:cNvGrpSpPr/>
          <p:nvPr userDrawn="1"/>
        </p:nvGrpSpPr>
        <p:grpSpPr>
          <a:xfrm>
            <a:off x="5306784" y="426874"/>
            <a:ext cx="410863" cy="410863"/>
            <a:chOff x="-1460500" y="1196189"/>
            <a:chExt cx="634206" cy="634206"/>
          </a:xfrm>
          <a:solidFill>
            <a:schemeClr val="bg2"/>
          </a:solidFill>
        </p:grpSpPr>
        <p:grpSp>
          <p:nvGrpSpPr>
            <p:cNvPr id="45" name="Group 44">
              <a:extLst>
                <a:ext uri="{FF2B5EF4-FFF2-40B4-BE49-F238E27FC236}">
                  <a16:creationId xmlns:a16="http://schemas.microsoft.com/office/drawing/2014/main" id="{966A20E0-F25C-CBA9-19EC-0CC3E4526B96}"/>
                </a:ext>
              </a:extLst>
            </p:cNvPr>
            <p:cNvGrpSpPr/>
            <p:nvPr userDrawn="1"/>
          </p:nvGrpSpPr>
          <p:grpSpPr>
            <a:xfrm>
              <a:off x="-1460500" y="1483536"/>
              <a:ext cx="634206" cy="59514"/>
              <a:chOff x="-1460500" y="1483536"/>
              <a:chExt cx="634206" cy="59514"/>
            </a:xfrm>
            <a:grpFill/>
          </p:grpSpPr>
          <p:sp>
            <p:nvSpPr>
              <p:cNvPr id="49" name="Rectangle 48">
                <a:extLst>
                  <a:ext uri="{FF2B5EF4-FFF2-40B4-BE49-F238E27FC236}">
                    <a16:creationId xmlns:a16="http://schemas.microsoft.com/office/drawing/2014/main" id="{4BDCB030-6EB7-41FE-148F-74CE5E1D0A77}"/>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12FDFC7-7184-9ADF-B0C4-625BEC13B55C}"/>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BC36E91D-AAB1-0125-9C30-92DED07119F9}"/>
                </a:ext>
              </a:extLst>
            </p:cNvPr>
            <p:cNvGrpSpPr/>
            <p:nvPr userDrawn="1"/>
          </p:nvGrpSpPr>
          <p:grpSpPr>
            <a:xfrm rot="5400000">
              <a:off x="-1460500" y="1483535"/>
              <a:ext cx="634206" cy="59514"/>
              <a:chOff x="-1460500" y="1483536"/>
              <a:chExt cx="634206" cy="59514"/>
            </a:xfrm>
            <a:grpFill/>
          </p:grpSpPr>
          <p:sp>
            <p:nvSpPr>
              <p:cNvPr id="47" name="Rectangle 46">
                <a:extLst>
                  <a:ext uri="{FF2B5EF4-FFF2-40B4-BE49-F238E27FC236}">
                    <a16:creationId xmlns:a16="http://schemas.microsoft.com/office/drawing/2014/main" id="{6C342B05-90DA-5D21-B881-56A54C7B94B3}"/>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7D45F19-66ED-F23E-069F-57D3F47F5708}"/>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1" name="Group 50">
            <a:extLst>
              <a:ext uri="{FF2B5EF4-FFF2-40B4-BE49-F238E27FC236}">
                <a16:creationId xmlns:a16="http://schemas.microsoft.com/office/drawing/2014/main" id="{35AAD954-7720-3461-BDD6-E359ABFDD678}"/>
              </a:ext>
            </a:extLst>
          </p:cNvPr>
          <p:cNvGrpSpPr/>
          <p:nvPr userDrawn="1"/>
        </p:nvGrpSpPr>
        <p:grpSpPr>
          <a:xfrm>
            <a:off x="74478" y="5448770"/>
            <a:ext cx="410863" cy="410863"/>
            <a:chOff x="-1460500" y="1196189"/>
            <a:chExt cx="634206" cy="634206"/>
          </a:xfrm>
          <a:solidFill>
            <a:schemeClr val="accent5"/>
          </a:solidFill>
        </p:grpSpPr>
        <p:grpSp>
          <p:nvGrpSpPr>
            <p:cNvPr id="52" name="Group 51">
              <a:extLst>
                <a:ext uri="{FF2B5EF4-FFF2-40B4-BE49-F238E27FC236}">
                  <a16:creationId xmlns:a16="http://schemas.microsoft.com/office/drawing/2014/main" id="{6E3328A3-59DD-BC75-1A20-DA46707533F2}"/>
                </a:ext>
              </a:extLst>
            </p:cNvPr>
            <p:cNvGrpSpPr/>
            <p:nvPr userDrawn="1"/>
          </p:nvGrpSpPr>
          <p:grpSpPr>
            <a:xfrm>
              <a:off x="-1460500" y="1483536"/>
              <a:ext cx="634206" cy="59514"/>
              <a:chOff x="-1460500" y="1483536"/>
              <a:chExt cx="634206" cy="59514"/>
            </a:xfrm>
            <a:grpFill/>
          </p:grpSpPr>
          <p:sp>
            <p:nvSpPr>
              <p:cNvPr id="56" name="Rectangle 55">
                <a:extLst>
                  <a:ext uri="{FF2B5EF4-FFF2-40B4-BE49-F238E27FC236}">
                    <a16:creationId xmlns:a16="http://schemas.microsoft.com/office/drawing/2014/main" id="{504F4A41-DECC-7CCD-016C-79592E9C9A83}"/>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D00A45B4-13A8-8028-3F46-4520A57C63E2}"/>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6D9B8DE0-45F3-85AE-D027-AC920939C029}"/>
                </a:ext>
              </a:extLst>
            </p:cNvPr>
            <p:cNvGrpSpPr/>
            <p:nvPr userDrawn="1"/>
          </p:nvGrpSpPr>
          <p:grpSpPr>
            <a:xfrm rot="5400000">
              <a:off x="-1460500" y="1483535"/>
              <a:ext cx="634206" cy="59514"/>
              <a:chOff x="-1460500" y="1483536"/>
              <a:chExt cx="634206" cy="59514"/>
            </a:xfrm>
            <a:grpFill/>
          </p:grpSpPr>
          <p:sp>
            <p:nvSpPr>
              <p:cNvPr id="54" name="Rectangle 53">
                <a:extLst>
                  <a:ext uri="{FF2B5EF4-FFF2-40B4-BE49-F238E27FC236}">
                    <a16:creationId xmlns:a16="http://schemas.microsoft.com/office/drawing/2014/main" id="{43E85731-F9B6-EB8A-354B-3860E73C8D49}"/>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B0494E5-B436-5C47-86A2-036D91ADE313}"/>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8" name="Group 57">
            <a:extLst>
              <a:ext uri="{FF2B5EF4-FFF2-40B4-BE49-F238E27FC236}">
                <a16:creationId xmlns:a16="http://schemas.microsoft.com/office/drawing/2014/main" id="{E2A5F62E-8AEB-1782-1C93-D81D9EE2B8BE}"/>
              </a:ext>
            </a:extLst>
          </p:cNvPr>
          <p:cNvGrpSpPr/>
          <p:nvPr userDrawn="1"/>
        </p:nvGrpSpPr>
        <p:grpSpPr>
          <a:xfrm>
            <a:off x="406531" y="5809515"/>
            <a:ext cx="410863" cy="410863"/>
            <a:chOff x="-1460500" y="1196189"/>
            <a:chExt cx="634206" cy="634206"/>
          </a:xfrm>
          <a:solidFill>
            <a:schemeClr val="accent5"/>
          </a:solidFill>
        </p:grpSpPr>
        <p:grpSp>
          <p:nvGrpSpPr>
            <p:cNvPr id="59" name="Group 58">
              <a:extLst>
                <a:ext uri="{FF2B5EF4-FFF2-40B4-BE49-F238E27FC236}">
                  <a16:creationId xmlns:a16="http://schemas.microsoft.com/office/drawing/2014/main" id="{42FDC9B7-CCF2-8B65-A5E5-9E57417E5F77}"/>
                </a:ext>
              </a:extLst>
            </p:cNvPr>
            <p:cNvGrpSpPr/>
            <p:nvPr userDrawn="1"/>
          </p:nvGrpSpPr>
          <p:grpSpPr>
            <a:xfrm>
              <a:off x="-1460500" y="1483536"/>
              <a:ext cx="634206" cy="59514"/>
              <a:chOff x="-1460500" y="1483536"/>
              <a:chExt cx="634206" cy="59514"/>
            </a:xfrm>
            <a:grpFill/>
          </p:grpSpPr>
          <p:sp>
            <p:nvSpPr>
              <p:cNvPr id="63" name="Rectangle 62">
                <a:extLst>
                  <a:ext uri="{FF2B5EF4-FFF2-40B4-BE49-F238E27FC236}">
                    <a16:creationId xmlns:a16="http://schemas.microsoft.com/office/drawing/2014/main" id="{D244BACC-9061-A7E9-A217-B6093C9B1053}"/>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9053D025-26FC-284F-A086-E964AEE6F7F7}"/>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79BCF42B-922E-811C-98D1-84C8E53EB957}"/>
                </a:ext>
              </a:extLst>
            </p:cNvPr>
            <p:cNvGrpSpPr/>
            <p:nvPr userDrawn="1"/>
          </p:nvGrpSpPr>
          <p:grpSpPr>
            <a:xfrm rot="5400000">
              <a:off x="-1460500" y="1483535"/>
              <a:ext cx="634206" cy="59514"/>
              <a:chOff x="-1460500" y="1483536"/>
              <a:chExt cx="634206" cy="59514"/>
            </a:xfrm>
            <a:grpFill/>
          </p:grpSpPr>
          <p:sp>
            <p:nvSpPr>
              <p:cNvPr id="61" name="Rectangle 60">
                <a:extLst>
                  <a:ext uri="{FF2B5EF4-FFF2-40B4-BE49-F238E27FC236}">
                    <a16:creationId xmlns:a16="http://schemas.microsoft.com/office/drawing/2014/main" id="{9C79598B-7763-154A-3406-B0ABE5856BC4}"/>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B8EC7662-BE8F-F345-E9AA-1823BE2B8E7B}"/>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5" name="Group 64">
            <a:extLst>
              <a:ext uri="{FF2B5EF4-FFF2-40B4-BE49-F238E27FC236}">
                <a16:creationId xmlns:a16="http://schemas.microsoft.com/office/drawing/2014/main" id="{988070B8-31E0-CE04-589E-0F74A0DBEB6C}"/>
              </a:ext>
            </a:extLst>
          </p:cNvPr>
          <p:cNvGrpSpPr/>
          <p:nvPr userDrawn="1"/>
        </p:nvGrpSpPr>
        <p:grpSpPr>
          <a:xfrm>
            <a:off x="55200" y="6126270"/>
            <a:ext cx="410863" cy="410863"/>
            <a:chOff x="-1460500" y="1196189"/>
            <a:chExt cx="634206" cy="634206"/>
          </a:xfrm>
          <a:solidFill>
            <a:schemeClr val="accent5"/>
          </a:solidFill>
        </p:grpSpPr>
        <p:grpSp>
          <p:nvGrpSpPr>
            <p:cNvPr id="66" name="Group 65">
              <a:extLst>
                <a:ext uri="{FF2B5EF4-FFF2-40B4-BE49-F238E27FC236}">
                  <a16:creationId xmlns:a16="http://schemas.microsoft.com/office/drawing/2014/main" id="{B721BB81-1F60-5455-660F-83E2AD444FAA}"/>
                </a:ext>
              </a:extLst>
            </p:cNvPr>
            <p:cNvGrpSpPr/>
            <p:nvPr userDrawn="1"/>
          </p:nvGrpSpPr>
          <p:grpSpPr>
            <a:xfrm>
              <a:off x="-1460500" y="1483536"/>
              <a:ext cx="634206" cy="59514"/>
              <a:chOff x="-1460500" y="1483536"/>
              <a:chExt cx="634206" cy="59514"/>
            </a:xfrm>
            <a:grpFill/>
          </p:grpSpPr>
          <p:sp>
            <p:nvSpPr>
              <p:cNvPr id="70" name="Rectangle 69">
                <a:extLst>
                  <a:ext uri="{FF2B5EF4-FFF2-40B4-BE49-F238E27FC236}">
                    <a16:creationId xmlns:a16="http://schemas.microsoft.com/office/drawing/2014/main" id="{4A2F35BF-56FA-9F71-671E-634447296C45}"/>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71EE64CF-A4DC-0124-BCF5-0D1889F9539A}"/>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65569FB1-D628-2DCC-D33B-FD7E4A69DBA4}"/>
                </a:ext>
              </a:extLst>
            </p:cNvPr>
            <p:cNvGrpSpPr/>
            <p:nvPr userDrawn="1"/>
          </p:nvGrpSpPr>
          <p:grpSpPr>
            <a:xfrm rot="5400000">
              <a:off x="-1460500" y="1483535"/>
              <a:ext cx="634206" cy="59514"/>
              <a:chOff x="-1460500" y="1483536"/>
              <a:chExt cx="634206" cy="59514"/>
            </a:xfrm>
            <a:grpFill/>
          </p:grpSpPr>
          <p:sp>
            <p:nvSpPr>
              <p:cNvPr id="68" name="Rectangle 67">
                <a:extLst>
                  <a:ext uri="{FF2B5EF4-FFF2-40B4-BE49-F238E27FC236}">
                    <a16:creationId xmlns:a16="http://schemas.microsoft.com/office/drawing/2014/main" id="{3F0CAF97-0D3D-F95F-D1ED-983AAFDFFFF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45F90313-9351-AD76-0BE0-FA7BE65F1B71}"/>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2" name="Group 71">
            <a:extLst>
              <a:ext uri="{FF2B5EF4-FFF2-40B4-BE49-F238E27FC236}">
                <a16:creationId xmlns:a16="http://schemas.microsoft.com/office/drawing/2014/main" id="{89283EFF-CD87-9A6C-C642-03DA788ADC85}"/>
              </a:ext>
            </a:extLst>
          </p:cNvPr>
          <p:cNvGrpSpPr/>
          <p:nvPr userDrawn="1"/>
        </p:nvGrpSpPr>
        <p:grpSpPr>
          <a:xfrm>
            <a:off x="387253" y="6487015"/>
            <a:ext cx="410863" cy="410863"/>
            <a:chOff x="-1460500" y="1196189"/>
            <a:chExt cx="634206" cy="634206"/>
          </a:xfrm>
          <a:solidFill>
            <a:schemeClr val="accent5"/>
          </a:solidFill>
        </p:grpSpPr>
        <p:grpSp>
          <p:nvGrpSpPr>
            <p:cNvPr id="73" name="Group 72">
              <a:extLst>
                <a:ext uri="{FF2B5EF4-FFF2-40B4-BE49-F238E27FC236}">
                  <a16:creationId xmlns:a16="http://schemas.microsoft.com/office/drawing/2014/main" id="{1DBF4969-5E7E-F9A2-A06A-5680314052B4}"/>
                </a:ext>
              </a:extLst>
            </p:cNvPr>
            <p:cNvGrpSpPr/>
            <p:nvPr userDrawn="1"/>
          </p:nvGrpSpPr>
          <p:grpSpPr>
            <a:xfrm>
              <a:off x="-1460500" y="1483536"/>
              <a:ext cx="634206" cy="59514"/>
              <a:chOff x="-1460500" y="1483536"/>
              <a:chExt cx="634206" cy="59514"/>
            </a:xfrm>
            <a:grpFill/>
          </p:grpSpPr>
          <p:sp>
            <p:nvSpPr>
              <p:cNvPr id="77" name="Rectangle 76">
                <a:extLst>
                  <a:ext uri="{FF2B5EF4-FFF2-40B4-BE49-F238E27FC236}">
                    <a16:creationId xmlns:a16="http://schemas.microsoft.com/office/drawing/2014/main" id="{05D4D5BC-3C80-6940-A44D-83E250CCE09D}"/>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67CC22BB-AABC-E7B9-24B5-8820CEF862A4}"/>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a:extLst>
                <a:ext uri="{FF2B5EF4-FFF2-40B4-BE49-F238E27FC236}">
                  <a16:creationId xmlns:a16="http://schemas.microsoft.com/office/drawing/2014/main" id="{820AED67-705C-1C6D-008F-9A964C1BEA6C}"/>
                </a:ext>
              </a:extLst>
            </p:cNvPr>
            <p:cNvGrpSpPr/>
            <p:nvPr userDrawn="1"/>
          </p:nvGrpSpPr>
          <p:grpSpPr>
            <a:xfrm rot="5400000">
              <a:off x="-1460500" y="1483535"/>
              <a:ext cx="634206" cy="59514"/>
              <a:chOff x="-1460500" y="1483536"/>
              <a:chExt cx="634206" cy="59514"/>
            </a:xfrm>
            <a:grpFill/>
          </p:grpSpPr>
          <p:sp>
            <p:nvSpPr>
              <p:cNvPr id="75" name="Rectangle 74">
                <a:extLst>
                  <a:ext uri="{FF2B5EF4-FFF2-40B4-BE49-F238E27FC236}">
                    <a16:creationId xmlns:a16="http://schemas.microsoft.com/office/drawing/2014/main" id="{83954C83-C3D6-2F9A-7CCF-E60BD3F2771A}"/>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6A8A9704-28C5-55B0-DE75-D5A882EC5EFB}"/>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6901289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lide Multiple Quiz Options 3 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2686C-3E3C-EEDF-B337-20FB300E07CD}"/>
              </a:ext>
            </a:extLst>
          </p:cNvPr>
          <p:cNvSpPr>
            <a:spLocks noGrp="1"/>
          </p:cNvSpPr>
          <p:nvPr>
            <p:ph type="title"/>
          </p:nvPr>
        </p:nvSpPr>
        <p:spPr/>
        <p:txBody>
          <a:bodyPr/>
          <a:lstStyle/>
          <a:p>
            <a:r>
              <a:rPr lang="en-US"/>
              <a:t>Click to edit Master title style</a:t>
            </a:r>
          </a:p>
        </p:txBody>
      </p:sp>
      <p:sp>
        <p:nvSpPr>
          <p:cNvPr id="6" name="Rectangle: Single Corner Snipped 5">
            <a:extLst>
              <a:ext uri="{FF2B5EF4-FFF2-40B4-BE49-F238E27FC236}">
                <a16:creationId xmlns:a16="http://schemas.microsoft.com/office/drawing/2014/main" id="{BB150BC4-064F-A708-841E-1970B210BE1A}"/>
              </a:ext>
            </a:extLst>
          </p:cNvPr>
          <p:cNvSpPr/>
          <p:nvPr userDrawn="1"/>
        </p:nvSpPr>
        <p:spPr>
          <a:xfrm rot="10800000">
            <a:off x="10687050" y="-622883"/>
            <a:ext cx="2357306" cy="1245765"/>
          </a:xfrm>
          <a:prstGeom prst="snip1Rect">
            <a:avLst>
              <a:gd name="adj" fmla="val 50000"/>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3E8AEFDA-0633-8A7B-7A3E-2BCFEB750367}"/>
              </a:ext>
            </a:extLst>
          </p:cNvPr>
          <p:cNvGrpSpPr/>
          <p:nvPr userDrawn="1"/>
        </p:nvGrpSpPr>
        <p:grpSpPr>
          <a:xfrm>
            <a:off x="11195050" y="-76915"/>
            <a:ext cx="497080" cy="497080"/>
            <a:chOff x="-1460500" y="1196189"/>
            <a:chExt cx="634206" cy="634206"/>
          </a:xfrm>
          <a:solidFill>
            <a:schemeClr val="bg1"/>
          </a:solidFill>
        </p:grpSpPr>
        <p:grpSp>
          <p:nvGrpSpPr>
            <p:cNvPr id="8" name="Group 7">
              <a:extLst>
                <a:ext uri="{FF2B5EF4-FFF2-40B4-BE49-F238E27FC236}">
                  <a16:creationId xmlns:a16="http://schemas.microsoft.com/office/drawing/2014/main" id="{5CAC9B51-82FD-E728-BE47-0A7446C98EAC}"/>
                </a:ext>
              </a:extLst>
            </p:cNvPr>
            <p:cNvGrpSpPr/>
            <p:nvPr userDrawn="1"/>
          </p:nvGrpSpPr>
          <p:grpSpPr>
            <a:xfrm>
              <a:off x="-1460500" y="1483536"/>
              <a:ext cx="634206" cy="59514"/>
              <a:chOff x="-1460500" y="1483536"/>
              <a:chExt cx="634206" cy="59514"/>
            </a:xfrm>
            <a:grpFill/>
          </p:grpSpPr>
          <p:sp>
            <p:nvSpPr>
              <p:cNvPr id="12" name="Rectangle 11">
                <a:extLst>
                  <a:ext uri="{FF2B5EF4-FFF2-40B4-BE49-F238E27FC236}">
                    <a16:creationId xmlns:a16="http://schemas.microsoft.com/office/drawing/2014/main" id="{44C49189-FA35-C3E4-2606-1230227FBF75}"/>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9A99B14-77B0-ECAD-E6A0-5B3509423747}"/>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DB9E141C-8EE6-2BD0-2E09-3BEDA773100C}"/>
                </a:ext>
              </a:extLst>
            </p:cNvPr>
            <p:cNvGrpSpPr/>
            <p:nvPr userDrawn="1"/>
          </p:nvGrpSpPr>
          <p:grpSpPr>
            <a:xfrm rot="5400000">
              <a:off x="-1460500" y="1483535"/>
              <a:ext cx="634206" cy="59514"/>
              <a:chOff x="-1460500" y="1483536"/>
              <a:chExt cx="634206" cy="59514"/>
            </a:xfrm>
            <a:grpFill/>
          </p:grpSpPr>
          <p:sp>
            <p:nvSpPr>
              <p:cNvPr id="10" name="Rectangle 9">
                <a:extLst>
                  <a:ext uri="{FF2B5EF4-FFF2-40B4-BE49-F238E27FC236}">
                    <a16:creationId xmlns:a16="http://schemas.microsoft.com/office/drawing/2014/main" id="{CF2E7C66-C091-811A-27A6-EDF87DB4885C}"/>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8D1C023-B5E2-82AA-9858-650D23754C24}"/>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 name="Group 13">
            <a:extLst>
              <a:ext uri="{FF2B5EF4-FFF2-40B4-BE49-F238E27FC236}">
                <a16:creationId xmlns:a16="http://schemas.microsoft.com/office/drawing/2014/main" id="{667FF6A3-D5A6-FA4A-667B-EAB2B9EBB5E4}"/>
              </a:ext>
            </a:extLst>
          </p:cNvPr>
          <p:cNvGrpSpPr/>
          <p:nvPr userDrawn="1"/>
        </p:nvGrpSpPr>
        <p:grpSpPr>
          <a:xfrm>
            <a:off x="11815482" y="-76915"/>
            <a:ext cx="497080" cy="497080"/>
            <a:chOff x="-1460500" y="1196189"/>
            <a:chExt cx="634206" cy="634206"/>
          </a:xfrm>
          <a:solidFill>
            <a:schemeClr val="bg1"/>
          </a:solidFill>
        </p:grpSpPr>
        <p:grpSp>
          <p:nvGrpSpPr>
            <p:cNvPr id="15" name="Group 14">
              <a:extLst>
                <a:ext uri="{FF2B5EF4-FFF2-40B4-BE49-F238E27FC236}">
                  <a16:creationId xmlns:a16="http://schemas.microsoft.com/office/drawing/2014/main" id="{EA7EEEF3-4319-ABA3-4136-B786A043955F}"/>
                </a:ext>
              </a:extLst>
            </p:cNvPr>
            <p:cNvGrpSpPr/>
            <p:nvPr userDrawn="1"/>
          </p:nvGrpSpPr>
          <p:grpSpPr>
            <a:xfrm>
              <a:off x="-1460500" y="1483536"/>
              <a:ext cx="634206" cy="59514"/>
              <a:chOff x="-1460500" y="1483536"/>
              <a:chExt cx="634206" cy="59514"/>
            </a:xfrm>
            <a:grpFill/>
          </p:grpSpPr>
          <p:sp>
            <p:nvSpPr>
              <p:cNvPr id="19" name="Rectangle 18">
                <a:extLst>
                  <a:ext uri="{FF2B5EF4-FFF2-40B4-BE49-F238E27FC236}">
                    <a16:creationId xmlns:a16="http://schemas.microsoft.com/office/drawing/2014/main" id="{94361B7D-DE43-EAF4-52A6-9A6FAC41840D}"/>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636C2F-2D95-5DAE-CC34-B93B4FA61641}"/>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08049D7-6235-9B3A-0073-D7E066925C49}"/>
                </a:ext>
              </a:extLst>
            </p:cNvPr>
            <p:cNvGrpSpPr/>
            <p:nvPr userDrawn="1"/>
          </p:nvGrpSpPr>
          <p:grpSpPr>
            <a:xfrm rot="5400000">
              <a:off x="-1460500" y="1483535"/>
              <a:ext cx="634206" cy="59514"/>
              <a:chOff x="-1460500" y="1483536"/>
              <a:chExt cx="634206" cy="59514"/>
            </a:xfrm>
            <a:grpFill/>
          </p:grpSpPr>
          <p:sp>
            <p:nvSpPr>
              <p:cNvPr id="17" name="Rectangle 16">
                <a:extLst>
                  <a:ext uri="{FF2B5EF4-FFF2-40B4-BE49-F238E27FC236}">
                    <a16:creationId xmlns:a16="http://schemas.microsoft.com/office/drawing/2014/main" id="{F5B8CC06-C7D8-960B-0533-F917E0F54811}"/>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A572632-B29A-6BAA-F1AF-A87950CFC1F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 name="Group 20">
            <a:extLst>
              <a:ext uri="{FF2B5EF4-FFF2-40B4-BE49-F238E27FC236}">
                <a16:creationId xmlns:a16="http://schemas.microsoft.com/office/drawing/2014/main" id="{16CCBF36-D242-745A-5B65-60A8CE23C51E}"/>
              </a:ext>
            </a:extLst>
          </p:cNvPr>
          <p:cNvGrpSpPr/>
          <p:nvPr userDrawn="1"/>
        </p:nvGrpSpPr>
        <p:grpSpPr>
          <a:xfrm>
            <a:off x="-730250" y="5972175"/>
            <a:ext cx="1498600" cy="1498600"/>
            <a:chOff x="-2343150" y="1566863"/>
            <a:chExt cx="1498600" cy="1498600"/>
          </a:xfrm>
        </p:grpSpPr>
        <p:sp>
          <p:nvSpPr>
            <p:cNvPr id="22" name="Oval 21">
              <a:extLst>
                <a:ext uri="{FF2B5EF4-FFF2-40B4-BE49-F238E27FC236}">
                  <a16:creationId xmlns:a16="http://schemas.microsoft.com/office/drawing/2014/main" id="{52816B5D-BA27-0E0C-595A-01D4EBA6C830}"/>
                </a:ext>
              </a:extLst>
            </p:cNvPr>
            <p:cNvSpPr/>
            <p:nvPr userDrawn="1"/>
          </p:nvSpPr>
          <p:spPr>
            <a:xfrm>
              <a:off x="-2057400" y="1852613"/>
              <a:ext cx="927100" cy="927100"/>
            </a:xfrm>
            <a:prstGeom prst="ellipse">
              <a:avLst/>
            </a:prstGeom>
            <a:noFill/>
            <a:ln w="28575">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935396F6-94B1-E0E7-4995-A72A8CA46CA4}"/>
                </a:ext>
              </a:extLst>
            </p:cNvPr>
            <p:cNvSpPr/>
            <p:nvPr userDrawn="1"/>
          </p:nvSpPr>
          <p:spPr>
            <a:xfrm>
              <a:off x="-2343150" y="1566863"/>
              <a:ext cx="1498600" cy="1498600"/>
            </a:xfrm>
            <a:prstGeom prst="ellipse">
              <a:avLst/>
            </a:prstGeom>
            <a:noFill/>
            <a:ln w="28575">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Diagonal Corners Snipped 23">
            <a:extLst>
              <a:ext uri="{FF2B5EF4-FFF2-40B4-BE49-F238E27FC236}">
                <a16:creationId xmlns:a16="http://schemas.microsoft.com/office/drawing/2014/main" id="{6ABED435-2C41-0258-D3CA-25DDC0649CF2}"/>
              </a:ext>
            </a:extLst>
          </p:cNvPr>
          <p:cNvSpPr/>
          <p:nvPr userDrawn="1"/>
        </p:nvSpPr>
        <p:spPr>
          <a:xfrm>
            <a:off x="619125" y="3051175"/>
            <a:ext cx="755650" cy="755650"/>
          </a:xfrm>
          <a:prstGeom prst="snip2Diag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 Placeholder 59" descr="Subtitle">
            <a:extLst>
              <a:ext uri="{FF2B5EF4-FFF2-40B4-BE49-F238E27FC236}">
                <a16:creationId xmlns:a16="http://schemas.microsoft.com/office/drawing/2014/main" id="{732971ED-F694-281E-2E17-DDAEE1B00416}"/>
              </a:ext>
            </a:extLst>
          </p:cNvPr>
          <p:cNvSpPr>
            <a:spLocks noGrp="1"/>
          </p:cNvSpPr>
          <p:nvPr>
            <p:ph type="body" sz="quarter" idx="15"/>
          </p:nvPr>
        </p:nvSpPr>
        <p:spPr>
          <a:xfrm>
            <a:off x="746125" y="3276163"/>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0">
            <a:extLst>
              <a:ext uri="{FF2B5EF4-FFF2-40B4-BE49-F238E27FC236}">
                <a16:creationId xmlns:a16="http://schemas.microsoft.com/office/drawing/2014/main" id="{3ABBF70F-EE56-676A-983D-DFE585FAF59A}"/>
              </a:ext>
            </a:extLst>
          </p:cNvPr>
          <p:cNvSpPr>
            <a:spLocks noGrp="1"/>
          </p:cNvSpPr>
          <p:nvPr>
            <p:ph type="body" sz="quarter" idx="16"/>
          </p:nvPr>
        </p:nvSpPr>
        <p:spPr>
          <a:xfrm>
            <a:off x="1616075" y="3186595"/>
            <a:ext cx="222250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Rectangle: Diagonal Corners Snipped 26">
            <a:extLst>
              <a:ext uri="{FF2B5EF4-FFF2-40B4-BE49-F238E27FC236}">
                <a16:creationId xmlns:a16="http://schemas.microsoft.com/office/drawing/2014/main" id="{EA488E80-5290-C317-2163-FD6B1E58A237}"/>
              </a:ext>
            </a:extLst>
          </p:cNvPr>
          <p:cNvSpPr/>
          <p:nvPr userDrawn="1"/>
        </p:nvSpPr>
        <p:spPr>
          <a:xfrm>
            <a:off x="4457700" y="3051175"/>
            <a:ext cx="755650" cy="755650"/>
          </a:xfrm>
          <a:prstGeom prst="snip2Diag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59" descr="Subtitle">
            <a:extLst>
              <a:ext uri="{FF2B5EF4-FFF2-40B4-BE49-F238E27FC236}">
                <a16:creationId xmlns:a16="http://schemas.microsoft.com/office/drawing/2014/main" id="{226E6443-298E-C25E-3658-21F9CD4D70DB}"/>
              </a:ext>
            </a:extLst>
          </p:cNvPr>
          <p:cNvSpPr>
            <a:spLocks noGrp="1"/>
          </p:cNvSpPr>
          <p:nvPr>
            <p:ph type="body" sz="quarter" idx="17"/>
          </p:nvPr>
        </p:nvSpPr>
        <p:spPr>
          <a:xfrm>
            <a:off x="4584700" y="3276163"/>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10">
            <a:extLst>
              <a:ext uri="{FF2B5EF4-FFF2-40B4-BE49-F238E27FC236}">
                <a16:creationId xmlns:a16="http://schemas.microsoft.com/office/drawing/2014/main" id="{15CD61EB-9640-0077-96CB-F82B392C2347}"/>
              </a:ext>
            </a:extLst>
          </p:cNvPr>
          <p:cNvSpPr>
            <a:spLocks noGrp="1"/>
          </p:cNvSpPr>
          <p:nvPr>
            <p:ph type="body" sz="quarter" idx="18"/>
          </p:nvPr>
        </p:nvSpPr>
        <p:spPr>
          <a:xfrm>
            <a:off x="5454650" y="3186595"/>
            <a:ext cx="222250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Rectangle: Diagonal Corners Snipped 32">
            <a:extLst>
              <a:ext uri="{FF2B5EF4-FFF2-40B4-BE49-F238E27FC236}">
                <a16:creationId xmlns:a16="http://schemas.microsoft.com/office/drawing/2014/main" id="{BA3C16AD-93BD-383B-8016-43B202A20DDA}"/>
              </a:ext>
            </a:extLst>
          </p:cNvPr>
          <p:cNvSpPr/>
          <p:nvPr userDrawn="1"/>
        </p:nvSpPr>
        <p:spPr>
          <a:xfrm>
            <a:off x="8328025" y="3051175"/>
            <a:ext cx="755650" cy="755650"/>
          </a:xfrm>
          <a:prstGeom prst="snip2Diag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Placeholder 59" descr="Subtitle">
            <a:extLst>
              <a:ext uri="{FF2B5EF4-FFF2-40B4-BE49-F238E27FC236}">
                <a16:creationId xmlns:a16="http://schemas.microsoft.com/office/drawing/2014/main" id="{ACF460A1-361B-DC21-A535-9EB10031BD76}"/>
              </a:ext>
            </a:extLst>
          </p:cNvPr>
          <p:cNvSpPr>
            <a:spLocks noGrp="1"/>
          </p:cNvSpPr>
          <p:nvPr>
            <p:ph type="body" sz="quarter" idx="19"/>
          </p:nvPr>
        </p:nvSpPr>
        <p:spPr>
          <a:xfrm>
            <a:off x="8455025" y="3276163"/>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 name="Text Placeholder 10">
            <a:extLst>
              <a:ext uri="{FF2B5EF4-FFF2-40B4-BE49-F238E27FC236}">
                <a16:creationId xmlns:a16="http://schemas.microsoft.com/office/drawing/2014/main" id="{E8A65762-9D66-97C7-C58E-C1EECDD3B203}"/>
              </a:ext>
            </a:extLst>
          </p:cNvPr>
          <p:cNvSpPr>
            <a:spLocks noGrp="1"/>
          </p:cNvSpPr>
          <p:nvPr>
            <p:ph type="body" sz="quarter" idx="20"/>
          </p:nvPr>
        </p:nvSpPr>
        <p:spPr>
          <a:xfrm>
            <a:off x="9324975" y="3186595"/>
            <a:ext cx="222250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55139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lide Multiple Quiz Options 3 v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8335BBC-E293-7716-F40E-C646B242FEB0}"/>
              </a:ext>
            </a:extLst>
          </p:cNvPr>
          <p:cNvSpPr/>
          <p:nvPr userDrawn="1"/>
        </p:nvSpPr>
        <p:spPr>
          <a:xfrm>
            <a:off x="5213350" y="0"/>
            <a:ext cx="697865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4">
            <a:extLst>
              <a:ext uri="{FF2B5EF4-FFF2-40B4-BE49-F238E27FC236}">
                <a16:creationId xmlns:a16="http://schemas.microsoft.com/office/drawing/2014/main" id="{53009858-9FE8-B615-B406-774DCA0F5126}"/>
              </a:ext>
            </a:extLst>
          </p:cNvPr>
          <p:cNvSpPr txBox="1">
            <a:spLocks/>
          </p:cNvSpPr>
          <p:nvPr userDrawn="1"/>
        </p:nvSpPr>
        <p:spPr>
          <a:xfrm>
            <a:off x="8610600" y="6356350"/>
            <a:ext cx="258445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6F9A969-E895-4E96-A18C-9A8334150F69}" type="slidenum">
              <a:rPr lang="en-US" smtClean="0"/>
              <a:pPr/>
              <a:t>‹#›</a:t>
            </a:fld>
            <a:endParaRPr lang="en-US"/>
          </a:p>
        </p:txBody>
      </p:sp>
      <p:sp>
        <p:nvSpPr>
          <p:cNvPr id="8" name="Rectangle: Diagonal Corners Snipped 7">
            <a:extLst>
              <a:ext uri="{FF2B5EF4-FFF2-40B4-BE49-F238E27FC236}">
                <a16:creationId xmlns:a16="http://schemas.microsoft.com/office/drawing/2014/main" id="{777A5043-E5D7-BB86-2C32-8FBB35CFAB92}"/>
              </a:ext>
            </a:extLst>
          </p:cNvPr>
          <p:cNvSpPr/>
          <p:nvPr userDrawn="1"/>
        </p:nvSpPr>
        <p:spPr>
          <a:xfrm>
            <a:off x="6814081" y="1722858"/>
            <a:ext cx="3644900" cy="755650"/>
          </a:xfrm>
          <a:prstGeom prst="snip2Diag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59" descr="Subtitle">
            <a:extLst>
              <a:ext uri="{FF2B5EF4-FFF2-40B4-BE49-F238E27FC236}">
                <a16:creationId xmlns:a16="http://schemas.microsoft.com/office/drawing/2014/main" id="{B8E1FF10-B11E-A2DA-FE32-9889A65C0993}"/>
              </a:ext>
            </a:extLst>
          </p:cNvPr>
          <p:cNvSpPr>
            <a:spLocks noGrp="1"/>
          </p:cNvSpPr>
          <p:nvPr>
            <p:ph type="body" sz="quarter" idx="15"/>
          </p:nvPr>
        </p:nvSpPr>
        <p:spPr>
          <a:xfrm>
            <a:off x="6941081" y="1947846"/>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0">
            <a:extLst>
              <a:ext uri="{FF2B5EF4-FFF2-40B4-BE49-F238E27FC236}">
                <a16:creationId xmlns:a16="http://schemas.microsoft.com/office/drawing/2014/main" id="{7133D9AD-B32C-DE74-9475-F81CAE5EE301}"/>
              </a:ext>
            </a:extLst>
          </p:cNvPr>
          <p:cNvSpPr>
            <a:spLocks noGrp="1"/>
          </p:cNvSpPr>
          <p:nvPr>
            <p:ph type="body" sz="quarter" idx="16"/>
          </p:nvPr>
        </p:nvSpPr>
        <p:spPr>
          <a:xfrm>
            <a:off x="7747531" y="1858278"/>
            <a:ext cx="2482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Diagonal Corners Snipped 10">
            <a:extLst>
              <a:ext uri="{FF2B5EF4-FFF2-40B4-BE49-F238E27FC236}">
                <a16:creationId xmlns:a16="http://schemas.microsoft.com/office/drawing/2014/main" id="{5A542AF9-C2A6-AD93-979A-847101F48284}"/>
              </a:ext>
            </a:extLst>
          </p:cNvPr>
          <p:cNvSpPr/>
          <p:nvPr userDrawn="1"/>
        </p:nvSpPr>
        <p:spPr>
          <a:xfrm>
            <a:off x="6814081" y="3078583"/>
            <a:ext cx="3644900" cy="755650"/>
          </a:xfrm>
          <a:prstGeom prst="snip2Diag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59" descr="Subtitle">
            <a:extLst>
              <a:ext uri="{FF2B5EF4-FFF2-40B4-BE49-F238E27FC236}">
                <a16:creationId xmlns:a16="http://schemas.microsoft.com/office/drawing/2014/main" id="{8034AEC5-2AB3-91D4-FC05-9C5B989E87BB}"/>
              </a:ext>
            </a:extLst>
          </p:cNvPr>
          <p:cNvSpPr>
            <a:spLocks noGrp="1"/>
          </p:cNvSpPr>
          <p:nvPr>
            <p:ph type="body" sz="quarter" idx="17"/>
          </p:nvPr>
        </p:nvSpPr>
        <p:spPr>
          <a:xfrm>
            <a:off x="6941081" y="3303571"/>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0">
            <a:extLst>
              <a:ext uri="{FF2B5EF4-FFF2-40B4-BE49-F238E27FC236}">
                <a16:creationId xmlns:a16="http://schemas.microsoft.com/office/drawing/2014/main" id="{DDE82C58-1383-B6E7-6D09-F1A8D0940F84}"/>
              </a:ext>
            </a:extLst>
          </p:cNvPr>
          <p:cNvSpPr>
            <a:spLocks noGrp="1"/>
          </p:cNvSpPr>
          <p:nvPr>
            <p:ph type="body" sz="quarter" idx="18"/>
          </p:nvPr>
        </p:nvSpPr>
        <p:spPr>
          <a:xfrm>
            <a:off x="7747531" y="3214003"/>
            <a:ext cx="2482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Diagonal Corners Snipped 13">
            <a:extLst>
              <a:ext uri="{FF2B5EF4-FFF2-40B4-BE49-F238E27FC236}">
                <a16:creationId xmlns:a16="http://schemas.microsoft.com/office/drawing/2014/main" id="{76C44977-EB2B-258B-E686-B3B8DD6FD145}"/>
              </a:ext>
            </a:extLst>
          </p:cNvPr>
          <p:cNvSpPr/>
          <p:nvPr userDrawn="1"/>
        </p:nvSpPr>
        <p:spPr>
          <a:xfrm>
            <a:off x="6814081" y="4434308"/>
            <a:ext cx="3644900" cy="755650"/>
          </a:xfrm>
          <a:prstGeom prst="snip2Diag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59" descr="Subtitle">
            <a:extLst>
              <a:ext uri="{FF2B5EF4-FFF2-40B4-BE49-F238E27FC236}">
                <a16:creationId xmlns:a16="http://schemas.microsoft.com/office/drawing/2014/main" id="{A2E77200-4D52-868C-019A-99BB8E81B1DA}"/>
              </a:ext>
            </a:extLst>
          </p:cNvPr>
          <p:cNvSpPr>
            <a:spLocks noGrp="1"/>
          </p:cNvSpPr>
          <p:nvPr>
            <p:ph type="body" sz="quarter" idx="19"/>
          </p:nvPr>
        </p:nvSpPr>
        <p:spPr>
          <a:xfrm>
            <a:off x="6941081" y="4659296"/>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0">
            <a:extLst>
              <a:ext uri="{FF2B5EF4-FFF2-40B4-BE49-F238E27FC236}">
                <a16:creationId xmlns:a16="http://schemas.microsoft.com/office/drawing/2014/main" id="{22A02402-D8E2-7375-9917-E729F14D75A0}"/>
              </a:ext>
            </a:extLst>
          </p:cNvPr>
          <p:cNvSpPr>
            <a:spLocks noGrp="1"/>
          </p:cNvSpPr>
          <p:nvPr>
            <p:ph type="body" sz="quarter" idx="20"/>
          </p:nvPr>
        </p:nvSpPr>
        <p:spPr>
          <a:xfrm>
            <a:off x="7747531" y="4569728"/>
            <a:ext cx="2482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oup 19">
            <a:extLst>
              <a:ext uri="{FF2B5EF4-FFF2-40B4-BE49-F238E27FC236}">
                <a16:creationId xmlns:a16="http://schemas.microsoft.com/office/drawing/2014/main" id="{4D1F9E4D-2727-0EE6-5B85-076A18517157}"/>
              </a:ext>
            </a:extLst>
          </p:cNvPr>
          <p:cNvGrpSpPr/>
          <p:nvPr userDrawn="1"/>
        </p:nvGrpSpPr>
        <p:grpSpPr>
          <a:xfrm>
            <a:off x="4483100" y="5916029"/>
            <a:ext cx="1498600" cy="1498600"/>
            <a:chOff x="-2343150" y="1566863"/>
            <a:chExt cx="1498600" cy="1498600"/>
          </a:xfrm>
        </p:grpSpPr>
        <p:sp>
          <p:nvSpPr>
            <p:cNvPr id="21" name="Oval 20">
              <a:extLst>
                <a:ext uri="{FF2B5EF4-FFF2-40B4-BE49-F238E27FC236}">
                  <a16:creationId xmlns:a16="http://schemas.microsoft.com/office/drawing/2014/main" id="{CF2531AF-4C8A-E83C-460B-E225F349E4AC}"/>
                </a:ext>
              </a:extLst>
            </p:cNvPr>
            <p:cNvSpPr/>
            <p:nvPr userDrawn="1"/>
          </p:nvSpPr>
          <p:spPr>
            <a:xfrm>
              <a:off x="-2057400" y="1852613"/>
              <a:ext cx="927100" cy="927100"/>
            </a:xfrm>
            <a:prstGeom prst="ellipse">
              <a:avLst/>
            </a:prstGeom>
            <a:noFill/>
            <a:ln w="28575">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88C66CF2-83A1-2047-26EA-A1A205B66382}"/>
                </a:ext>
              </a:extLst>
            </p:cNvPr>
            <p:cNvSpPr/>
            <p:nvPr userDrawn="1"/>
          </p:nvSpPr>
          <p:spPr>
            <a:xfrm>
              <a:off x="-2343150" y="1566863"/>
              <a:ext cx="1498600" cy="1498600"/>
            </a:xfrm>
            <a:prstGeom prst="ellipse">
              <a:avLst/>
            </a:prstGeom>
            <a:noFill/>
            <a:ln w="28575">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05087F9C-603F-B996-3143-D5E9803CD46D}"/>
              </a:ext>
            </a:extLst>
          </p:cNvPr>
          <p:cNvGrpSpPr/>
          <p:nvPr userDrawn="1"/>
        </p:nvGrpSpPr>
        <p:grpSpPr>
          <a:xfrm>
            <a:off x="10883900" y="-343810"/>
            <a:ext cx="1670957" cy="1670959"/>
            <a:chOff x="-1985169" y="1122360"/>
            <a:chExt cx="2128837" cy="2128840"/>
          </a:xfrm>
          <a:solidFill>
            <a:schemeClr val="accent5"/>
          </a:solidFill>
        </p:grpSpPr>
        <p:grpSp>
          <p:nvGrpSpPr>
            <p:cNvPr id="24" name="Group 23">
              <a:extLst>
                <a:ext uri="{FF2B5EF4-FFF2-40B4-BE49-F238E27FC236}">
                  <a16:creationId xmlns:a16="http://schemas.microsoft.com/office/drawing/2014/main" id="{1A28B743-F926-2438-2A77-B76CB1FB0F7E}"/>
                </a:ext>
              </a:extLst>
            </p:cNvPr>
            <p:cNvGrpSpPr/>
            <p:nvPr userDrawn="1"/>
          </p:nvGrpSpPr>
          <p:grpSpPr>
            <a:xfrm>
              <a:off x="-1985169" y="1122363"/>
              <a:ext cx="2128837" cy="2128837"/>
              <a:chOff x="-1985169" y="1122363"/>
              <a:chExt cx="2128837" cy="2128837"/>
            </a:xfrm>
            <a:grpFill/>
          </p:grpSpPr>
          <p:grpSp>
            <p:nvGrpSpPr>
              <p:cNvPr id="32" name="Group 31">
                <a:extLst>
                  <a:ext uri="{FF2B5EF4-FFF2-40B4-BE49-F238E27FC236}">
                    <a16:creationId xmlns:a16="http://schemas.microsoft.com/office/drawing/2014/main" id="{D98E3074-02D2-5D8F-4500-40684B160DB3}"/>
                  </a:ext>
                </a:extLst>
              </p:cNvPr>
              <p:cNvGrpSpPr/>
              <p:nvPr userDrawn="1"/>
            </p:nvGrpSpPr>
            <p:grpSpPr>
              <a:xfrm>
                <a:off x="-1003300" y="1122363"/>
                <a:ext cx="165100" cy="2128837"/>
                <a:chOff x="-1003300" y="1122363"/>
                <a:chExt cx="165100" cy="2128837"/>
              </a:xfrm>
              <a:grpFill/>
            </p:grpSpPr>
            <p:sp>
              <p:nvSpPr>
                <p:cNvPr id="36" name="Rectangle 35">
                  <a:extLst>
                    <a:ext uri="{FF2B5EF4-FFF2-40B4-BE49-F238E27FC236}">
                      <a16:creationId xmlns:a16="http://schemas.microsoft.com/office/drawing/2014/main" id="{79134BBB-6242-620F-6DF9-02DEC95E2789}"/>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7" name="Rectangle 36">
                  <a:extLst>
                    <a:ext uri="{FF2B5EF4-FFF2-40B4-BE49-F238E27FC236}">
                      <a16:creationId xmlns:a16="http://schemas.microsoft.com/office/drawing/2014/main" id="{D87DCBD7-7D4F-EDA1-A261-E78B159B0383}"/>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33" name="Group 32">
                <a:extLst>
                  <a:ext uri="{FF2B5EF4-FFF2-40B4-BE49-F238E27FC236}">
                    <a16:creationId xmlns:a16="http://schemas.microsoft.com/office/drawing/2014/main" id="{0F8396ED-05DC-81C7-EF74-ACDD3152CC75}"/>
                  </a:ext>
                </a:extLst>
              </p:cNvPr>
              <p:cNvGrpSpPr/>
              <p:nvPr userDrawn="1"/>
            </p:nvGrpSpPr>
            <p:grpSpPr>
              <a:xfrm rot="5400000">
                <a:off x="-1003300" y="1122362"/>
                <a:ext cx="165100" cy="2128837"/>
                <a:chOff x="-1003300" y="1122363"/>
                <a:chExt cx="165100" cy="2128837"/>
              </a:xfrm>
              <a:grpFill/>
            </p:grpSpPr>
            <p:sp>
              <p:nvSpPr>
                <p:cNvPr id="34" name="Rectangle 33">
                  <a:extLst>
                    <a:ext uri="{FF2B5EF4-FFF2-40B4-BE49-F238E27FC236}">
                      <a16:creationId xmlns:a16="http://schemas.microsoft.com/office/drawing/2014/main" id="{D3F12959-B612-CDB1-7EA8-BCBD15DB655D}"/>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5" name="Rectangle 34">
                  <a:extLst>
                    <a:ext uri="{FF2B5EF4-FFF2-40B4-BE49-F238E27FC236}">
                      <a16:creationId xmlns:a16="http://schemas.microsoft.com/office/drawing/2014/main" id="{4417F51F-8C64-8D92-B81D-38BF73A3AF9D}"/>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25" name="Group 24">
              <a:extLst>
                <a:ext uri="{FF2B5EF4-FFF2-40B4-BE49-F238E27FC236}">
                  <a16:creationId xmlns:a16="http://schemas.microsoft.com/office/drawing/2014/main" id="{F13AB683-C3A3-F25C-E368-215D0AAE9EA3}"/>
                </a:ext>
              </a:extLst>
            </p:cNvPr>
            <p:cNvGrpSpPr/>
            <p:nvPr userDrawn="1"/>
          </p:nvGrpSpPr>
          <p:grpSpPr>
            <a:xfrm rot="2700000">
              <a:off x="-1985169" y="1122360"/>
              <a:ext cx="2128837" cy="2128837"/>
              <a:chOff x="-1985169" y="1122363"/>
              <a:chExt cx="2128837" cy="2128837"/>
            </a:xfrm>
            <a:grpFill/>
          </p:grpSpPr>
          <p:grpSp>
            <p:nvGrpSpPr>
              <p:cNvPr id="26" name="Group 25">
                <a:extLst>
                  <a:ext uri="{FF2B5EF4-FFF2-40B4-BE49-F238E27FC236}">
                    <a16:creationId xmlns:a16="http://schemas.microsoft.com/office/drawing/2014/main" id="{E3722C2A-CCB3-4FC5-CB6E-3086A14B99C3}"/>
                  </a:ext>
                </a:extLst>
              </p:cNvPr>
              <p:cNvGrpSpPr/>
              <p:nvPr userDrawn="1"/>
            </p:nvGrpSpPr>
            <p:grpSpPr>
              <a:xfrm>
                <a:off x="-1003300" y="1122363"/>
                <a:ext cx="165100" cy="2128837"/>
                <a:chOff x="-1003300" y="1122363"/>
                <a:chExt cx="165100" cy="2128837"/>
              </a:xfrm>
              <a:grpFill/>
            </p:grpSpPr>
            <p:sp>
              <p:nvSpPr>
                <p:cNvPr id="30" name="Rectangle 29">
                  <a:extLst>
                    <a:ext uri="{FF2B5EF4-FFF2-40B4-BE49-F238E27FC236}">
                      <a16:creationId xmlns:a16="http://schemas.microsoft.com/office/drawing/2014/main" id="{E6DE35C7-CD6C-5952-1048-B4E5E4EF2FCB}"/>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1" name="Rectangle 30">
                  <a:extLst>
                    <a:ext uri="{FF2B5EF4-FFF2-40B4-BE49-F238E27FC236}">
                      <a16:creationId xmlns:a16="http://schemas.microsoft.com/office/drawing/2014/main" id="{30C85168-1A40-488C-59A4-7F1E2FD93995}"/>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27" name="Group 26">
                <a:extLst>
                  <a:ext uri="{FF2B5EF4-FFF2-40B4-BE49-F238E27FC236}">
                    <a16:creationId xmlns:a16="http://schemas.microsoft.com/office/drawing/2014/main" id="{ED7D0AA6-A78D-1F3B-1AA2-577EA965E2D4}"/>
                  </a:ext>
                </a:extLst>
              </p:cNvPr>
              <p:cNvGrpSpPr/>
              <p:nvPr userDrawn="1"/>
            </p:nvGrpSpPr>
            <p:grpSpPr>
              <a:xfrm rot="5400000">
                <a:off x="-1003300" y="1122362"/>
                <a:ext cx="165100" cy="2128837"/>
                <a:chOff x="-1003300" y="1122363"/>
                <a:chExt cx="165100" cy="2128837"/>
              </a:xfrm>
              <a:grpFill/>
            </p:grpSpPr>
            <p:sp>
              <p:nvSpPr>
                <p:cNvPr id="28" name="Rectangle 27">
                  <a:extLst>
                    <a:ext uri="{FF2B5EF4-FFF2-40B4-BE49-F238E27FC236}">
                      <a16:creationId xmlns:a16="http://schemas.microsoft.com/office/drawing/2014/main" id="{F504FBEA-25B4-D22C-8FFA-B2F13DC2EA28}"/>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9" name="Rectangle 28">
                  <a:extLst>
                    <a:ext uri="{FF2B5EF4-FFF2-40B4-BE49-F238E27FC236}">
                      <a16:creationId xmlns:a16="http://schemas.microsoft.com/office/drawing/2014/main" id="{852DB1CE-F8B6-BFE0-8996-AFF1B10F4691}"/>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grpSp>
        <p:nvGrpSpPr>
          <p:cNvPr id="38" name="Group 37">
            <a:extLst>
              <a:ext uri="{FF2B5EF4-FFF2-40B4-BE49-F238E27FC236}">
                <a16:creationId xmlns:a16="http://schemas.microsoft.com/office/drawing/2014/main" id="{CED9C42D-AF2D-364E-34FE-02731D10C7F1}"/>
              </a:ext>
            </a:extLst>
          </p:cNvPr>
          <p:cNvGrpSpPr/>
          <p:nvPr userDrawn="1"/>
        </p:nvGrpSpPr>
        <p:grpSpPr>
          <a:xfrm>
            <a:off x="5596237" y="66129"/>
            <a:ext cx="410863" cy="410863"/>
            <a:chOff x="-1460500" y="1196189"/>
            <a:chExt cx="634206" cy="634206"/>
          </a:xfrm>
          <a:solidFill>
            <a:schemeClr val="bg2"/>
          </a:solidFill>
        </p:grpSpPr>
        <p:grpSp>
          <p:nvGrpSpPr>
            <p:cNvPr id="39" name="Group 38">
              <a:extLst>
                <a:ext uri="{FF2B5EF4-FFF2-40B4-BE49-F238E27FC236}">
                  <a16:creationId xmlns:a16="http://schemas.microsoft.com/office/drawing/2014/main" id="{C752506A-C20B-36B6-511B-3312C2B1E4A6}"/>
                </a:ext>
              </a:extLst>
            </p:cNvPr>
            <p:cNvGrpSpPr/>
            <p:nvPr userDrawn="1"/>
          </p:nvGrpSpPr>
          <p:grpSpPr>
            <a:xfrm>
              <a:off x="-1460500" y="1483536"/>
              <a:ext cx="634206" cy="59514"/>
              <a:chOff x="-1460500" y="1483536"/>
              <a:chExt cx="634206" cy="59514"/>
            </a:xfrm>
            <a:grpFill/>
          </p:grpSpPr>
          <p:sp>
            <p:nvSpPr>
              <p:cNvPr id="43" name="Rectangle 42">
                <a:extLst>
                  <a:ext uri="{FF2B5EF4-FFF2-40B4-BE49-F238E27FC236}">
                    <a16:creationId xmlns:a16="http://schemas.microsoft.com/office/drawing/2014/main" id="{F2CF3BD1-4272-C7B5-8DC3-3157DFE6A9A7}"/>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5578CB8-E1FD-16C3-F14B-FAAE7FAFEBD8}"/>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79378828-3821-3D30-4FB7-9CA61B4EA0B9}"/>
                </a:ext>
              </a:extLst>
            </p:cNvPr>
            <p:cNvGrpSpPr/>
            <p:nvPr userDrawn="1"/>
          </p:nvGrpSpPr>
          <p:grpSpPr>
            <a:xfrm rot="5400000">
              <a:off x="-1460500" y="1483535"/>
              <a:ext cx="634206" cy="59514"/>
              <a:chOff x="-1460500" y="1483536"/>
              <a:chExt cx="634206" cy="59514"/>
            </a:xfrm>
            <a:grpFill/>
          </p:grpSpPr>
          <p:sp>
            <p:nvSpPr>
              <p:cNvPr id="41" name="Rectangle 40">
                <a:extLst>
                  <a:ext uri="{FF2B5EF4-FFF2-40B4-BE49-F238E27FC236}">
                    <a16:creationId xmlns:a16="http://schemas.microsoft.com/office/drawing/2014/main" id="{5C7790B6-5B8E-4F9C-1BAD-2526E39E0E79}"/>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F0483C4-2B0A-D690-D59E-6651EF733FA5}"/>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5" name="Group 44">
            <a:extLst>
              <a:ext uri="{FF2B5EF4-FFF2-40B4-BE49-F238E27FC236}">
                <a16:creationId xmlns:a16="http://schemas.microsoft.com/office/drawing/2014/main" id="{624167CC-72A0-F881-D457-98F63BAE8EFB}"/>
              </a:ext>
            </a:extLst>
          </p:cNvPr>
          <p:cNvGrpSpPr/>
          <p:nvPr userDrawn="1"/>
        </p:nvGrpSpPr>
        <p:grpSpPr>
          <a:xfrm>
            <a:off x="5306784" y="426874"/>
            <a:ext cx="410863" cy="410863"/>
            <a:chOff x="-1460500" y="1196189"/>
            <a:chExt cx="634206" cy="634206"/>
          </a:xfrm>
          <a:solidFill>
            <a:schemeClr val="bg2"/>
          </a:solidFill>
        </p:grpSpPr>
        <p:grpSp>
          <p:nvGrpSpPr>
            <p:cNvPr id="46" name="Group 45">
              <a:extLst>
                <a:ext uri="{FF2B5EF4-FFF2-40B4-BE49-F238E27FC236}">
                  <a16:creationId xmlns:a16="http://schemas.microsoft.com/office/drawing/2014/main" id="{18BCB557-B9CC-2A51-DB32-A84A27737A0F}"/>
                </a:ext>
              </a:extLst>
            </p:cNvPr>
            <p:cNvGrpSpPr/>
            <p:nvPr userDrawn="1"/>
          </p:nvGrpSpPr>
          <p:grpSpPr>
            <a:xfrm>
              <a:off x="-1460500" y="1483536"/>
              <a:ext cx="634206" cy="59514"/>
              <a:chOff x="-1460500" y="1483536"/>
              <a:chExt cx="634206" cy="59514"/>
            </a:xfrm>
            <a:grpFill/>
          </p:grpSpPr>
          <p:sp>
            <p:nvSpPr>
              <p:cNvPr id="50" name="Rectangle 49">
                <a:extLst>
                  <a:ext uri="{FF2B5EF4-FFF2-40B4-BE49-F238E27FC236}">
                    <a16:creationId xmlns:a16="http://schemas.microsoft.com/office/drawing/2014/main" id="{E8B17B2C-6EAE-5AF5-5313-E316A8A4AAFB}"/>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9A000EB-A400-2D45-E261-432A28BB89A0}"/>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ABCB4684-0ECB-61D4-B3A6-5236793919F6}"/>
                </a:ext>
              </a:extLst>
            </p:cNvPr>
            <p:cNvGrpSpPr/>
            <p:nvPr userDrawn="1"/>
          </p:nvGrpSpPr>
          <p:grpSpPr>
            <a:xfrm rot="5400000">
              <a:off x="-1460500" y="1483535"/>
              <a:ext cx="634206" cy="59514"/>
              <a:chOff x="-1460500" y="1483536"/>
              <a:chExt cx="634206" cy="59514"/>
            </a:xfrm>
            <a:grpFill/>
          </p:grpSpPr>
          <p:sp>
            <p:nvSpPr>
              <p:cNvPr id="48" name="Rectangle 47">
                <a:extLst>
                  <a:ext uri="{FF2B5EF4-FFF2-40B4-BE49-F238E27FC236}">
                    <a16:creationId xmlns:a16="http://schemas.microsoft.com/office/drawing/2014/main" id="{14D21899-7BB2-F7FA-E620-525F1CB0C59B}"/>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B3B7261F-D785-DF46-CE96-CBC9618D0F37}"/>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2" name="Group 51">
            <a:extLst>
              <a:ext uri="{FF2B5EF4-FFF2-40B4-BE49-F238E27FC236}">
                <a16:creationId xmlns:a16="http://schemas.microsoft.com/office/drawing/2014/main" id="{F0758AD4-3656-2A4C-1637-401F40B6278F}"/>
              </a:ext>
            </a:extLst>
          </p:cNvPr>
          <p:cNvGrpSpPr/>
          <p:nvPr userDrawn="1"/>
        </p:nvGrpSpPr>
        <p:grpSpPr>
          <a:xfrm>
            <a:off x="74478" y="5448770"/>
            <a:ext cx="410863" cy="410863"/>
            <a:chOff x="-1460500" y="1196189"/>
            <a:chExt cx="634206" cy="634206"/>
          </a:xfrm>
          <a:solidFill>
            <a:schemeClr val="accent5"/>
          </a:solidFill>
        </p:grpSpPr>
        <p:grpSp>
          <p:nvGrpSpPr>
            <p:cNvPr id="53" name="Group 52">
              <a:extLst>
                <a:ext uri="{FF2B5EF4-FFF2-40B4-BE49-F238E27FC236}">
                  <a16:creationId xmlns:a16="http://schemas.microsoft.com/office/drawing/2014/main" id="{D5B27E54-BF86-ECFA-ECF3-73AC2B45CEBD}"/>
                </a:ext>
              </a:extLst>
            </p:cNvPr>
            <p:cNvGrpSpPr/>
            <p:nvPr userDrawn="1"/>
          </p:nvGrpSpPr>
          <p:grpSpPr>
            <a:xfrm>
              <a:off x="-1460500" y="1483536"/>
              <a:ext cx="634206" cy="59514"/>
              <a:chOff x="-1460500" y="1483536"/>
              <a:chExt cx="634206" cy="59514"/>
            </a:xfrm>
            <a:grpFill/>
          </p:grpSpPr>
          <p:sp>
            <p:nvSpPr>
              <p:cNvPr id="57" name="Rectangle 56">
                <a:extLst>
                  <a:ext uri="{FF2B5EF4-FFF2-40B4-BE49-F238E27FC236}">
                    <a16:creationId xmlns:a16="http://schemas.microsoft.com/office/drawing/2014/main" id="{62990FEB-863D-D044-F882-EED86BB0ED97}"/>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6F411770-8FF7-0E20-C59C-1212492C53BF}"/>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0D106419-2500-1037-8B9A-8B15694C9FFC}"/>
                </a:ext>
              </a:extLst>
            </p:cNvPr>
            <p:cNvGrpSpPr/>
            <p:nvPr userDrawn="1"/>
          </p:nvGrpSpPr>
          <p:grpSpPr>
            <a:xfrm rot="5400000">
              <a:off x="-1460500" y="1483535"/>
              <a:ext cx="634206" cy="59514"/>
              <a:chOff x="-1460500" y="1483536"/>
              <a:chExt cx="634206" cy="59514"/>
            </a:xfrm>
            <a:grpFill/>
          </p:grpSpPr>
          <p:sp>
            <p:nvSpPr>
              <p:cNvPr id="55" name="Rectangle 54">
                <a:extLst>
                  <a:ext uri="{FF2B5EF4-FFF2-40B4-BE49-F238E27FC236}">
                    <a16:creationId xmlns:a16="http://schemas.microsoft.com/office/drawing/2014/main" id="{46137134-7CEE-2B9A-6F1A-36730A4C9EB6}"/>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72A0296C-2588-E441-1378-B29A5E526751}"/>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9" name="Group 58">
            <a:extLst>
              <a:ext uri="{FF2B5EF4-FFF2-40B4-BE49-F238E27FC236}">
                <a16:creationId xmlns:a16="http://schemas.microsoft.com/office/drawing/2014/main" id="{E03D732A-8C1E-6B6E-947E-C2FE4C53B3FF}"/>
              </a:ext>
            </a:extLst>
          </p:cNvPr>
          <p:cNvGrpSpPr/>
          <p:nvPr userDrawn="1"/>
        </p:nvGrpSpPr>
        <p:grpSpPr>
          <a:xfrm>
            <a:off x="406531" y="5809515"/>
            <a:ext cx="410863" cy="410863"/>
            <a:chOff x="-1460500" y="1196189"/>
            <a:chExt cx="634206" cy="634206"/>
          </a:xfrm>
          <a:solidFill>
            <a:schemeClr val="accent5"/>
          </a:solidFill>
        </p:grpSpPr>
        <p:grpSp>
          <p:nvGrpSpPr>
            <p:cNvPr id="60" name="Group 59">
              <a:extLst>
                <a:ext uri="{FF2B5EF4-FFF2-40B4-BE49-F238E27FC236}">
                  <a16:creationId xmlns:a16="http://schemas.microsoft.com/office/drawing/2014/main" id="{99209F88-C707-E922-A0EC-049A96610697}"/>
                </a:ext>
              </a:extLst>
            </p:cNvPr>
            <p:cNvGrpSpPr/>
            <p:nvPr userDrawn="1"/>
          </p:nvGrpSpPr>
          <p:grpSpPr>
            <a:xfrm>
              <a:off x="-1460500" y="1483536"/>
              <a:ext cx="634206" cy="59514"/>
              <a:chOff x="-1460500" y="1483536"/>
              <a:chExt cx="634206" cy="59514"/>
            </a:xfrm>
            <a:grpFill/>
          </p:grpSpPr>
          <p:sp>
            <p:nvSpPr>
              <p:cNvPr id="64" name="Rectangle 63">
                <a:extLst>
                  <a:ext uri="{FF2B5EF4-FFF2-40B4-BE49-F238E27FC236}">
                    <a16:creationId xmlns:a16="http://schemas.microsoft.com/office/drawing/2014/main" id="{CAAE4273-5D50-E7DD-A0C5-7B5EFEF75BD8}"/>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1A29D26-3DDB-35F7-EE19-2F83BEA715C9}"/>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B066D654-F0E2-302E-36B6-575EC02328AD}"/>
                </a:ext>
              </a:extLst>
            </p:cNvPr>
            <p:cNvGrpSpPr/>
            <p:nvPr userDrawn="1"/>
          </p:nvGrpSpPr>
          <p:grpSpPr>
            <a:xfrm rot="5400000">
              <a:off x="-1460500" y="1483535"/>
              <a:ext cx="634206" cy="59514"/>
              <a:chOff x="-1460500" y="1483536"/>
              <a:chExt cx="634206" cy="59514"/>
            </a:xfrm>
            <a:grpFill/>
          </p:grpSpPr>
          <p:sp>
            <p:nvSpPr>
              <p:cNvPr id="62" name="Rectangle 61">
                <a:extLst>
                  <a:ext uri="{FF2B5EF4-FFF2-40B4-BE49-F238E27FC236}">
                    <a16:creationId xmlns:a16="http://schemas.microsoft.com/office/drawing/2014/main" id="{80589248-BAB9-4FF2-6647-EFE0AC81D38D}"/>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BC4F7E5A-664A-7169-7B41-DF7ADA540528}"/>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6" name="Group 65">
            <a:extLst>
              <a:ext uri="{FF2B5EF4-FFF2-40B4-BE49-F238E27FC236}">
                <a16:creationId xmlns:a16="http://schemas.microsoft.com/office/drawing/2014/main" id="{08E68C8A-BE76-5917-C9E9-D1CA89326027}"/>
              </a:ext>
            </a:extLst>
          </p:cNvPr>
          <p:cNvGrpSpPr/>
          <p:nvPr userDrawn="1"/>
        </p:nvGrpSpPr>
        <p:grpSpPr>
          <a:xfrm>
            <a:off x="55200" y="6126270"/>
            <a:ext cx="410863" cy="410863"/>
            <a:chOff x="-1460500" y="1196189"/>
            <a:chExt cx="634206" cy="634206"/>
          </a:xfrm>
          <a:solidFill>
            <a:schemeClr val="accent5"/>
          </a:solidFill>
        </p:grpSpPr>
        <p:grpSp>
          <p:nvGrpSpPr>
            <p:cNvPr id="67" name="Group 66">
              <a:extLst>
                <a:ext uri="{FF2B5EF4-FFF2-40B4-BE49-F238E27FC236}">
                  <a16:creationId xmlns:a16="http://schemas.microsoft.com/office/drawing/2014/main" id="{A78A875E-E4CA-AE1B-D718-2F552B478662}"/>
                </a:ext>
              </a:extLst>
            </p:cNvPr>
            <p:cNvGrpSpPr/>
            <p:nvPr userDrawn="1"/>
          </p:nvGrpSpPr>
          <p:grpSpPr>
            <a:xfrm>
              <a:off x="-1460500" y="1483536"/>
              <a:ext cx="634206" cy="59514"/>
              <a:chOff x="-1460500" y="1483536"/>
              <a:chExt cx="634206" cy="59514"/>
            </a:xfrm>
            <a:grpFill/>
          </p:grpSpPr>
          <p:sp>
            <p:nvSpPr>
              <p:cNvPr id="71" name="Rectangle 70">
                <a:extLst>
                  <a:ext uri="{FF2B5EF4-FFF2-40B4-BE49-F238E27FC236}">
                    <a16:creationId xmlns:a16="http://schemas.microsoft.com/office/drawing/2014/main" id="{1D6CC1FC-B470-EA2B-4A9E-F219676F1E82}"/>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B6E5A809-70CA-21F5-77B8-05E83F18FE4F}"/>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F5EB87BC-DF17-10D6-D1E2-6FF93D8A92F7}"/>
                </a:ext>
              </a:extLst>
            </p:cNvPr>
            <p:cNvGrpSpPr/>
            <p:nvPr userDrawn="1"/>
          </p:nvGrpSpPr>
          <p:grpSpPr>
            <a:xfrm rot="5400000">
              <a:off x="-1460500" y="1483535"/>
              <a:ext cx="634206" cy="59514"/>
              <a:chOff x="-1460500" y="1483536"/>
              <a:chExt cx="634206" cy="59514"/>
            </a:xfrm>
            <a:grpFill/>
          </p:grpSpPr>
          <p:sp>
            <p:nvSpPr>
              <p:cNvPr id="69" name="Rectangle 68">
                <a:extLst>
                  <a:ext uri="{FF2B5EF4-FFF2-40B4-BE49-F238E27FC236}">
                    <a16:creationId xmlns:a16="http://schemas.microsoft.com/office/drawing/2014/main" id="{536E5883-359A-D6BB-D2ED-B66FAA4D2C5B}"/>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21D5F032-3280-300F-DACB-CA6D9FA615D2}"/>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3" name="Group 72">
            <a:extLst>
              <a:ext uri="{FF2B5EF4-FFF2-40B4-BE49-F238E27FC236}">
                <a16:creationId xmlns:a16="http://schemas.microsoft.com/office/drawing/2014/main" id="{6686BC98-90F3-EE2B-8201-24D019799950}"/>
              </a:ext>
            </a:extLst>
          </p:cNvPr>
          <p:cNvGrpSpPr/>
          <p:nvPr userDrawn="1"/>
        </p:nvGrpSpPr>
        <p:grpSpPr>
          <a:xfrm>
            <a:off x="387253" y="6487015"/>
            <a:ext cx="410863" cy="410863"/>
            <a:chOff x="-1460500" y="1196189"/>
            <a:chExt cx="634206" cy="634206"/>
          </a:xfrm>
          <a:solidFill>
            <a:schemeClr val="accent5"/>
          </a:solidFill>
        </p:grpSpPr>
        <p:grpSp>
          <p:nvGrpSpPr>
            <p:cNvPr id="74" name="Group 73">
              <a:extLst>
                <a:ext uri="{FF2B5EF4-FFF2-40B4-BE49-F238E27FC236}">
                  <a16:creationId xmlns:a16="http://schemas.microsoft.com/office/drawing/2014/main" id="{5E691008-330F-8EFF-40F0-F18EE844841A}"/>
                </a:ext>
              </a:extLst>
            </p:cNvPr>
            <p:cNvGrpSpPr/>
            <p:nvPr userDrawn="1"/>
          </p:nvGrpSpPr>
          <p:grpSpPr>
            <a:xfrm>
              <a:off x="-1460500" y="1483536"/>
              <a:ext cx="634206" cy="59514"/>
              <a:chOff x="-1460500" y="1483536"/>
              <a:chExt cx="634206" cy="59514"/>
            </a:xfrm>
            <a:grpFill/>
          </p:grpSpPr>
          <p:sp>
            <p:nvSpPr>
              <p:cNvPr id="78" name="Rectangle 77">
                <a:extLst>
                  <a:ext uri="{FF2B5EF4-FFF2-40B4-BE49-F238E27FC236}">
                    <a16:creationId xmlns:a16="http://schemas.microsoft.com/office/drawing/2014/main" id="{E3DCEB28-FB15-DF04-653C-4E4D2787657F}"/>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C10AFDEF-F84B-C025-CF0B-520975095B8D}"/>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a:extLst>
                <a:ext uri="{FF2B5EF4-FFF2-40B4-BE49-F238E27FC236}">
                  <a16:creationId xmlns:a16="http://schemas.microsoft.com/office/drawing/2014/main" id="{938C680F-660C-C780-4D48-D51D04A61280}"/>
                </a:ext>
              </a:extLst>
            </p:cNvPr>
            <p:cNvGrpSpPr/>
            <p:nvPr userDrawn="1"/>
          </p:nvGrpSpPr>
          <p:grpSpPr>
            <a:xfrm rot="5400000">
              <a:off x="-1460500" y="1483535"/>
              <a:ext cx="634206" cy="59514"/>
              <a:chOff x="-1460500" y="1483536"/>
              <a:chExt cx="634206" cy="59514"/>
            </a:xfrm>
            <a:grpFill/>
          </p:grpSpPr>
          <p:sp>
            <p:nvSpPr>
              <p:cNvPr id="76" name="Rectangle 75">
                <a:extLst>
                  <a:ext uri="{FF2B5EF4-FFF2-40B4-BE49-F238E27FC236}">
                    <a16:creationId xmlns:a16="http://schemas.microsoft.com/office/drawing/2014/main" id="{F0904650-84E8-C7EB-6613-6542F1539B49}"/>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817CC57-3EB4-A422-C97D-CFCAF6BBF3A9}"/>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a:extLst>
              <a:ext uri="{FF2B5EF4-FFF2-40B4-BE49-F238E27FC236}">
                <a16:creationId xmlns:a16="http://schemas.microsoft.com/office/drawing/2014/main" id="{96E655C1-379C-2371-1F06-B864C7C42667}"/>
              </a:ext>
            </a:extLst>
          </p:cNvPr>
          <p:cNvSpPr>
            <a:spLocks noGrp="1"/>
          </p:cNvSpPr>
          <p:nvPr>
            <p:ph type="title"/>
          </p:nvPr>
        </p:nvSpPr>
        <p:spPr>
          <a:xfrm>
            <a:off x="592685" y="3129195"/>
            <a:ext cx="3890415" cy="599609"/>
          </a:xfrm>
        </p:spPr>
        <p:txBody>
          <a:bodyPr anchor="ctr"/>
          <a:lstStyle/>
          <a:p>
            <a:r>
              <a:rPr lang="en-US"/>
              <a:t>Click to edit Master title style</a:t>
            </a:r>
          </a:p>
        </p:txBody>
      </p:sp>
    </p:spTree>
    <p:extLst>
      <p:ext uri="{BB962C8B-B14F-4D97-AF65-F5344CB8AC3E}">
        <p14:creationId xmlns:p14="http://schemas.microsoft.com/office/powerpoint/2010/main" val="2351445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lide Multiple Quiz Options 2 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96558-4DED-3FD1-EAAD-107C60222C5A}"/>
              </a:ext>
            </a:extLst>
          </p:cNvPr>
          <p:cNvSpPr>
            <a:spLocks noGrp="1"/>
          </p:cNvSpPr>
          <p:nvPr>
            <p:ph type="title"/>
          </p:nvPr>
        </p:nvSpPr>
        <p:spPr/>
        <p:txBody>
          <a:bodyPr/>
          <a:lstStyle/>
          <a:p>
            <a:r>
              <a:rPr lang="en-US"/>
              <a:t>Click to edit Master title style</a:t>
            </a:r>
          </a:p>
        </p:txBody>
      </p:sp>
      <p:sp>
        <p:nvSpPr>
          <p:cNvPr id="6" name="Rectangle: Single Corner Snipped 5">
            <a:extLst>
              <a:ext uri="{FF2B5EF4-FFF2-40B4-BE49-F238E27FC236}">
                <a16:creationId xmlns:a16="http://schemas.microsoft.com/office/drawing/2014/main" id="{A5A78C2D-86E7-0B18-91D6-62A6F5E54F5C}"/>
              </a:ext>
            </a:extLst>
          </p:cNvPr>
          <p:cNvSpPr/>
          <p:nvPr userDrawn="1"/>
        </p:nvSpPr>
        <p:spPr>
          <a:xfrm rot="10800000">
            <a:off x="10687050" y="-622883"/>
            <a:ext cx="2357306" cy="1245765"/>
          </a:xfrm>
          <a:prstGeom prst="snip1Rect">
            <a:avLst>
              <a:gd name="adj" fmla="val 50000"/>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523D165F-7431-77E3-13FA-27599558A314}"/>
              </a:ext>
            </a:extLst>
          </p:cNvPr>
          <p:cNvGrpSpPr/>
          <p:nvPr userDrawn="1"/>
        </p:nvGrpSpPr>
        <p:grpSpPr>
          <a:xfrm>
            <a:off x="11195050" y="-76915"/>
            <a:ext cx="497080" cy="497080"/>
            <a:chOff x="-1460500" y="1196189"/>
            <a:chExt cx="634206" cy="634206"/>
          </a:xfrm>
          <a:solidFill>
            <a:schemeClr val="bg1"/>
          </a:solidFill>
        </p:grpSpPr>
        <p:grpSp>
          <p:nvGrpSpPr>
            <p:cNvPr id="8" name="Group 7">
              <a:extLst>
                <a:ext uri="{FF2B5EF4-FFF2-40B4-BE49-F238E27FC236}">
                  <a16:creationId xmlns:a16="http://schemas.microsoft.com/office/drawing/2014/main" id="{328EAB10-3B00-B19E-0426-89ACA42F6F2F}"/>
                </a:ext>
              </a:extLst>
            </p:cNvPr>
            <p:cNvGrpSpPr/>
            <p:nvPr userDrawn="1"/>
          </p:nvGrpSpPr>
          <p:grpSpPr>
            <a:xfrm>
              <a:off x="-1460500" y="1483536"/>
              <a:ext cx="634206" cy="59514"/>
              <a:chOff x="-1460500" y="1483536"/>
              <a:chExt cx="634206" cy="59514"/>
            </a:xfrm>
            <a:grpFill/>
          </p:grpSpPr>
          <p:sp>
            <p:nvSpPr>
              <p:cNvPr id="12" name="Rectangle 11">
                <a:extLst>
                  <a:ext uri="{FF2B5EF4-FFF2-40B4-BE49-F238E27FC236}">
                    <a16:creationId xmlns:a16="http://schemas.microsoft.com/office/drawing/2014/main" id="{3101E08D-BA89-8CF5-B63A-6520E1247E9D}"/>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13A07F8-1A4A-324A-0FF5-51C52A77D530}"/>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AA60B465-FCCD-E3BB-2DC9-DE072BA011B9}"/>
                </a:ext>
              </a:extLst>
            </p:cNvPr>
            <p:cNvGrpSpPr/>
            <p:nvPr userDrawn="1"/>
          </p:nvGrpSpPr>
          <p:grpSpPr>
            <a:xfrm rot="5400000">
              <a:off x="-1460500" y="1483535"/>
              <a:ext cx="634206" cy="59514"/>
              <a:chOff x="-1460500" y="1483536"/>
              <a:chExt cx="634206" cy="59514"/>
            </a:xfrm>
            <a:grpFill/>
          </p:grpSpPr>
          <p:sp>
            <p:nvSpPr>
              <p:cNvPr id="10" name="Rectangle 9">
                <a:extLst>
                  <a:ext uri="{FF2B5EF4-FFF2-40B4-BE49-F238E27FC236}">
                    <a16:creationId xmlns:a16="http://schemas.microsoft.com/office/drawing/2014/main" id="{0D2723C5-1AEE-9B97-3679-35276CDBE493}"/>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CB79988-6FA3-92C8-29ED-9AE0FDAA3ED4}"/>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 name="Group 13">
            <a:extLst>
              <a:ext uri="{FF2B5EF4-FFF2-40B4-BE49-F238E27FC236}">
                <a16:creationId xmlns:a16="http://schemas.microsoft.com/office/drawing/2014/main" id="{105410AD-0086-F38A-4BF1-FE1F00F44A69}"/>
              </a:ext>
            </a:extLst>
          </p:cNvPr>
          <p:cNvGrpSpPr/>
          <p:nvPr userDrawn="1"/>
        </p:nvGrpSpPr>
        <p:grpSpPr>
          <a:xfrm>
            <a:off x="11815482" y="-76915"/>
            <a:ext cx="497080" cy="497080"/>
            <a:chOff x="-1460500" y="1196189"/>
            <a:chExt cx="634206" cy="634206"/>
          </a:xfrm>
          <a:solidFill>
            <a:schemeClr val="bg1"/>
          </a:solidFill>
        </p:grpSpPr>
        <p:grpSp>
          <p:nvGrpSpPr>
            <p:cNvPr id="15" name="Group 14">
              <a:extLst>
                <a:ext uri="{FF2B5EF4-FFF2-40B4-BE49-F238E27FC236}">
                  <a16:creationId xmlns:a16="http://schemas.microsoft.com/office/drawing/2014/main" id="{87D32E71-4E17-B718-D432-D0D4825B93CE}"/>
                </a:ext>
              </a:extLst>
            </p:cNvPr>
            <p:cNvGrpSpPr/>
            <p:nvPr userDrawn="1"/>
          </p:nvGrpSpPr>
          <p:grpSpPr>
            <a:xfrm>
              <a:off x="-1460500" y="1483536"/>
              <a:ext cx="634206" cy="59514"/>
              <a:chOff x="-1460500" y="1483536"/>
              <a:chExt cx="634206" cy="59514"/>
            </a:xfrm>
            <a:grpFill/>
          </p:grpSpPr>
          <p:sp>
            <p:nvSpPr>
              <p:cNvPr id="19" name="Rectangle 18">
                <a:extLst>
                  <a:ext uri="{FF2B5EF4-FFF2-40B4-BE49-F238E27FC236}">
                    <a16:creationId xmlns:a16="http://schemas.microsoft.com/office/drawing/2014/main" id="{8D429F7B-AD5F-E220-062E-D283BD6131DD}"/>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6BD8D08-DEA5-763A-B780-C9048EB8F5F7}"/>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7E807524-5436-B1A1-3388-B746CE12D812}"/>
                </a:ext>
              </a:extLst>
            </p:cNvPr>
            <p:cNvGrpSpPr/>
            <p:nvPr userDrawn="1"/>
          </p:nvGrpSpPr>
          <p:grpSpPr>
            <a:xfrm rot="5400000">
              <a:off x="-1460500" y="1483535"/>
              <a:ext cx="634206" cy="59514"/>
              <a:chOff x="-1460500" y="1483536"/>
              <a:chExt cx="634206" cy="59514"/>
            </a:xfrm>
            <a:grpFill/>
          </p:grpSpPr>
          <p:sp>
            <p:nvSpPr>
              <p:cNvPr id="17" name="Rectangle 16">
                <a:extLst>
                  <a:ext uri="{FF2B5EF4-FFF2-40B4-BE49-F238E27FC236}">
                    <a16:creationId xmlns:a16="http://schemas.microsoft.com/office/drawing/2014/main" id="{8A534816-CF59-7033-68C8-5460123C2B2C}"/>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15C9DF-D083-0B47-DE43-538F452DB63F}"/>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 name="Group 20">
            <a:extLst>
              <a:ext uri="{FF2B5EF4-FFF2-40B4-BE49-F238E27FC236}">
                <a16:creationId xmlns:a16="http://schemas.microsoft.com/office/drawing/2014/main" id="{15AB97A6-0354-EED1-0F0D-CB2D811C2766}"/>
              </a:ext>
            </a:extLst>
          </p:cNvPr>
          <p:cNvGrpSpPr/>
          <p:nvPr userDrawn="1"/>
        </p:nvGrpSpPr>
        <p:grpSpPr>
          <a:xfrm>
            <a:off x="-730250" y="5972175"/>
            <a:ext cx="1498600" cy="1498600"/>
            <a:chOff x="-2343150" y="1566863"/>
            <a:chExt cx="1498600" cy="1498600"/>
          </a:xfrm>
        </p:grpSpPr>
        <p:sp>
          <p:nvSpPr>
            <p:cNvPr id="22" name="Oval 21">
              <a:extLst>
                <a:ext uri="{FF2B5EF4-FFF2-40B4-BE49-F238E27FC236}">
                  <a16:creationId xmlns:a16="http://schemas.microsoft.com/office/drawing/2014/main" id="{B5C4FA99-623C-6577-04A4-B41126BFF075}"/>
                </a:ext>
              </a:extLst>
            </p:cNvPr>
            <p:cNvSpPr/>
            <p:nvPr userDrawn="1"/>
          </p:nvSpPr>
          <p:spPr>
            <a:xfrm>
              <a:off x="-2057400" y="1852613"/>
              <a:ext cx="927100" cy="927100"/>
            </a:xfrm>
            <a:prstGeom prst="ellipse">
              <a:avLst/>
            </a:prstGeom>
            <a:noFill/>
            <a:ln w="28575">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AA43569-A5B8-A93C-652E-08A61621A3C7}"/>
                </a:ext>
              </a:extLst>
            </p:cNvPr>
            <p:cNvSpPr/>
            <p:nvPr userDrawn="1"/>
          </p:nvSpPr>
          <p:spPr>
            <a:xfrm>
              <a:off x="-2343150" y="1566863"/>
              <a:ext cx="1498600" cy="1498600"/>
            </a:xfrm>
            <a:prstGeom prst="ellipse">
              <a:avLst/>
            </a:prstGeom>
            <a:noFill/>
            <a:ln w="28575">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Diagonal Corners Snipped 23">
            <a:extLst>
              <a:ext uri="{FF2B5EF4-FFF2-40B4-BE49-F238E27FC236}">
                <a16:creationId xmlns:a16="http://schemas.microsoft.com/office/drawing/2014/main" id="{560B40FF-C513-3D2D-3D1F-C61DCFC9541F}"/>
              </a:ext>
            </a:extLst>
          </p:cNvPr>
          <p:cNvSpPr/>
          <p:nvPr userDrawn="1"/>
        </p:nvSpPr>
        <p:spPr>
          <a:xfrm>
            <a:off x="996950" y="3051175"/>
            <a:ext cx="755650" cy="755650"/>
          </a:xfrm>
          <a:prstGeom prst="snip2Diag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 Placeholder 59" descr="Subtitle">
            <a:extLst>
              <a:ext uri="{FF2B5EF4-FFF2-40B4-BE49-F238E27FC236}">
                <a16:creationId xmlns:a16="http://schemas.microsoft.com/office/drawing/2014/main" id="{6A457059-A4CE-8608-7A95-0E185276BAA1}"/>
              </a:ext>
            </a:extLst>
          </p:cNvPr>
          <p:cNvSpPr>
            <a:spLocks noGrp="1"/>
          </p:cNvSpPr>
          <p:nvPr>
            <p:ph type="body" sz="quarter" idx="15"/>
          </p:nvPr>
        </p:nvSpPr>
        <p:spPr>
          <a:xfrm>
            <a:off x="1123950" y="3276163"/>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0">
            <a:extLst>
              <a:ext uri="{FF2B5EF4-FFF2-40B4-BE49-F238E27FC236}">
                <a16:creationId xmlns:a16="http://schemas.microsoft.com/office/drawing/2014/main" id="{92B75CF0-4225-AFD0-401F-875280023C5E}"/>
              </a:ext>
            </a:extLst>
          </p:cNvPr>
          <p:cNvSpPr>
            <a:spLocks noGrp="1"/>
          </p:cNvSpPr>
          <p:nvPr>
            <p:ph type="body" sz="quarter" idx="16"/>
          </p:nvPr>
        </p:nvSpPr>
        <p:spPr>
          <a:xfrm>
            <a:off x="1993900" y="3186595"/>
            <a:ext cx="222250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Rectangle: Diagonal Corners Snipped 26">
            <a:extLst>
              <a:ext uri="{FF2B5EF4-FFF2-40B4-BE49-F238E27FC236}">
                <a16:creationId xmlns:a16="http://schemas.microsoft.com/office/drawing/2014/main" id="{F6BF6246-32C8-55E2-6241-EEDBC16698C2}"/>
              </a:ext>
            </a:extLst>
          </p:cNvPr>
          <p:cNvSpPr/>
          <p:nvPr userDrawn="1"/>
        </p:nvSpPr>
        <p:spPr>
          <a:xfrm>
            <a:off x="6210300" y="3051175"/>
            <a:ext cx="755650" cy="755650"/>
          </a:xfrm>
          <a:prstGeom prst="snip2Diag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59" descr="Subtitle">
            <a:extLst>
              <a:ext uri="{FF2B5EF4-FFF2-40B4-BE49-F238E27FC236}">
                <a16:creationId xmlns:a16="http://schemas.microsoft.com/office/drawing/2014/main" id="{A6CD836A-0DAF-398C-D028-AAE4EE929F83}"/>
              </a:ext>
            </a:extLst>
          </p:cNvPr>
          <p:cNvSpPr>
            <a:spLocks noGrp="1"/>
          </p:cNvSpPr>
          <p:nvPr>
            <p:ph type="body" sz="quarter" idx="17"/>
          </p:nvPr>
        </p:nvSpPr>
        <p:spPr>
          <a:xfrm>
            <a:off x="6337300" y="3276163"/>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10">
            <a:extLst>
              <a:ext uri="{FF2B5EF4-FFF2-40B4-BE49-F238E27FC236}">
                <a16:creationId xmlns:a16="http://schemas.microsoft.com/office/drawing/2014/main" id="{83854B7F-BE4B-89C5-01CA-DE793F365638}"/>
              </a:ext>
            </a:extLst>
          </p:cNvPr>
          <p:cNvSpPr>
            <a:spLocks noGrp="1"/>
          </p:cNvSpPr>
          <p:nvPr>
            <p:ph type="body" sz="quarter" idx="18"/>
          </p:nvPr>
        </p:nvSpPr>
        <p:spPr>
          <a:xfrm>
            <a:off x="7207250" y="3186595"/>
            <a:ext cx="222250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34848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lide Multiple Quiz Options 2 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522D4-8C89-4AAD-5D85-5A2EC371FC16}"/>
              </a:ext>
            </a:extLst>
          </p:cNvPr>
          <p:cNvSpPr>
            <a:spLocks noGrp="1"/>
          </p:cNvSpPr>
          <p:nvPr>
            <p:ph type="title"/>
          </p:nvPr>
        </p:nvSpPr>
        <p:spPr>
          <a:xfrm>
            <a:off x="926835" y="3156602"/>
            <a:ext cx="3638550" cy="599609"/>
          </a:xfrm>
        </p:spPr>
        <p:txBody>
          <a:bodyPr anchor="ctr"/>
          <a:lstStyle/>
          <a:p>
            <a:r>
              <a:rPr lang="en-US"/>
              <a:t>Click to edit Master title style</a:t>
            </a:r>
          </a:p>
        </p:txBody>
      </p:sp>
      <p:sp>
        <p:nvSpPr>
          <p:cNvPr id="6" name="Rectangle 5">
            <a:extLst>
              <a:ext uri="{FF2B5EF4-FFF2-40B4-BE49-F238E27FC236}">
                <a16:creationId xmlns:a16="http://schemas.microsoft.com/office/drawing/2014/main" id="{E2E301CC-F1CA-4627-5387-A6CD92CEFA5F}"/>
              </a:ext>
            </a:extLst>
          </p:cNvPr>
          <p:cNvSpPr/>
          <p:nvPr userDrawn="1"/>
        </p:nvSpPr>
        <p:spPr>
          <a:xfrm>
            <a:off x="5365750" y="0"/>
            <a:ext cx="697865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4">
            <a:extLst>
              <a:ext uri="{FF2B5EF4-FFF2-40B4-BE49-F238E27FC236}">
                <a16:creationId xmlns:a16="http://schemas.microsoft.com/office/drawing/2014/main" id="{CEC7B6DA-7310-C834-BB8B-47FA319F6ECE}"/>
              </a:ext>
            </a:extLst>
          </p:cNvPr>
          <p:cNvSpPr txBox="1">
            <a:spLocks/>
          </p:cNvSpPr>
          <p:nvPr userDrawn="1"/>
        </p:nvSpPr>
        <p:spPr>
          <a:xfrm>
            <a:off x="8763000" y="6356350"/>
            <a:ext cx="258445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6F9A969-E895-4E96-A18C-9A8334150F69}" type="slidenum">
              <a:rPr lang="en-US" smtClean="0"/>
              <a:pPr/>
              <a:t>‹#›</a:t>
            </a:fld>
            <a:endParaRPr lang="en-US"/>
          </a:p>
        </p:txBody>
      </p:sp>
      <p:sp>
        <p:nvSpPr>
          <p:cNvPr id="8" name="Rectangle: Diagonal Corners Snipped 7">
            <a:extLst>
              <a:ext uri="{FF2B5EF4-FFF2-40B4-BE49-F238E27FC236}">
                <a16:creationId xmlns:a16="http://schemas.microsoft.com/office/drawing/2014/main" id="{437FC729-9773-52B1-468C-7BB54DA2A91A}"/>
              </a:ext>
            </a:extLst>
          </p:cNvPr>
          <p:cNvSpPr/>
          <p:nvPr userDrawn="1"/>
        </p:nvSpPr>
        <p:spPr>
          <a:xfrm>
            <a:off x="6966481" y="2056152"/>
            <a:ext cx="3644900" cy="755650"/>
          </a:xfrm>
          <a:prstGeom prst="snip2Diag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59" descr="Subtitle">
            <a:extLst>
              <a:ext uri="{FF2B5EF4-FFF2-40B4-BE49-F238E27FC236}">
                <a16:creationId xmlns:a16="http://schemas.microsoft.com/office/drawing/2014/main" id="{7F1A4F1A-0FC4-5D53-B4E0-D61503B3AFE7}"/>
              </a:ext>
            </a:extLst>
          </p:cNvPr>
          <p:cNvSpPr>
            <a:spLocks noGrp="1"/>
          </p:cNvSpPr>
          <p:nvPr>
            <p:ph type="body" sz="quarter" idx="15"/>
          </p:nvPr>
        </p:nvSpPr>
        <p:spPr>
          <a:xfrm>
            <a:off x="7093481" y="2281140"/>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0">
            <a:extLst>
              <a:ext uri="{FF2B5EF4-FFF2-40B4-BE49-F238E27FC236}">
                <a16:creationId xmlns:a16="http://schemas.microsoft.com/office/drawing/2014/main" id="{B8E00B0B-051D-2DF2-5839-C53BFE22D2C9}"/>
              </a:ext>
            </a:extLst>
          </p:cNvPr>
          <p:cNvSpPr>
            <a:spLocks noGrp="1"/>
          </p:cNvSpPr>
          <p:nvPr>
            <p:ph type="body" sz="quarter" idx="16"/>
          </p:nvPr>
        </p:nvSpPr>
        <p:spPr>
          <a:xfrm>
            <a:off x="7899931" y="2191572"/>
            <a:ext cx="2482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Diagonal Corners Snipped 10">
            <a:extLst>
              <a:ext uri="{FF2B5EF4-FFF2-40B4-BE49-F238E27FC236}">
                <a16:creationId xmlns:a16="http://schemas.microsoft.com/office/drawing/2014/main" id="{2D4EF5BC-CDE1-E7E8-1CFE-AFAC6195FD38}"/>
              </a:ext>
            </a:extLst>
          </p:cNvPr>
          <p:cNvSpPr/>
          <p:nvPr userDrawn="1"/>
        </p:nvSpPr>
        <p:spPr>
          <a:xfrm>
            <a:off x="6966481" y="4089505"/>
            <a:ext cx="3644900" cy="755650"/>
          </a:xfrm>
          <a:prstGeom prst="snip2Diag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59" descr="Subtitle">
            <a:extLst>
              <a:ext uri="{FF2B5EF4-FFF2-40B4-BE49-F238E27FC236}">
                <a16:creationId xmlns:a16="http://schemas.microsoft.com/office/drawing/2014/main" id="{33AA73DA-1455-4CEB-5099-AB0CE1BACD8A}"/>
              </a:ext>
            </a:extLst>
          </p:cNvPr>
          <p:cNvSpPr>
            <a:spLocks noGrp="1"/>
          </p:cNvSpPr>
          <p:nvPr>
            <p:ph type="body" sz="quarter" idx="17"/>
          </p:nvPr>
        </p:nvSpPr>
        <p:spPr>
          <a:xfrm>
            <a:off x="7093481" y="4314493"/>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0">
            <a:extLst>
              <a:ext uri="{FF2B5EF4-FFF2-40B4-BE49-F238E27FC236}">
                <a16:creationId xmlns:a16="http://schemas.microsoft.com/office/drawing/2014/main" id="{B5E3E688-DCEC-9EF7-DED9-44083C7001A7}"/>
              </a:ext>
            </a:extLst>
          </p:cNvPr>
          <p:cNvSpPr>
            <a:spLocks noGrp="1"/>
          </p:cNvSpPr>
          <p:nvPr>
            <p:ph type="body" sz="quarter" idx="18"/>
          </p:nvPr>
        </p:nvSpPr>
        <p:spPr>
          <a:xfrm>
            <a:off x="7899931" y="4224925"/>
            <a:ext cx="2482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7" name="Group 16">
            <a:extLst>
              <a:ext uri="{FF2B5EF4-FFF2-40B4-BE49-F238E27FC236}">
                <a16:creationId xmlns:a16="http://schemas.microsoft.com/office/drawing/2014/main" id="{F1BB68A0-319B-24F3-DB5B-0BA4AD0B2E2A}"/>
              </a:ext>
            </a:extLst>
          </p:cNvPr>
          <p:cNvGrpSpPr/>
          <p:nvPr userDrawn="1"/>
        </p:nvGrpSpPr>
        <p:grpSpPr>
          <a:xfrm>
            <a:off x="4635500" y="5916029"/>
            <a:ext cx="1498600" cy="1498600"/>
            <a:chOff x="-2343150" y="1566863"/>
            <a:chExt cx="1498600" cy="1498600"/>
          </a:xfrm>
        </p:grpSpPr>
        <p:sp>
          <p:nvSpPr>
            <p:cNvPr id="18" name="Oval 17">
              <a:extLst>
                <a:ext uri="{FF2B5EF4-FFF2-40B4-BE49-F238E27FC236}">
                  <a16:creationId xmlns:a16="http://schemas.microsoft.com/office/drawing/2014/main" id="{998D1263-7237-92A7-99E3-E374A85D2839}"/>
                </a:ext>
              </a:extLst>
            </p:cNvPr>
            <p:cNvSpPr/>
            <p:nvPr userDrawn="1"/>
          </p:nvSpPr>
          <p:spPr>
            <a:xfrm>
              <a:off x="-2057400" y="1852613"/>
              <a:ext cx="927100" cy="927100"/>
            </a:xfrm>
            <a:prstGeom prst="ellipse">
              <a:avLst/>
            </a:prstGeom>
            <a:noFill/>
            <a:ln w="28575">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E10E148-5C59-A3FC-299F-4B3E9D3ECF80}"/>
                </a:ext>
              </a:extLst>
            </p:cNvPr>
            <p:cNvSpPr/>
            <p:nvPr userDrawn="1"/>
          </p:nvSpPr>
          <p:spPr>
            <a:xfrm>
              <a:off x="-2343150" y="1566863"/>
              <a:ext cx="1498600" cy="1498600"/>
            </a:xfrm>
            <a:prstGeom prst="ellipse">
              <a:avLst/>
            </a:prstGeom>
            <a:noFill/>
            <a:ln w="28575">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D38BF2F0-F9F9-D637-1B25-2729C54F2986}"/>
              </a:ext>
            </a:extLst>
          </p:cNvPr>
          <p:cNvGrpSpPr/>
          <p:nvPr userDrawn="1"/>
        </p:nvGrpSpPr>
        <p:grpSpPr>
          <a:xfrm>
            <a:off x="11036300" y="-343810"/>
            <a:ext cx="1670957" cy="1670959"/>
            <a:chOff x="-1985169" y="1122360"/>
            <a:chExt cx="2128837" cy="2128840"/>
          </a:xfrm>
          <a:solidFill>
            <a:schemeClr val="accent5"/>
          </a:solidFill>
        </p:grpSpPr>
        <p:grpSp>
          <p:nvGrpSpPr>
            <p:cNvPr id="21" name="Group 20">
              <a:extLst>
                <a:ext uri="{FF2B5EF4-FFF2-40B4-BE49-F238E27FC236}">
                  <a16:creationId xmlns:a16="http://schemas.microsoft.com/office/drawing/2014/main" id="{13B97294-60D8-2026-DA37-6DDF77FA0313}"/>
                </a:ext>
              </a:extLst>
            </p:cNvPr>
            <p:cNvGrpSpPr/>
            <p:nvPr userDrawn="1"/>
          </p:nvGrpSpPr>
          <p:grpSpPr>
            <a:xfrm>
              <a:off x="-1985169" y="1122363"/>
              <a:ext cx="2128837" cy="2128837"/>
              <a:chOff x="-1985169" y="1122363"/>
              <a:chExt cx="2128837" cy="2128837"/>
            </a:xfrm>
            <a:grpFill/>
          </p:grpSpPr>
          <p:grpSp>
            <p:nvGrpSpPr>
              <p:cNvPr id="29" name="Group 28">
                <a:extLst>
                  <a:ext uri="{FF2B5EF4-FFF2-40B4-BE49-F238E27FC236}">
                    <a16:creationId xmlns:a16="http://schemas.microsoft.com/office/drawing/2014/main" id="{D4B75E13-AA9D-146E-CD87-F8678B2BF6CC}"/>
                  </a:ext>
                </a:extLst>
              </p:cNvPr>
              <p:cNvGrpSpPr/>
              <p:nvPr userDrawn="1"/>
            </p:nvGrpSpPr>
            <p:grpSpPr>
              <a:xfrm>
                <a:off x="-1003300" y="1122363"/>
                <a:ext cx="165100" cy="2128837"/>
                <a:chOff x="-1003300" y="1122363"/>
                <a:chExt cx="165100" cy="2128837"/>
              </a:xfrm>
              <a:grpFill/>
            </p:grpSpPr>
            <p:sp>
              <p:nvSpPr>
                <p:cNvPr id="33" name="Rectangle 32">
                  <a:extLst>
                    <a:ext uri="{FF2B5EF4-FFF2-40B4-BE49-F238E27FC236}">
                      <a16:creationId xmlns:a16="http://schemas.microsoft.com/office/drawing/2014/main" id="{0FD3D095-2FEA-8FA4-93CD-CEF402E82050}"/>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4" name="Rectangle 33">
                  <a:extLst>
                    <a:ext uri="{FF2B5EF4-FFF2-40B4-BE49-F238E27FC236}">
                      <a16:creationId xmlns:a16="http://schemas.microsoft.com/office/drawing/2014/main" id="{CE23FC3E-0D07-A83C-4203-2EADCC7095D9}"/>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30" name="Group 29">
                <a:extLst>
                  <a:ext uri="{FF2B5EF4-FFF2-40B4-BE49-F238E27FC236}">
                    <a16:creationId xmlns:a16="http://schemas.microsoft.com/office/drawing/2014/main" id="{BB00E393-D303-F208-89C4-313D3E2DA6D8}"/>
                  </a:ext>
                </a:extLst>
              </p:cNvPr>
              <p:cNvGrpSpPr/>
              <p:nvPr userDrawn="1"/>
            </p:nvGrpSpPr>
            <p:grpSpPr>
              <a:xfrm rot="5400000">
                <a:off x="-1003300" y="1122362"/>
                <a:ext cx="165100" cy="2128837"/>
                <a:chOff x="-1003300" y="1122363"/>
                <a:chExt cx="165100" cy="2128837"/>
              </a:xfrm>
              <a:grpFill/>
            </p:grpSpPr>
            <p:sp>
              <p:nvSpPr>
                <p:cNvPr id="31" name="Rectangle 30">
                  <a:extLst>
                    <a:ext uri="{FF2B5EF4-FFF2-40B4-BE49-F238E27FC236}">
                      <a16:creationId xmlns:a16="http://schemas.microsoft.com/office/drawing/2014/main" id="{EDE7A0A5-D830-55FF-2E22-5B6E66E555B0}"/>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2" name="Rectangle 31">
                  <a:extLst>
                    <a:ext uri="{FF2B5EF4-FFF2-40B4-BE49-F238E27FC236}">
                      <a16:creationId xmlns:a16="http://schemas.microsoft.com/office/drawing/2014/main" id="{A47EC035-B044-04AA-E9DA-30CC8D9DCC8C}"/>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22" name="Group 21">
              <a:extLst>
                <a:ext uri="{FF2B5EF4-FFF2-40B4-BE49-F238E27FC236}">
                  <a16:creationId xmlns:a16="http://schemas.microsoft.com/office/drawing/2014/main" id="{9AC1F621-4459-F482-36D1-E280F50669D4}"/>
                </a:ext>
              </a:extLst>
            </p:cNvPr>
            <p:cNvGrpSpPr/>
            <p:nvPr userDrawn="1"/>
          </p:nvGrpSpPr>
          <p:grpSpPr>
            <a:xfrm rot="2700000">
              <a:off x="-1985169" y="1122360"/>
              <a:ext cx="2128837" cy="2128837"/>
              <a:chOff x="-1985169" y="1122363"/>
              <a:chExt cx="2128837" cy="2128837"/>
            </a:xfrm>
            <a:grpFill/>
          </p:grpSpPr>
          <p:grpSp>
            <p:nvGrpSpPr>
              <p:cNvPr id="23" name="Group 22">
                <a:extLst>
                  <a:ext uri="{FF2B5EF4-FFF2-40B4-BE49-F238E27FC236}">
                    <a16:creationId xmlns:a16="http://schemas.microsoft.com/office/drawing/2014/main" id="{E719A2B9-CC6E-4C82-271A-EAEC52571CE8}"/>
                  </a:ext>
                </a:extLst>
              </p:cNvPr>
              <p:cNvGrpSpPr/>
              <p:nvPr userDrawn="1"/>
            </p:nvGrpSpPr>
            <p:grpSpPr>
              <a:xfrm>
                <a:off x="-1003300" y="1122363"/>
                <a:ext cx="165100" cy="2128837"/>
                <a:chOff x="-1003300" y="1122363"/>
                <a:chExt cx="165100" cy="2128837"/>
              </a:xfrm>
              <a:grpFill/>
            </p:grpSpPr>
            <p:sp>
              <p:nvSpPr>
                <p:cNvPr id="27" name="Rectangle 26">
                  <a:extLst>
                    <a:ext uri="{FF2B5EF4-FFF2-40B4-BE49-F238E27FC236}">
                      <a16:creationId xmlns:a16="http://schemas.microsoft.com/office/drawing/2014/main" id="{1B86CD82-A8E4-9D01-620F-3DD30323BD8B}"/>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8" name="Rectangle 27">
                  <a:extLst>
                    <a:ext uri="{FF2B5EF4-FFF2-40B4-BE49-F238E27FC236}">
                      <a16:creationId xmlns:a16="http://schemas.microsoft.com/office/drawing/2014/main" id="{2EBEA46C-51FA-022D-1E91-302660C19162}"/>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24" name="Group 23">
                <a:extLst>
                  <a:ext uri="{FF2B5EF4-FFF2-40B4-BE49-F238E27FC236}">
                    <a16:creationId xmlns:a16="http://schemas.microsoft.com/office/drawing/2014/main" id="{4DE0BCE8-F00F-39AC-06A8-22F675734E53}"/>
                  </a:ext>
                </a:extLst>
              </p:cNvPr>
              <p:cNvGrpSpPr/>
              <p:nvPr userDrawn="1"/>
            </p:nvGrpSpPr>
            <p:grpSpPr>
              <a:xfrm rot="5400000">
                <a:off x="-1003300" y="1122362"/>
                <a:ext cx="165100" cy="2128837"/>
                <a:chOff x="-1003300" y="1122363"/>
                <a:chExt cx="165100" cy="2128837"/>
              </a:xfrm>
              <a:grpFill/>
            </p:grpSpPr>
            <p:sp>
              <p:nvSpPr>
                <p:cNvPr id="25" name="Rectangle 24">
                  <a:extLst>
                    <a:ext uri="{FF2B5EF4-FFF2-40B4-BE49-F238E27FC236}">
                      <a16:creationId xmlns:a16="http://schemas.microsoft.com/office/drawing/2014/main" id="{54419D38-3D46-621E-5D16-08FC57EBECCA}"/>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6" name="Rectangle 25">
                  <a:extLst>
                    <a:ext uri="{FF2B5EF4-FFF2-40B4-BE49-F238E27FC236}">
                      <a16:creationId xmlns:a16="http://schemas.microsoft.com/office/drawing/2014/main" id="{51E3BC7E-DBF2-855F-7520-CAC44060F528}"/>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grpSp>
        <p:nvGrpSpPr>
          <p:cNvPr id="35" name="Group 34">
            <a:extLst>
              <a:ext uri="{FF2B5EF4-FFF2-40B4-BE49-F238E27FC236}">
                <a16:creationId xmlns:a16="http://schemas.microsoft.com/office/drawing/2014/main" id="{0FCCF13F-F746-B7E5-C698-0B1807B00023}"/>
              </a:ext>
            </a:extLst>
          </p:cNvPr>
          <p:cNvGrpSpPr/>
          <p:nvPr userDrawn="1"/>
        </p:nvGrpSpPr>
        <p:grpSpPr>
          <a:xfrm>
            <a:off x="5748637" y="66129"/>
            <a:ext cx="410863" cy="410863"/>
            <a:chOff x="-1460500" y="1196189"/>
            <a:chExt cx="634206" cy="634206"/>
          </a:xfrm>
          <a:solidFill>
            <a:schemeClr val="bg2"/>
          </a:solidFill>
        </p:grpSpPr>
        <p:grpSp>
          <p:nvGrpSpPr>
            <p:cNvPr id="36" name="Group 35">
              <a:extLst>
                <a:ext uri="{FF2B5EF4-FFF2-40B4-BE49-F238E27FC236}">
                  <a16:creationId xmlns:a16="http://schemas.microsoft.com/office/drawing/2014/main" id="{C0818D8F-7327-2DE6-9B6C-1405DB75E023}"/>
                </a:ext>
              </a:extLst>
            </p:cNvPr>
            <p:cNvGrpSpPr/>
            <p:nvPr userDrawn="1"/>
          </p:nvGrpSpPr>
          <p:grpSpPr>
            <a:xfrm>
              <a:off x="-1460500" y="1483536"/>
              <a:ext cx="634206" cy="59514"/>
              <a:chOff x="-1460500" y="1483536"/>
              <a:chExt cx="634206" cy="59514"/>
            </a:xfrm>
            <a:grpFill/>
          </p:grpSpPr>
          <p:sp>
            <p:nvSpPr>
              <p:cNvPr id="40" name="Rectangle 39">
                <a:extLst>
                  <a:ext uri="{FF2B5EF4-FFF2-40B4-BE49-F238E27FC236}">
                    <a16:creationId xmlns:a16="http://schemas.microsoft.com/office/drawing/2014/main" id="{953E8997-3810-8EF0-0854-9A884F4822A2}"/>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915231F-8876-0732-4987-3028DE90C785}"/>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54966CD3-70B8-3F52-92A5-D64525C66EEA}"/>
                </a:ext>
              </a:extLst>
            </p:cNvPr>
            <p:cNvGrpSpPr/>
            <p:nvPr userDrawn="1"/>
          </p:nvGrpSpPr>
          <p:grpSpPr>
            <a:xfrm rot="5400000">
              <a:off x="-1460500" y="1483535"/>
              <a:ext cx="634206" cy="59514"/>
              <a:chOff x="-1460500" y="1483536"/>
              <a:chExt cx="634206" cy="59514"/>
            </a:xfrm>
            <a:grpFill/>
          </p:grpSpPr>
          <p:sp>
            <p:nvSpPr>
              <p:cNvPr id="38" name="Rectangle 37">
                <a:extLst>
                  <a:ext uri="{FF2B5EF4-FFF2-40B4-BE49-F238E27FC236}">
                    <a16:creationId xmlns:a16="http://schemas.microsoft.com/office/drawing/2014/main" id="{29BB9D27-A36C-6DD9-3A9A-01F7171EAB6C}"/>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CEB3D37-76A3-E2B6-45C0-9EF461EDAB2F}"/>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2" name="Group 41">
            <a:extLst>
              <a:ext uri="{FF2B5EF4-FFF2-40B4-BE49-F238E27FC236}">
                <a16:creationId xmlns:a16="http://schemas.microsoft.com/office/drawing/2014/main" id="{211BDF3B-F21D-E3E7-D0B1-F8A3D45EF471}"/>
              </a:ext>
            </a:extLst>
          </p:cNvPr>
          <p:cNvGrpSpPr/>
          <p:nvPr userDrawn="1"/>
        </p:nvGrpSpPr>
        <p:grpSpPr>
          <a:xfrm>
            <a:off x="5459184" y="426874"/>
            <a:ext cx="410863" cy="410863"/>
            <a:chOff x="-1460500" y="1196189"/>
            <a:chExt cx="634206" cy="634206"/>
          </a:xfrm>
          <a:solidFill>
            <a:schemeClr val="bg2"/>
          </a:solidFill>
        </p:grpSpPr>
        <p:grpSp>
          <p:nvGrpSpPr>
            <p:cNvPr id="43" name="Group 42">
              <a:extLst>
                <a:ext uri="{FF2B5EF4-FFF2-40B4-BE49-F238E27FC236}">
                  <a16:creationId xmlns:a16="http://schemas.microsoft.com/office/drawing/2014/main" id="{A655590F-ECC6-2650-DE3F-6663AD434B3C}"/>
                </a:ext>
              </a:extLst>
            </p:cNvPr>
            <p:cNvGrpSpPr/>
            <p:nvPr userDrawn="1"/>
          </p:nvGrpSpPr>
          <p:grpSpPr>
            <a:xfrm>
              <a:off x="-1460500" y="1483536"/>
              <a:ext cx="634206" cy="59514"/>
              <a:chOff x="-1460500" y="1483536"/>
              <a:chExt cx="634206" cy="59514"/>
            </a:xfrm>
            <a:grpFill/>
          </p:grpSpPr>
          <p:sp>
            <p:nvSpPr>
              <p:cNvPr id="47" name="Rectangle 46">
                <a:extLst>
                  <a:ext uri="{FF2B5EF4-FFF2-40B4-BE49-F238E27FC236}">
                    <a16:creationId xmlns:a16="http://schemas.microsoft.com/office/drawing/2014/main" id="{3A545613-02EC-0E47-25DB-E9DC7930BB79}"/>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14B2F0EC-229E-136B-714B-1B5CBE635462}"/>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31514731-1E5E-6898-DB0C-AE33602A3B96}"/>
                </a:ext>
              </a:extLst>
            </p:cNvPr>
            <p:cNvGrpSpPr/>
            <p:nvPr userDrawn="1"/>
          </p:nvGrpSpPr>
          <p:grpSpPr>
            <a:xfrm rot="5400000">
              <a:off x="-1460500" y="1483535"/>
              <a:ext cx="634206" cy="59514"/>
              <a:chOff x="-1460500" y="1483536"/>
              <a:chExt cx="634206" cy="59514"/>
            </a:xfrm>
            <a:grpFill/>
          </p:grpSpPr>
          <p:sp>
            <p:nvSpPr>
              <p:cNvPr id="45" name="Rectangle 44">
                <a:extLst>
                  <a:ext uri="{FF2B5EF4-FFF2-40B4-BE49-F238E27FC236}">
                    <a16:creationId xmlns:a16="http://schemas.microsoft.com/office/drawing/2014/main" id="{F5568FA5-8662-988E-EBAD-DF2347BB1D71}"/>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93C5550-4FBD-9345-ACD4-9B3EA6C81548}"/>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9" name="Slide Number Placeholder 4">
            <a:extLst>
              <a:ext uri="{FF2B5EF4-FFF2-40B4-BE49-F238E27FC236}">
                <a16:creationId xmlns:a16="http://schemas.microsoft.com/office/drawing/2014/main" id="{24259DAF-0501-2FFE-304F-27CB07711303}"/>
              </a:ext>
            </a:extLst>
          </p:cNvPr>
          <p:cNvSpPr txBox="1">
            <a:spLocks/>
          </p:cNvSpPr>
          <p:nvPr userDrawn="1"/>
        </p:nvSpPr>
        <p:spPr>
          <a:xfrm>
            <a:off x="8763000" y="6356350"/>
            <a:ext cx="258445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6F9A969-E895-4E96-A18C-9A8334150F69}" type="slidenum">
              <a:rPr lang="en-US" smtClean="0"/>
              <a:pPr/>
              <a:t>‹#›</a:t>
            </a:fld>
            <a:endParaRPr lang="en-US"/>
          </a:p>
        </p:txBody>
      </p:sp>
      <p:grpSp>
        <p:nvGrpSpPr>
          <p:cNvPr id="50" name="Group 49">
            <a:extLst>
              <a:ext uri="{FF2B5EF4-FFF2-40B4-BE49-F238E27FC236}">
                <a16:creationId xmlns:a16="http://schemas.microsoft.com/office/drawing/2014/main" id="{8D7608B0-EF48-7E06-A790-3E308510DA51}"/>
              </a:ext>
            </a:extLst>
          </p:cNvPr>
          <p:cNvGrpSpPr/>
          <p:nvPr userDrawn="1"/>
        </p:nvGrpSpPr>
        <p:grpSpPr>
          <a:xfrm>
            <a:off x="74478" y="5448770"/>
            <a:ext cx="410863" cy="410863"/>
            <a:chOff x="-1460500" y="1196189"/>
            <a:chExt cx="634206" cy="634206"/>
          </a:xfrm>
          <a:solidFill>
            <a:schemeClr val="accent5"/>
          </a:solidFill>
        </p:grpSpPr>
        <p:grpSp>
          <p:nvGrpSpPr>
            <p:cNvPr id="51" name="Group 50">
              <a:extLst>
                <a:ext uri="{FF2B5EF4-FFF2-40B4-BE49-F238E27FC236}">
                  <a16:creationId xmlns:a16="http://schemas.microsoft.com/office/drawing/2014/main" id="{1A1787FE-2055-1720-E21F-56A9A8CE73EF}"/>
                </a:ext>
              </a:extLst>
            </p:cNvPr>
            <p:cNvGrpSpPr/>
            <p:nvPr userDrawn="1"/>
          </p:nvGrpSpPr>
          <p:grpSpPr>
            <a:xfrm>
              <a:off x="-1460500" y="1483536"/>
              <a:ext cx="634206" cy="59514"/>
              <a:chOff x="-1460500" y="1483536"/>
              <a:chExt cx="634206" cy="59514"/>
            </a:xfrm>
            <a:grpFill/>
          </p:grpSpPr>
          <p:sp>
            <p:nvSpPr>
              <p:cNvPr id="55" name="Rectangle 54">
                <a:extLst>
                  <a:ext uri="{FF2B5EF4-FFF2-40B4-BE49-F238E27FC236}">
                    <a16:creationId xmlns:a16="http://schemas.microsoft.com/office/drawing/2014/main" id="{4E6FCF08-B1FF-0739-9E6F-BC1008846AF9}"/>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FD6F8066-7565-A9E2-9200-2B8B870287FD}"/>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BB10C481-5C4F-ED5E-188C-6CAE69F3028B}"/>
                </a:ext>
              </a:extLst>
            </p:cNvPr>
            <p:cNvGrpSpPr/>
            <p:nvPr userDrawn="1"/>
          </p:nvGrpSpPr>
          <p:grpSpPr>
            <a:xfrm rot="5400000">
              <a:off x="-1460500" y="1483535"/>
              <a:ext cx="634206" cy="59514"/>
              <a:chOff x="-1460500" y="1483536"/>
              <a:chExt cx="634206" cy="59514"/>
            </a:xfrm>
            <a:grpFill/>
          </p:grpSpPr>
          <p:sp>
            <p:nvSpPr>
              <p:cNvPr id="53" name="Rectangle 52">
                <a:extLst>
                  <a:ext uri="{FF2B5EF4-FFF2-40B4-BE49-F238E27FC236}">
                    <a16:creationId xmlns:a16="http://schemas.microsoft.com/office/drawing/2014/main" id="{3619DE26-356D-E466-00DA-422A65F30728}"/>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F23A1AB5-C03A-703F-A8E3-7B9B3C87F1BA}"/>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7" name="Group 56">
            <a:extLst>
              <a:ext uri="{FF2B5EF4-FFF2-40B4-BE49-F238E27FC236}">
                <a16:creationId xmlns:a16="http://schemas.microsoft.com/office/drawing/2014/main" id="{C6879ED9-64C0-75CE-1457-214593E5D1AC}"/>
              </a:ext>
            </a:extLst>
          </p:cNvPr>
          <p:cNvGrpSpPr/>
          <p:nvPr userDrawn="1"/>
        </p:nvGrpSpPr>
        <p:grpSpPr>
          <a:xfrm>
            <a:off x="406531" y="5809515"/>
            <a:ext cx="410863" cy="410863"/>
            <a:chOff x="-1460500" y="1196189"/>
            <a:chExt cx="634206" cy="634206"/>
          </a:xfrm>
          <a:solidFill>
            <a:schemeClr val="accent5"/>
          </a:solidFill>
        </p:grpSpPr>
        <p:grpSp>
          <p:nvGrpSpPr>
            <p:cNvPr id="58" name="Group 57">
              <a:extLst>
                <a:ext uri="{FF2B5EF4-FFF2-40B4-BE49-F238E27FC236}">
                  <a16:creationId xmlns:a16="http://schemas.microsoft.com/office/drawing/2014/main" id="{418A340F-79A2-579B-52CC-C4AB529450F1}"/>
                </a:ext>
              </a:extLst>
            </p:cNvPr>
            <p:cNvGrpSpPr/>
            <p:nvPr userDrawn="1"/>
          </p:nvGrpSpPr>
          <p:grpSpPr>
            <a:xfrm>
              <a:off x="-1460500" y="1483536"/>
              <a:ext cx="634206" cy="59514"/>
              <a:chOff x="-1460500" y="1483536"/>
              <a:chExt cx="634206" cy="59514"/>
            </a:xfrm>
            <a:grpFill/>
          </p:grpSpPr>
          <p:sp>
            <p:nvSpPr>
              <p:cNvPr id="62" name="Rectangle 61">
                <a:extLst>
                  <a:ext uri="{FF2B5EF4-FFF2-40B4-BE49-F238E27FC236}">
                    <a16:creationId xmlns:a16="http://schemas.microsoft.com/office/drawing/2014/main" id="{275F51ED-B84E-A681-A3A5-6F2A7F9C045A}"/>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5BFD897C-A592-7D0F-B3E2-4F52622A20F2}"/>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E597F823-84C4-9782-0F2E-FE7B5A609F2A}"/>
                </a:ext>
              </a:extLst>
            </p:cNvPr>
            <p:cNvGrpSpPr/>
            <p:nvPr userDrawn="1"/>
          </p:nvGrpSpPr>
          <p:grpSpPr>
            <a:xfrm rot="5400000">
              <a:off x="-1460500" y="1483535"/>
              <a:ext cx="634206" cy="59514"/>
              <a:chOff x="-1460500" y="1483536"/>
              <a:chExt cx="634206" cy="59514"/>
            </a:xfrm>
            <a:grpFill/>
          </p:grpSpPr>
          <p:sp>
            <p:nvSpPr>
              <p:cNvPr id="60" name="Rectangle 59">
                <a:extLst>
                  <a:ext uri="{FF2B5EF4-FFF2-40B4-BE49-F238E27FC236}">
                    <a16:creationId xmlns:a16="http://schemas.microsoft.com/office/drawing/2014/main" id="{911B9A77-806A-0E83-BA24-8B976008CFB7}"/>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37A15C33-0529-A91C-AE89-35A7216EE056}"/>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4" name="Group 63">
            <a:extLst>
              <a:ext uri="{FF2B5EF4-FFF2-40B4-BE49-F238E27FC236}">
                <a16:creationId xmlns:a16="http://schemas.microsoft.com/office/drawing/2014/main" id="{1233DCA0-564F-E902-6CC8-519F7A199A44}"/>
              </a:ext>
            </a:extLst>
          </p:cNvPr>
          <p:cNvGrpSpPr/>
          <p:nvPr userDrawn="1"/>
        </p:nvGrpSpPr>
        <p:grpSpPr>
          <a:xfrm>
            <a:off x="55200" y="6126270"/>
            <a:ext cx="410863" cy="410863"/>
            <a:chOff x="-1460500" y="1196189"/>
            <a:chExt cx="634206" cy="634206"/>
          </a:xfrm>
          <a:solidFill>
            <a:schemeClr val="accent5"/>
          </a:solidFill>
        </p:grpSpPr>
        <p:grpSp>
          <p:nvGrpSpPr>
            <p:cNvPr id="65" name="Group 64">
              <a:extLst>
                <a:ext uri="{FF2B5EF4-FFF2-40B4-BE49-F238E27FC236}">
                  <a16:creationId xmlns:a16="http://schemas.microsoft.com/office/drawing/2014/main" id="{79878438-100F-B3CC-3FA8-8B24DE4ACD84}"/>
                </a:ext>
              </a:extLst>
            </p:cNvPr>
            <p:cNvGrpSpPr/>
            <p:nvPr userDrawn="1"/>
          </p:nvGrpSpPr>
          <p:grpSpPr>
            <a:xfrm>
              <a:off x="-1460500" y="1483536"/>
              <a:ext cx="634206" cy="59514"/>
              <a:chOff x="-1460500" y="1483536"/>
              <a:chExt cx="634206" cy="59514"/>
            </a:xfrm>
            <a:grpFill/>
          </p:grpSpPr>
          <p:sp>
            <p:nvSpPr>
              <p:cNvPr id="69" name="Rectangle 68">
                <a:extLst>
                  <a:ext uri="{FF2B5EF4-FFF2-40B4-BE49-F238E27FC236}">
                    <a16:creationId xmlns:a16="http://schemas.microsoft.com/office/drawing/2014/main" id="{D4BE12A4-2173-9BFE-1264-86958AC28B69}"/>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30A7DD65-99E2-05AB-3EB9-E4409B15718C}"/>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DE2903D5-6612-C1BF-A389-5CAFD8F886D9}"/>
                </a:ext>
              </a:extLst>
            </p:cNvPr>
            <p:cNvGrpSpPr/>
            <p:nvPr userDrawn="1"/>
          </p:nvGrpSpPr>
          <p:grpSpPr>
            <a:xfrm rot="5400000">
              <a:off x="-1460500" y="1483535"/>
              <a:ext cx="634206" cy="59514"/>
              <a:chOff x="-1460500" y="1483536"/>
              <a:chExt cx="634206" cy="59514"/>
            </a:xfrm>
            <a:grpFill/>
          </p:grpSpPr>
          <p:sp>
            <p:nvSpPr>
              <p:cNvPr id="67" name="Rectangle 66">
                <a:extLst>
                  <a:ext uri="{FF2B5EF4-FFF2-40B4-BE49-F238E27FC236}">
                    <a16:creationId xmlns:a16="http://schemas.microsoft.com/office/drawing/2014/main" id="{FC456FCB-6360-555E-1077-8095D51CA019}"/>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13D64595-44CF-8B86-3B1E-720B6D24A72C}"/>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1" name="Group 70">
            <a:extLst>
              <a:ext uri="{FF2B5EF4-FFF2-40B4-BE49-F238E27FC236}">
                <a16:creationId xmlns:a16="http://schemas.microsoft.com/office/drawing/2014/main" id="{7DF31531-4D7D-5F75-8029-66F978D628CA}"/>
              </a:ext>
            </a:extLst>
          </p:cNvPr>
          <p:cNvGrpSpPr/>
          <p:nvPr userDrawn="1"/>
        </p:nvGrpSpPr>
        <p:grpSpPr>
          <a:xfrm>
            <a:off x="387253" y="6487015"/>
            <a:ext cx="410863" cy="410863"/>
            <a:chOff x="-1460500" y="1196189"/>
            <a:chExt cx="634206" cy="634206"/>
          </a:xfrm>
          <a:solidFill>
            <a:schemeClr val="accent5"/>
          </a:solidFill>
        </p:grpSpPr>
        <p:grpSp>
          <p:nvGrpSpPr>
            <p:cNvPr id="72" name="Group 71">
              <a:extLst>
                <a:ext uri="{FF2B5EF4-FFF2-40B4-BE49-F238E27FC236}">
                  <a16:creationId xmlns:a16="http://schemas.microsoft.com/office/drawing/2014/main" id="{49F43CBA-B011-D401-4603-3D45D42425D3}"/>
                </a:ext>
              </a:extLst>
            </p:cNvPr>
            <p:cNvGrpSpPr/>
            <p:nvPr userDrawn="1"/>
          </p:nvGrpSpPr>
          <p:grpSpPr>
            <a:xfrm>
              <a:off x="-1460500" y="1483536"/>
              <a:ext cx="634206" cy="59514"/>
              <a:chOff x="-1460500" y="1483536"/>
              <a:chExt cx="634206" cy="59514"/>
            </a:xfrm>
            <a:grpFill/>
          </p:grpSpPr>
          <p:sp>
            <p:nvSpPr>
              <p:cNvPr id="76" name="Rectangle 75">
                <a:extLst>
                  <a:ext uri="{FF2B5EF4-FFF2-40B4-BE49-F238E27FC236}">
                    <a16:creationId xmlns:a16="http://schemas.microsoft.com/office/drawing/2014/main" id="{627C4DC4-898D-E1B5-C092-30FF59CDE2C6}"/>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55B01EF-919F-6D23-0900-B39D948D2D77}"/>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id="{B7F4B887-2714-73DF-F901-BC29F1F9E1C6}"/>
                </a:ext>
              </a:extLst>
            </p:cNvPr>
            <p:cNvGrpSpPr/>
            <p:nvPr userDrawn="1"/>
          </p:nvGrpSpPr>
          <p:grpSpPr>
            <a:xfrm rot="5400000">
              <a:off x="-1460500" y="1483535"/>
              <a:ext cx="634206" cy="59514"/>
              <a:chOff x="-1460500" y="1483536"/>
              <a:chExt cx="634206" cy="59514"/>
            </a:xfrm>
            <a:grpFill/>
          </p:grpSpPr>
          <p:sp>
            <p:nvSpPr>
              <p:cNvPr id="74" name="Rectangle 73">
                <a:extLst>
                  <a:ext uri="{FF2B5EF4-FFF2-40B4-BE49-F238E27FC236}">
                    <a16:creationId xmlns:a16="http://schemas.microsoft.com/office/drawing/2014/main" id="{98EC3801-908B-7CF6-B7D5-CA89C5CB0A71}"/>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925E479-8FD7-20B0-489E-2675EA3D64E7}"/>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4733304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lide Single Quiz Options 4 v1">
    <p:spTree>
      <p:nvGrpSpPr>
        <p:cNvPr id="1" name=""/>
        <p:cNvGrpSpPr/>
        <p:nvPr/>
      </p:nvGrpSpPr>
      <p:grpSpPr>
        <a:xfrm>
          <a:off x="0" y="0"/>
          <a:ext cx="0" cy="0"/>
          <a:chOff x="0" y="0"/>
          <a:chExt cx="0" cy="0"/>
        </a:xfrm>
      </p:grpSpPr>
      <p:sp>
        <p:nvSpPr>
          <p:cNvPr id="35" name="Rectangle: Single Corner Snipped 34">
            <a:extLst>
              <a:ext uri="{FF2B5EF4-FFF2-40B4-BE49-F238E27FC236}">
                <a16:creationId xmlns:a16="http://schemas.microsoft.com/office/drawing/2014/main" id="{520F728D-D304-3ECE-CE84-46857639B6FA}"/>
              </a:ext>
            </a:extLst>
          </p:cNvPr>
          <p:cNvSpPr/>
          <p:nvPr userDrawn="1"/>
        </p:nvSpPr>
        <p:spPr>
          <a:xfrm rot="10800000">
            <a:off x="10687050" y="-622883"/>
            <a:ext cx="2357306" cy="1245765"/>
          </a:xfrm>
          <a:prstGeom prst="snip1Rect">
            <a:avLst>
              <a:gd name="adj" fmla="val 50000"/>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5D35A5-A379-EC78-44B7-2F0F8CCDB2F2}"/>
              </a:ext>
            </a:extLst>
          </p:cNvPr>
          <p:cNvSpPr>
            <a:spLocks noGrp="1"/>
          </p:cNvSpPr>
          <p:nvPr>
            <p:ph type="title"/>
          </p:nvPr>
        </p:nvSpPr>
        <p:spPr/>
        <p:txBody>
          <a:bodyPr/>
          <a:lstStyle/>
          <a:p>
            <a:r>
              <a:rPr lang="en-US"/>
              <a:t>Click to edit Master title style</a:t>
            </a:r>
          </a:p>
        </p:txBody>
      </p:sp>
      <p:grpSp>
        <p:nvGrpSpPr>
          <p:cNvPr id="6" name="Group 5">
            <a:extLst>
              <a:ext uri="{FF2B5EF4-FFF2-40B4-BE49-F238E27FC236}">
                <a16:creationId xmlns:a16="http://schemas.microsoft.com/office/drawing/2014/main" id="{AE7FD147-5526-A192-8BE6-9644D297C5C9}"/>
              </a:ext>
            </a:extLst>
          </p:cNvPr>
          <p:cNvGrpSpPr/>
          <p:nvPr userDrawn="1"/>
        </p:nvGrpSpPr>
        <p:grpSpPr>
          <a:xfrm>
            <a:off x="11195050" y="-76915"/>
            <a:ext cx="497080" cy="497080"/>
            <a:chOff x="-1460500" y="1196189"/>
            <a:chExt cx="634206" cy="634206"/>
          </a:xfrm>
          <a:solidFill>
            <a:schemeClr val="bg1"/>
          </a:solidFill>
        </p:grpSpPr>
        <p:grpSp>
          <p:nvGrpSpPr>
            <p:cNvPr id="7" name="Group 6">
              <a:extLst>
                <a:ext uri="{FF2B5EF4-FFF2-40B4-BE49-F238E27FC236}">
                  <a16:creationId xmlns:a16="http://schemas.microsoft.com/office/drawing/2014/main" id="{453E0021-BED8-14DE-1D56-5126AD9E3A9F}"/>
                </a:ext>
              </a:extLst>
            </p:cNvPr>
            <p:cNvGrpSpPr/>
            <p:nvPr userDrawn="1"/>
          </p:nvGrpSpPr>
          <p:grpSpPr>
            <a:xfrm>
              <a:off x="-1460500" y="1483536"/>
              <a:ext cx="634206" cy="59514"/>
              <a:chOff x="-1460500" y="1483536"/>
              <a:chExt cx="634206" cy="59514"/>
            </a:xfrm>
            <a:grpFill/>
          </p:grpSpPr>
          <p:sp>
            <p:nvSpPr>
              <p:cNvPr id="11" name="Rectangle 10">
                <a:extLst>
                  <a:ext uri="{FF2B5EF4-FFF2-40B4-BE49-F238E27FC236}">
                    <a16:creationId xmlns:a16="http://schemas.microsoft.com/office/drawing/2014/main" id="{47470944-28D0-839D-ACA2-2720C4EEE070}"/>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4C6F1BB-0DDD-1AB3-4920-5A4896721346}"/>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23000360-0DFB-1926-EEA2-5A9D341661B7}"/>
                </a:ext>
              </a:extLst>
            </p:cNvPr>
            <p:cNvGrpSpPr/>
            <p:nvPr userDrawn="1"/>
          </p:nvGrpSpPr>
          <p:grpSpPr>
            <a:xfrm rot="5400000">
              <a:off x="-1460500" y="1483535"/>
              <a:ext cx="634206" cy="59514"/>
              <a:chOff x="-1460500" y="1483536"/>
              <a:chExt cx="634206" cy="59514"/>
            </a:xfrm>
            <a:grpFill/>
          </p:grpSpPr>
          <p:sp>
            <p:nvSpPr>
              <p:cNvPr id="9" name="Rectangle 8">
                <a:extLst>
                  <a:ext uri="{FF2B5EF4-FFF2-40B4-BE49-F238E27FC236}">
                    <a16:creationId xmlns:a16="http://schemas.microsoft.com/office/drawing/2014/main" id="{72A01F90-9650-4854-519B-BBBC0D2C3703}"/>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8FCD54-C6C5-3661-FFD7-03917D07B6E9}"/>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 name="Group 12">
            <a:extLst>
              <a:ext uri="{FF2B5EF4-FFF2-40B4-BE49-F238E27FC236}">
                <a16:creationId xmlns:a16="http://schemas.microsoft.com/office/drawing/2014/main" id="{A53D63F8-758E-60A0-3607-B382D4BCE27E}"/>
              </a:ext>
            </a:extLst>
          </p:cNvPr>
          <p:cNvGrpSpPr/>
          <p:nvPr userDrawn="1"/>
        </p:nvGrpSpPr>
        <p:grpSpPr>
          <a:xfrm>
            <a:off x="11815482" y="-76915"/>
            <a:ext cx="497080" cy="497080"/>
            <a:chOff x="-1460500" y="1196189"/>
            <a:chExt cx="634206" cy="634206"/>
          </a:xfrm>
          <a:solidFill>
            <a:schemeClr val="bg1"/>
          </a:solidFill>
        </p:grpSpPr>
        <p:grpSp>
          <p:nvGrpSpPr>
            <p:cNvPr id="14" name="Group 13">
              <a:extLst>
                <a:ext uri="{FF2B5EF4-FFF2-40B4-BE49-F238E27FC236}">
                  <a16:creationId xmlns:a16="http://schemas.microsoft.com/office/drawing/2014/main" id="{18C267C7-517D-555B-932B-8C6C13EF7386}"/>
                </a:ext>
              </a:extLst>
            </p:cNvPr>
            <p:cNvGrpSpPr/>
            <p:nvPr userDrawn="1"/>
          </p:nvGrpSpPr>
          <p:grpSpPr>
            <a:xfrm>
              <a:off x="-1460500" y="1483536"/>
              <a:ext cx="634206" cy="59514"/>
              <a:chOff x="-1460500" y="1483536"/>
              <a:chExt cx="634206" cy="59514"/>
            </a:xfrm>
            <a:grpFill/>
          </p:grpSpPr>
          <p:sp>
            <p:nvSpPr>
              <p:cNvPr id="18" name="Rectangle 17">
                <a:extLst>
                  <a:ext uri="{FF2B5EF4-FFF2-40B4-BE49-F238E27FC236}">
                    <a16:creationId xmlns:a16="http://schemas.microsoft.com/office/drawing/2014/main" id="{BD346D7C-4C17-344C-23C4-CE18CFABC058}"/>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4B7817F-2BFE-8BEC-1CD9-07C67EC1688C}"/>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71096460-3548-0AE6-4E02-689FF65C1810}"/>
                </a:ext>
              </a:extLst>
            </p:cNvPr>
            <p:cNvGrpSpPr/>
            <p:nvPr userDrawn="1"/>
          </p:nvGrpSpPr>
          <p:grpSpPr>
            <a:xfrm rot="5400000">
              <a:off x="-1460500" y="1483535"/>
              <a:ext cx="634206" cy="59514"/>
              <a:chOff x="-1460500" y="1483536"/>
              <a:chExt cx="634206" cy="59514"/>
            </a:xfrm>
            <a:grpFill/>
          </p:grpSpPr>
          <p:sp>
            <p:nvSpPr>
              <p:cNvPr id="16" name="Rectangle 15">
                <a:extLst>
                  <a:ext uri="{FF2B5EF4-FFF2-40B4-BE49-F238E27FC236}">
                    <a16:creationId xmlns:a16="http://schemas.microsoft.com/office/drawing/2014/main" id="{E154870C-16A1-FB89-E3D3-25CD921B32CB}"/>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F9DB182-ABE7-588B-ADFB-ACB5C0E0CC86}"/>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0" name="Rectangle: Diagonal Corners Snipped 19">
            <a:extLst>
              <a:ext uri="{FF2B5EF4-FFF2-40B4-BE49-F238E27FC236}">
                <a16:creationId xmlns:a16="http://schemas.microsoft.com/office/drawing/2014/main" id="{15264792-6A13-886C-7E48-1DA11053A743}"/>
              </a:ext>
            </a:extLst>
          </p:cNvPr>
          <p:cNvSpPr/>
          <p:nvPr userDrawn="1"/>
        </p:nvSpPr>
        <p:spPr>
          <a:xfrm>
            <a:off x="996950" y="2133600"/>
            <a:ext cx="755650" cy="755650"/>
          </a:xfrm>
          <a:prstGeom prst="snip2Diag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59" descr="Subtitle">
            <a:extLst>
              <a:ext uri="{FF2B5EF4-FFF2-40B4-BE49-F238E27FC236}">
                <a16:creationId xmlns:a16="http://schemas.microsoft.com/office/drawing/2014/main" id="{5B3B0B25-7479-829F-BF6E-EFE3DF9EAFAA}"/>
              </a:ext>
            </a:extLst>
          </p:cNvPr>
          <p:cNvSpPr>
            <a:spLocks noGrp="1"/>
          </p:cNvSpPr>
          <p:nvPr>
            <p:ph type="body" sz="quarter" idx="15"/>
          </p:nvPr>
        </p:nvSpPr>
        <p:spPr>
          <a:xfrm>
            <a:off x="1123950" y="2358588"/>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10">
            <a:extLst>
              <a:ext uri="{FF2B5EF4-FFF2-40B4-BE49-F238E27FC236}">
                <a16:creationId xmlns:a16="http://schemas.microsoft.com/office/drawing/2014/main" id="{592DCB63-4DF5-8554-D2BD-9C83FBEAC0D2}"/>
              </a:ext>
            </a:extLst>
          </p:cNvPr>
          <p:cNvSpPr>
            <a:spLocks noGrp="1"/>
          </p:cNvSpPr>
          <p:nvPr>
            <p:ph type="body" sz="quarter" idx="16"/>
          </p:nvPr>
        </p:nvSpPr>
        <p:spPr>
          <a:xfrm>
            <a:off x="1993900" y="2269020"/>
            <a:ext cx="2990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Rectangle: Diagonal Corners Snipped 22">
            <a:extLst>
              <a:ext uri="{FF2B5EF4-FFF2-40B4-BE49-F238E27FC236}">
                <a16:creationId xmlns:a16="http://schemas.microsoft.com/office/drawing/2014/main" id="{C95AA646-4383-3E77-777E-C97678B643EC}"/>
              </a:ext>
            </a:extLst>
          </p:cNvPr>
          <p:cNvSpPr/>
          <p:nvPr userDrawn="1"/>
        </p:nvSpPr>
        <p:spPr>
          <a:xfrm>
            <a:off x="7207250" y="2131530"/>
            <a:ext cx="755650" cy="755650"/>
          </a:xfrm>
          <a:prstGeom prst="snip2Diag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59" descr="Subtitle">
            <a:extLst>
              <a:ext uri="{FF2B5EF4-FFF2-40B4-BE49-F238E27FC236}">
                <a16:creationId xmlns:a16="http://schemas.microsoft.com/office/drawing/2014/main" id="{84EE03DA-AACA-15D7-5469-8B326CB0D9A5}"/>
              </a:ext>
            </a:extLst>
          </p:cNvPr>
          <p:cNvSpPr>
            <a:spLocks noGrp="1"/>
          </p:cNvSpPr>
          <p:nvPr>
            <p:ph type="body" sz="quarter" idx="17"/>
          </p:nvPr>
        </p:nvSpPr>
        <p:spPr>
          <a:xfrm>
            <a:off x="7334250" y="2356518"/>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0">
            <a:extLst>
              <a:ext uri="{FF2B5EF4-FFF2-40B4-BE49-F238E27FC236}">
                <a16:creationId xmlns:a16="http://schemas.microsoft.com/office/drawing/2014/main" id="{CD35B31F-9B54-769E-F6E5-4916A9194221}"/>
              </a:ext>
            </a:extLst>
          </p:cNvPr>
          <p:cNvSpPr>
            <a:spLocks noGrp="1"/>
          </p:cNvSpPr>
          <p:nvPr>
            <p:ph type="body" sz="quarter" idx="18"/>
          </p:nvPr>
        </p:nvSpPr>
        <p:spPr>
          <a:xfrm>
            <a:off x="8204200" y="2266950"/>
            <a:ext cx="2990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Rectangle: Diagonal Corners Snipped 25">
            <a:extLst>
              <a:ext uri="{FF2B5EF4-FFF2-40B4-BE49-F238E27FC236}">
                <a16:creationId xmlns:a16="http://schemas.microsoft.com/office/drawing/2014/main" id="{1384DF1A-0CCB-8A4B-CDC2-447107B42716}"/>
              </a:ext>
            </a:extLst>
          </p:cNvPr>
          <p:cNvSpPr/>
          <p:nvPr userDrawn="1"/>
        </p:nvSpPr>
        <p:spPr>
          <a:xfrm>
            <a:off x="996950" y="4456601"/>
            <a:ext cx="755650" cy="755650"/>
          </a:xfrm>
          <a:prstGeom prst="snip2Diag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Placeholder 59" descr="Subtitle">
            <a:extLst>
              <a:ext uri="{FF2B5EF4-FFF2-40B4-BE49-F238E27FC236}">
                <a16:creationId xmlns:a16="http://schemas.microsoft.com/office/drawing/2014/main" id="{106E188B-30E1-70E4-B8B4-B072BE6BAE6A}"/>
              </a:ext>
            </a:extLst>
          </p:cNvPr>
          <p:cNvSpPr>
            <a:spLocks noGrp="1"/>
          </p:cNvSpPr>
          <p:nvPr>
            <p:ph type="body" sz="quarter" idx="19"/>
          </p:nvPr>
        </p:nvSpPr>
        <p:spPr>
          <a:xfrm>
            <a:off x="1123950" y="4681589"/>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0">
            <a:extLst>
              <a:ext uri="{FF2B5EF4-FFF2-40B4-BE49-F238E27FC236}">
                <a16:creationId xmlns:a16="http://schemas.microsoft.com/office/drawing/2014/main" id="{C4A13C52-90F1-D44C-9E9D-05B924705B77}"/>
              </a:ext>
            </a:extLst>
          </p:cNvPr>
          <p:cNvSpPr>
            <a:spLocks noGrp="1"/>
          </p:cNvSpPr>
          <p:nvPr>
            <p:ph type="body" sz="quarter" idx="20"/>
          </p:nvPr>
        </p:nvSpPr>
        <p:spPr>
          <a:xfrm>
            <a:off x="1993900" y="4592021"/>
            <a:ext cx="2990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Rectangle: Diagonal Corners Snipped 28">
            <a:extLst>
              <a:ext uri="{FF2B5EF4-FFF2-40B4-BE49-F238E27FC236}">
                <a16:creationId xmlns:a16="http://schemas.microsoft.com/office/drawing/2014/main" id="{B9D71ADA-11DD-AB0F-A046-1C1EBF46A875}"/>
              </a:ext>
            </a:extLst>
          </p:cNvPr>
          <p:cNvSpPr/>
          <p:nvPr userDrawn="1"/>
        </p:nvSpPr>
        <p:spPr>
          <a:xfrm>
            <a:off x="7207250" y="4454531"/>
            <a:ext cx="755650" cy="755650"/>
          </a:xfrm>
          <a:prstGeom prst="snip2Diag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59" descr="Subtitle">
            <a:extLst>
              <a:ext uri="{FF2B5EF4-FFF2-40B4-BE49-F238E27FC236}">
                <a16:creationId xmlns:a16="http://schemas.microsoft.com/office/drawing/2014/main" id="{DF0024E2-2BF9-AAF9-E17A-6818B8E890B0}"/>
              </a:ext>
            </a:extLst>
          </p:cNvPr>
          <p:cNvSpPr>
            <a:spLocks noGrp="1"/>
          </p:cNvSpPr>
          <p:nvPr>
            <p:ph type="body" sz="quarter" idx="21"/>
          </p:nvPr>
        </p:nvSpPr>
        <p:spPr>
          <a:xfrm>
            <a:off x="7334250" y="4679519"/>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10">
            <a:extLst>
              <a:ext uri="{FF2B5EF4-FFF2-40B4-BE49-F238E27FC236}">
                <a16:creationId xmlns:a16="http://schemas.microsoft.com/office/drawing/2014/main" id="{801C5CC8-2B58-05C5-AA88-09771D5D4735}"/>
              </a:ext>
            </a:extLst>
          </p:cNvPr>
          <p:cNvSpPr>
            <a:spLocks noGrp="1"/>
          </p:cNvSpPr>
          <p:nvPr>
            <p:ph type="body" sz="quarter" idx="22"/>
          </p:nvPr>
        </p:nvSpPr>
        <p:spPr>
          <a:xfrm>
            <a:off x="8204200" y="4589951"/>
            <a:ext cx="2990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2" name="Group 31">
            <a:extLst>
              <a:ext uri="{FF2B5EF4-FFF2-40B4-BE49-F238E27FC236}">
                <a16:creationId xmlns:a16="http://schemas.microsoft.com/office/drawing/2014/main" id="{AFA149E1-0106-9BB3-6419-8C0146503B0F}"/>
              </a:ext>
            </a:extLst>
          </p:cNvPr>
          <p:cNvGrpSpPr/>
          <p:nvPr userDrawn="1"/>
        </p:nvGrpSpPr>
        <p:grpSpPr>
          <a:xfrm>
            <a:off x="-730250" y="5972175"/>
            <a:ext cx="1498600" cy="1498600"/>
            <a:chOff x="-2343150" y="1566863"/>
            <a:chExt cx="1498600" cy="1498600"/>
          </a:xfrm>
        </p:grpSpPr>
        <p:sp>
          <p:nvSpPr>
            <p:cNvPr id="33" name="Oval 32">
              <a:extLst>
                <a:ext uri="{FF2B5EF4-FFF2-40B4-BE49-F238E27FC236}">
                  <a16:creationId xmlns:a16="http://schemas.microsoft.com/office/drawing/2014/main" id="{593324CC-D5EA-5C7A-1726-2FD925D3FD3F}"/>
                </a:ext>
              </a:extLst>
            </p:cNvPr>
            <p:cNvSpPr/>
            <p:nvPr userDrawn="1"/>
          </p:nvSpPr>
          <p:spPr>
            <a:xfrm>
              <a:off x="-2057400" y="1852613"/>
              <a:ext cx="927100" cy="927100"/>
            </a:xfrm>
            <a:prstGeom prst="ellipse">
              <a:avLst/>
            </a:prstGeom>
            <a:noFill/>
            <a:ln w="28575">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B93BD9D-5222-EDBB-FA10-D3DD18DCD7B9}"/>
                </a:ext>
              </a:extLst>
            </p:cNvPr>
            <p:cNvSpPr/>
            <p:nvPr userDrawn="1"/>
          </p:nvSpPr>
          <p:spPr>
            <a:xfrm>
              <a:off x="-2343150" y="1566863"/>
              <a:ext cx="1498600" cy="1498600"/>
            </a:xfrm>
            <a:prstGeom prst="ellipse">
              <a:avLst/>
            </a:prstGeom>
            <a:noFill/>
            <a:ln w="28575">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450330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lide Single Quiz Options 4 v2">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F522E435-9C49-49F2-877B-ED22B50B2A9F}"/>
              </a:ext>
            </a:extLst>
          </p:cNvPr>
          <p:cNvSpPr/>
          <p:nvPr userDrawn="1"/>
        </p:nvSpPr>
        <p:spPr>
          <a:xfrm>
            <a:off x="5213350" y="0"/>
            <a:ext cx="697865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Diagonal Corners Snipped 78">
            <a:extLst>
              <a:ext uri="{FF2B5EF4-FFF2-40B4-BE49-F238E27FC236}">
                <a16:creationId xmlns:a16="http://schemas.microsoft.com/office/drawing/2014/main" id="{218EF68D-A83C-3AF3-970A-4A6AB7FF2C64}"/>
              </a:ext>
            </a:extLst>
          </p:cNvPr>
          <p:cNvSpPr/>
          <p:nvPr userDrawn="1"/>
        </p:nvSpPr>
        <p:spPr>
          <a:xfrm>
            <a:off x="6814081" y="977900"/>
            <a:ext cx="3644900" cy="755650"/>
          </a:xfrm>
          <a:prstGeom prst="snip2Diag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 Placeholder 59" descr="Subtitle">
            <a:extLst>
              <a:ext uri="{FF2B5EF4-FFF2-40B4-BE49-F238E27FC236}">
                <a16:creationId xmlns:a16="http://schemas.microsoft.com/office/drawing/2014/main" id="{3F5BBB6D-9982-0063-F239-E1791A3CA8C1}"/>
              </a:ext>
            </a:extLst>
          </p:cNvPr>
          <p:cNvSpPr>
            <a:spLocks noGrp="1"/>
          </p:cNvSpPr>
          <p:nvPr>
            <p:ph type="body" sz="quarter" idx="15"/>
          </p:nvPr>
        </p:nvSpPr>
        <p:spPr>
          <a:xfrm>
            <a:off x="6941081" y="1202888"/>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1" name="Text Placeholder 10">
            <a:extLst>
              <a:ext uri="{FF2B5EF4-FFF2-40B4-BE49-F238E27FC236}">
                <a16:creationId xmlns:a16="http://schemas.microsoft.com/office/drawing/2014/main" id="{9DCB3FF8-9BFE-0291-3ADB-F3843B4C36A3}"/>
              </a:ext>
            </a:extLst>
          </p:cNvPr>
          <p:cNvSpPr>
            <a:spLocks noGrp="1"/>
          </p:cNvSpPr>
          <p:nvPr>
            <p:ph type="body" sz="quarter" idx="16"/>
          </p:nvPr>
        </p:nvSpPr>
        <p:spPr>
          <a:xfrm>
            <a:off x="7747531" y="1113320"/>
            <a:ext cx="2482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2" name="Rectangle: Diagonal Corners Snipped 81">
            <a:extLst>
              <a:ext uri="{FF2B5EF4-FFF2-40B4-BE49-F238E27FC236}">
                <a16:creationId xmlns:a16="http://schemas.microsoft.com/office/drawing/2014/main" id="{E31ADED6-5566-8332-3EC6-E91B8229F8E2}"/>
              </a:ext>
            </a:extLst>
          </p:cNvPr>
          <p:cNvSpPr/>
          <p:nvPr userDrawn="1"/>
        </p:nvSpPr>
        <p:spPr>
          <a:xfrm>
            <a:off x="6814081" y="2333625"/>
            <a:ext cx="3644900" cy="755650"/>
          </a:xfrm>
          <a:prstGeom prst="snip2Diag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 Placeholder 59" descr="Subtitle">
            <a:extLst>
              <a:ext uri="{FF2B5EF4-FFF2-40B4-BE49-F238E27FC236}">
                <a16:creationId xmlns:a16="http://schemas.microsoft.com/office/drawing/2014/main" id="{562619BE-5657-A6A2-1B0E-756088409CE6}"/>
              </a:ext>
            </a:extLst>
          </p:cNvPr>
          <p:cNvSpPr>
            <a:spLocks noGrp="1"/>
          </p:cNvSpPr>
          <p:nvPr>
            <p:ph type="body" sz="quarter" idx="17"/>
          </p:nvPr>
        </p:nvSpPr>
        <p:spPr>
          <a:xfrm>
            <a:off x="6941081" y="2558613"/>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4" name="Text Placeholder 10">
            <a:extLst>
              <a:ext uri="{FF2B5EF4-FFF2-40B4-BE49-F238E27FC236}">
                <a16:creationId xmlns:a16="http://schemas.microsoft.com/office/drawing/2014/main" id="{E2483488-01BF-D759-560A-B6899591E72E}"/>
              </a:ext>
            </a:extLst>
          </p:cNvPr>
          <p:cNvSpPr>
            <a:spLocks noGrp="1"/>
          </p:cNvSpPr>
          <p:nvPr>
            <p:ph type="body" sz="quarter" idx="18"/>
          </p:nvPr>
        </p:nvSpPr>
        <p:spPr>
          <a:xfrm>
            <a:off x="7747531" y="2469045"/>
            <a:ext cx="2482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5" name="Rectangle: Diagonal Corners Snipped 84">
            <a:extLst>
              <a:ext uri="{FF2B5EF4-FFF2-40B4-BE49-F238E27FC236}">
                <a16:creationId xmlns:a16="http://schemas.microsoft.com/office/drawing/2014/main" id="{5B03D8CA-DED0-88D9-7705-62CB5AC3A52F}"/>
              </a:ext>
            </a:extLst>
          </p:cNvPr>
          <p:cNvSpPr/>
          <p:nvPr userDrawn="1"/>
        </p:nvSpPr>
        <p:spPr>
          <a:xfrm>
            <a:off x="6814081" y="3689350"/>
            <a:ext cx="3644900" cy="755650"/>
          </a:xfrm>
          <a:prstGeom prst="snip2Diag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 Placeholder 59" descr="Subtitle">
            <a:extLst>
              <a:ext uri="{FF2B5EF4-FFF2-40B4-BE49-F238E27FC236}">
                <a16:creationId xmlns:a16="http://schemas.microsoft.com/office/drawing/2014/main" id="{A8E0DA8F-83F2-1A1E-05F0-07EB7AB3C5DE}"/>
              </a:ext>
            </a:extLst>
          </p:cNvPr>
          <p:cNvSpPr>
            <a:spLocks noGrp="1"/>
          </p:cNvSpPr>
          <p:nvPr>
            <p:ph type="body" sz="quarter" idx="19"/>
          </p:nvPr>
        </p:nvSpPr>
        <p:spPr>
          <a:xfrm>
            <a:off x="6941081" y="3914338"/>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7" name="Text Placeholder 10">
            <a:extLst>
              <a:ext uri="{FF2B5EF4-FFF2-40B4-BE49-F238E27FC236}">
                <a16:creationId xmlns:a16="http://schemas.microsoft.com/office/drawing/2014/main" id="{26138C4F-DED8-0772-5053-E6BFEEF98D25}"/>
              </a:ext>
            </a:extLst>
          </p:cNvPr>
          <p:cNvSpPr>
            <a:spLocks noGrp="1"/>
          </p:cNvSpPr>
          <p:nvPr>
            <p:ph type="body" sz="quarter" idx="20"/>
          </p:nvPr>
        </p:nvSpPr>
        <p:spPr>
          <a:xfrm>
            <a:off x="7747531" y="3824770"/>
            <a:ext cx="2482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8" name="Rectangle: Diagonal Corners Snipped 87">
            <a:extLst>
              <a:ext uri="{FF2B5EF4-FFF2-40B4-BE49-F238E27FC236}">
                <a16:creationId xmlns:a16="http://schemas.microsoft.com/office/drawing/2014/main" id="{B17F8073-9FA4-3C21-A2A7-93A8BC725F1F}"/>
              </a:ext>
            </a:extLst>
          </p:cNvPr>
          <p:cNvSpPr/>
          <p:nvPr userDrawn="1"/>
        </p:nvSpPr>
        <p:spPr>
          <a:xfrm>
            <a:off x="6814081" y="5045075"/>
            <a:ext cx="3644900" cy="755650"/>
          </a:xfrm>
          <a:prstGeom prst="snip2Diag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 Placeholder 59" descr="Subtitle">
            <a:extLst>
              <a:ext uri="{FF2B5EF4-FFF2-40B4-BE49-F238E27FC236}">
                <a16:creationId xmlns:a16="http://schemas.microsoft.com/office/drawing/2014/main" id="{CC8A7C75-27C4-1834-37AE-694C481804A8}"/>
              </a:ext>
            </a:extLst>
          </p:cNvPr>
          <p:cNvSpPr>
            <a:spLocks noGrp="1"/>
          </p:cNvSpPr>
          <p:nvPr>
            <p:ph type="body" sz="quarter" idx="21"/>
          </p:nvPr>
        </p:nvSpPr>
        <p:spPr>
          <a:xfrm>
            <a:off x="6941081" y="5270063"/>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0" name="Text Placeholder 10">
            <a:extLst>
              <a:ext uri="{FF2B5EF4-FFF2-40B4-BE49-F238E27FC236}">
                <a16:creationId xmlns:a16="http://schemas.microsoft.com/office/drawing/2014/main" id="{105044A1-A2A8-01F2-A0DC-57D43503D3C9}"/>
              </a:ext>
            </a:extLst>
          </p:cNvPr>
          <p:cNvSpPr>
            <a:spLocks noGrp="1"/>
          </p:cNvSpPr>
          <p:nvPr>
            <p:ph type="body" sz="quarter" idx="22"/>
          </p:nvPr>
        </p:nvSpPr>
        <p:spPr>
          <a:xfrm>
            <a:off x="7747531" y="5180495"/>
            <a:ext cx="2482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91" name="Group 90">
            <a:extLst>
              <a:ext uri="{FF2B5EF4-FFF2-40B4-BE49-F238E27FC236}">
                <a16:creationId xmlns:a16="http://schemas.microsoft.com/office/drawing/2014/main" id="{D30F74B8-152D-59D9-565F-C79E252C0FF0}"/>
              </a:ext>
            </a:extLst>
          </p:cNvPr>
          <p:cNvGrpSpPr/>
          <p:nvPr userDrawn="1"/>
        </p:nvGrpSpPr>
        <p:grpSpPr>
          <a:xfrm>
            <a:off x="4483100" y="5916029"/>
            <a:ext cx="1498600" cy="1498600"/>
            <a:chOff x="-2343150" y="1566863"/>
            <a:chExt cx="1498600" cy="1498600"/>
          </a:xfrm>
        </p:grpSpPr>
        <p:sp>
          <p:nvSpPr>
            <p:cNvPr id="92" name="Oval 91">
              <a:extLst>
                <a:ext uri="{FF2B5EF4-FFF2-40B4-BE49-F238E27FC236}">
                  <a16:creationId xmlns:a16="http://schemas.microsoft.com/office/drawing/2014/main" id="{373C02B4-F0DE-8B08-977F-E7C152E024A6}"/>
                </a:ext>
              </a:extLst>
            </p:cNvPr>
            <p:cNvSpPr/>
            <p:nvPr userDrawn="1"/>
          </p:nvSpPr>
          <p:spPr>
            <a:xfrm>
              <a:off x="-2057400" y="1852613"/>
              <a:ext cx="927100" cy="927100"/>
            </a:xfrm>
            <a:prstGeom prst="ellipse">
              <a:avLst/>
            </a:prstGeom>
            <a:noFill/>
            <a:ln w="28575">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334E88D7-49B3-800D-AD88-BD071E987BB9}"/>
                </a:ext>
              </a:extLst>
            </p:cNvPr>
            <p:cNvSpPr/>
            <p:nvPr userDrawn="1"/>
          </p:nvSpPr>
          <p:spPr>
            <a:xfrm>
              <a:off x="-2343150" y="1566863"/>
              <a:ext cx="1498600" cy="1498600"/>
            </a:xfrm>
            <a:prstGeom prst="ellipse">
              <a:avLst/>
            </a:prstGeom>
            <a:noFill/>
            <a:ln w="28575">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ED499694-AB2F-5DFC-5D05-D2C5BAC8FA45}"/>
              </a:ext>
            </a:extLst>
          </p:cNvPr>
          <p:cNvGrpSpPr/>
          <p:nvPr userDrawn="1"/>
        </p:nvGrpSpPr>
        <p:grpSpPr>
          <a:xfrm>
            <a:off x="10883900" y="-343810"/>
            <a:ext cx="1670957" cy="1670959"/>
            <a:chOff x="-1985169" y="1122360"/>
            <a:chExt cx="2128837" cy="2128840"/>
          </a:xfrm>
          <a:solidFill>
            <a:schemeClr val="accent5"/>
          </a:solidFill>
        </p:grpSpPr>
        <p:grpSp>
          <p:nvGrpSpPr>
            <p:cNvPr id="95" name="Group 94">
              <a:extLst>
                <a:ext uri="{FF2B5EF4-FFF2-40B4-BE49-F238E27FC236}">
                  <a16:creationId xmlns:a16="http://schemas.microsoft.com/office/drawing/2014/main" id="{6857205B-447E-AA7A-BC06-155843C7672D}"/>
                </a:ext>
              </a:extLst>
            </p:cNvPr>
            <p:cNvGrpSpPr/>
            <p:nvPr userDrawn="1"/>
          </p:nvGrpSpPr>
          <p:grpSpPr>
            <a:xfrm>
              <a:off x="-1985169" y="1122363"/>
              <a:ext cx="2128837" cy="2128837"/>
              <a:chOff x="-1985169" y="1122363"/>
              <a:chExt cx="2128837" cy="2128837"/>
            </a:xfrm>
            <a:grpFill/>
          </p:grpSpPr>
          <p:grpSp>
            <p:nvGrpSpPr>
              <p:cNvPr id="103" name="Group 102">
                <a:extLst>
                  <a:ext uri="{FF2B5EF4-FFF2-40B4-BE49-F238E27FC236}">
                    <a16:creationId xmlns:a16="http://schemas.microsoft.com/office/drawing/2014/main" id="{E41E7195-D077-BF65-3558-1B3B48FFF683}"/>
                  </a:ext>
                </a:extLst>
              </p:cNvPr>
              <p:cNvGrpSpPr/>
              <p:nvPr userDrawn="1"/>
            </p:nvGrpSpPr>
            <p:grpSpPr>
              <a:xfrm>
                <a:off x="-1003300" y="1122363"/>
                <a:ext cx="165100" cy="2128837"/>
                <a:chOff x="-1003300" y="1122363"/>
                <a:chExt cx="165100" cy="2128837"/>
              </a:xfrm>
              <a:grpFill/>
            </p:grpSpPr>
            <p:sp>
              <p:nvSpPr>
                <p:cNvPr id="107" name="Rectangle 106">
                  <a:extLst>
                    <a:ext uri="{FF2B5EF4-FFF2-40B4-BE49-F238E27FC236}">
                      <a16:creationId xmlns:a16="http://schemas.microsoft.com/office/drawing/2014/main" id="{8BBF7F90-C193-9EA5-4547-3EED894C4797}"/>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08" name="Rectangle 107">
                  <a:extLst>
                    <a:ext uri="{FF2B5EF4-FFF2-40B4-BE49-F238E27FC236}">
                      <a16:creationId xmlns:a16="http://schemas.microsoft.com/office/drawing/2014/main" id="{87267FF1-D890-E21C-D413-3433165D63EF}"/>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04" name="Group 103">
                <a:extLst>
                  <a:ext uri="{FF2B5EF4-FFF2-40B4-BE49-F238E27FC236}">
                    <a16:creationId xmlns:a16="http://schemas.microsoft.com/office/drawing/2014/main" id="{2CB98EB0-13DC-F418-DA8B-138E4D49F1BA}"/>
                  </a:ext>
                </a:extLst>
              </p:cNvPr>
              <p:cNvGrpSpPr/>
              <p:nvPr userDrawn="1"/>
            </p:nvGrpSpPr>
            <p:grpSpPr>
              <a:xfrm rot="5400000">
                <a:off x="-1003300" y="1122362"/>
                <a:ext cx="165100" cy="2128837"/>
                <a:chOff x="-1003300" y="1122363"/>
                <a:chExt cx="165100" cy="2128837"/>
              </a:xfrm>
              <a:grpFill/>
            </p:grpSpPr>
            <p:sp>
              <p:nvSpPr>
                <p:cNvPr id="105" name="Rectangle 104">
                  <a:extLst>
                    <a:ext uri="{FF2B5EF4-FFF2-40B4-BE49-F238E27FC236}">
                      <a16:creationId xmlns:a16="http://schemas.microsoft.com/office/drawing/2014/main" id="{C04609D4-0827-4111-6BF7-E52E44EDD7DD}"/>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06" name="Rectangle 105">
                  <a:extLst>
                    <a:ext uri="{FF2B5EF4-FFF2-40B4-BE49-F238E27FC236}">
                      <a16:creationId xmlns:a16="http://schemas.microsoft.com/office/drawing/2014/main" id="{4B1BB120-D72E-A2A5-BC4D-18E1EECDB53B}"/>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96" name="Group 95">
              <a:extLst>
                <a:ext uri="{FF2B5EF4-FFF2-40B4-BE49-F238E27FC236}">
                  <a16:creationId xmlns:a16="http://schemas.microsoft.com/office/drawing/2014/main" id="{97A2AF3D-0AD1-FBD5-E8F2-485AB3E778EA}"/>
                </a:ext>
              </a:extLst>
            </p:cNvPr>
            <p:cNvGrpSpPr/>
            <p:nvPr userDrawn="1"/>
          </p:nvGrpSpPr>
          <p:grpSpPr>
            <a:xfrm rot="2700000">
              <a:off x="-1985169" y="1122360"/>
              <a:ext cx="2128837" cy="2128837"/>
              <a:chOff x="-1985169" y="1122363"/>
              <a:chExt cx="2128837" cy="2128837"/>
            </a:xfrm>
            <a:grpFill/>
          </p:grpSpPr>
          <p:grpSp>
            <p:nvGrpSpPr>
              <p:cNvPr id="97" name="Group 96">
                <a:extLst>
                  <a:ext uri="{FF2B5EF4-FFF2-40B4-BE49-F238E27FC236}">
                    <a16:creationId xmlns:a16="http://schemas.microsoft.com/office/drawing/2014/main" id="{0186E9F4-DCCF-FEED-8938-BE0365D979D6}"/>
                  </a:ext>
                </a:extLst>
              </p:cNvPr>
              <p:cNvGrpSpPr/>
              <p:nvPr userDrawn="1"/>
            </p:nvGrpSpPr>
            <p:grpSpPr>
              <a:xfrm>
                <a:off x="-1003300" y="1122363"/>
                <a:ext cx="165100" cy="2128837"/>
                <a:chOff x="-1003300" y="1122363"/>
                <a:chExt cx="165100" cy="2128837"/>
              </a:xfrm>
              <a:grpFill/>
            </p:grpSpPr>
            <p:sp>
              <p:nvSpPr>
                <p:cNvPr id="101" name="Rectangle 100">
                  <a:extLst>
                    <a:ext uri="{FF2B5EF4-FFF2-40B4-BE49-F238E27FC236}">
                      <a16:creationId xmlns:a16="http://schemas.microsoft.com/office/drawing/2014/main" id="{CDF34DEC-859E-BC96-999B-473EE2EF1870}"/>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02" name="Rectangle 101">
                  <a:extLst>
                    <a:ext uri="{FF2B5EF4-FFF2-40B4-BE49-F238E27FC236}">
                      <a16:creationId xmlns:a16="http://schemas.microsoft.com/office/drawing/2014/main" id="{E4E6345B-0E8B-84C6-ADE6-471BD9A3D459}"/>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98" name="Group 97">
                <a:extLst>
                  <a:ext uri="{FF2B5EF4-FFF2-40B4-BE49-F238E27FC236}">
                    <a16:creationId xmlns:a16="http://schemas.microsoft.com/office/drawing/2014/main" id="{5F40CC01-1D21-E132-D179-5639CA412ABE}"/>
                  </a:ext>
                </a:extLst>
              </p:cNvPr>
              <p:cNvGrpSpPr/>
              <p:nvPr userDrawn="1"/>
            </p:nvGrpSpPr>
            <p:grpSpPr>
              <a:xfrm rot="5400000">
                <a:off x="-1003300" y="1122362"/>
                <a:ext cx="165100" cy="2128837"/>
                <a:chOff x="-1003300" y="1122363"/>
                <a:chExt cx="165100" cy="2128837"/>
              </a:xfrm>
              <a:grpFill/>
            </p:grpSpPr>
            <p:sp>
              <p:nvSpPr>
                <p:cNvPr id="99" name="Rectangle 98">
                  <a:extLst>
                    <a:ext uri="{FF2B5EF4-FFF2-40B4-BE49-F238E27FC236}">
                      <a16:creationId xmlns:a16="http://schemas.microsoft.com/office/drawing/2014/main" id="{5FF4A4CD-0E5F-5E85-E638-6752F09A430E}"/>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00" name="Rectangle 99">
                  <a:extLst>
                    <a:ext uri="{FF2B5EF4-FFF2-40B4-BE49-F238E27FC236}">
                      <a16:creationId xmlns:a16="http://schemas.microsoft.com/office/drawing/2014/main" id="{C04D4CC4-A989-AD84-74E3-E0CF45781C10}"/>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grpSp>
        <p:nvGrpSpPr>
          <p:cNvPr id="109" name="Group 108">
            <a:extLst>
              <a:ext uri="{FF2B5EF4-FFF2-40B4-BE49-F238E27FC236}">
                <a16:creationId xmlns:a16="http://schemas.microsoft.com/office/drawing/2014/main" id="{C7736A5A-089D-FD4B-D74C-B6DFB0CF6315}"/>
              </a:ext>
            </a:extLst>
          </p:cNvPr>
          <p:cNvGrpSpPr/>
          <p:nvPr userDrawn="1"/>
        </p:nvGrpSpPr>
        <p:grpSpPr>
          <a:xfrm>
            <a:off x="5596237" y="66129"/>
            <a:ext cx="410863" cy="410863"/>
            <a:chOff x="-1460500" y="1196189"/>
            <a:chExt cx="634206" cy="634206"/>
          </a:xfrm>
          <a:solidFill>
            <a:schemeClr val="bg2"/>
          </a:solidFill>
        </p:grpSpPr>
        <p:grpSp>
          <p:nvGrpSpPr>
            <p:cNvPr id="110" name="Group 109">
              <a:extLst>
                <a:ext uri="{FF2B5EF4-FFF2-40B4-BE49-F238E27FC236}">
                  <a16:creationId xmlns:a16="http://schemas.microsoft.com/office/drawing/2014/main" id="{7A4E04E6-D9FF-64A2-F728-51B4E1C579AD}"/>
                </a:ext>
              </a:extLst>
            </p:cNvPr>
            <p:cNvGrpSpPr/>
            <p:nvPr userDrawn="1"/>
          </p:nvGrpSpPr>
          <p:grpSpPr>
            <a:xfrm>
              <a:off x="-1460500" y="1483536"/>
              <a:ext cx="634206" cy="59514"/>
              <a:chOff x="-1460500" y="1483536"/>
              <a:chExt cx="634206" cy="59514"/>
            </a:xfrm>
            <a:grpFill/>
          </p:grpSpPr>
          <p:sp>
            <p:nvSpPr>
              <p:cNvPr id="114" name="Rectangle 113">
                <a:extLst>
                  <a:ext uri="{FF2B5EF4-FFF2-40B4-BE49-F238E27FC236}">
                    <a16:creationId xmlns:a16="http://schemas.microsoft.com/office/drawing/2014/main" id="{59A63D55-31A2-E1F8-40BD-74C161EF2668}"/>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B0687785-2C8C-AA32-E1E2-E5400A1296C5}"/>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a:extLst>
                <a:ext uri="{FF2B5EF4-FFF2-40B4-BE49-F238E27FC236}">
                  <a16:creationId xmlns:a16="http://schemas.microsoft.com/office/drawing/2014/main" id="{B9E6C963-45B2-18D1-D48D-8E9B52D45B03}"/>
                </a:ext>
              </a:extLst>
            </p:cNvPr>
            <p:cNvGrpSpPr/>
            <p:nvPr userDrawn="1"/>
          </p:nvGrpSpPr>
          <p:grpSpPr>
            <a:xfrm rot="5400000">
              <a:off x="-1460500" y="1483535"/>
              <a:ext cx="634206" cy="59514"/>
              <a:chOff x="-1460500" y="1483536"/>
              <a:chExt cx="634206" cy="59514"/>
            </a:xfrm>
            <a:grpFill/>
          </p:grpSpPr>
          <p:sp>
            <p:nvSpPr>
              <p:cNvPr id="112" name="Rectangle 111">
                <a:extLst>
                  <a:ext uri="{FF2B5EF4-FFF2-40B4-BE49-F238E27FC236}">
                    <a16:creationId xmlns:a16="http://schemas.microsoft.com/office/drawing/2014/main" id="{870D4572-B117-4916-6E16-83B16C110B94}"/>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293D57F9-B1A8-B4E8-8EFB-A69DF7F8E983}"/>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6" name="Group 115">
            <a:extLst>
              <a:ext uri="{FF2B5EF4-FFF2-40B4-BE49-F238E27FC236}">
                <a16:creationId xmlns:a16="http://schemas.microsoft.com/office/drawing/2014/main" id="{12FC24A5-1477-423A-345D-DE36A6F75EC4}"/>
              </a:ext>
            </a:extLst>
          </p:cNvPr>
          <p:cNvGrpSpPr/>
          <p:nvPr userDrawn="1"/>
        </p:nvGrpSpPr>
        <p:grpSpPr>
          <a:xfrm>
            <a:off x="5306784" y="426874"/>
            <a:ext cx="410863" cy="410863"/>
            <a:chOff x="-1460500" y="1196189"/>
            <a:chExt cx="634206" cy="634206"/>
          </a:xfrm>
          <a:solidFill>
            <a:schemeClr val="bg2"/>
          </a:solidFill>
        </p:grpSpPr>
        <p:grpSp>
          <p:nvGrpSpPr>
            <p:cNvPr id="117" name="Group 116">
              <a:extLst>
                <a:ext uri="{FF2B5EF4-FFF2-40B4-BE49-F238E27FC236}">
                  <a16:creationId xmlns:a16="http://schemas.microsoft.com/office/drawing/2014/main" id="{2B92F7EC-D85D-EB2E-A44B-22F61554A37D}"/>
                </a:ext>
              </a:extLst>
            </p:cNvPr>
            <p:cNvGrpSpPr/>
            <p:nvPr userDrawn="1"/>
          </p:nvGrpSpPr>
          <p:grpSpPr>
            <a:xfrm>
              <a:off x="-1460500" y="1483536"/>
              <a:ext cx="634206" cy="59514"/>
              <a:chOff x="-1460500" y="1483536"/>
              <a:chExt cx="634206" cy="59514"/>
            </a:xfrm>
            <a:grpFill/>
          </p:grpSpPr>
          <p:sp>
            <p:nvSpPr>
              <p:cNvPr id="121" name="Rectangle 120">
                <a:extLst>
                  <a:ext uri="{FF2B5EF4-FFF2-40B4-BE49-F238E27FC236}">
                    <a16:creationId xmlns:a16="http://schemas.microsoft.com/office/drawing/2014/main" id="{6A3E0ECE-997C-F65B-88A9-D46B99A4ED66}"/>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E74F4A2E-E615-9ACE-687C-1F9FDDEBE17F}"/>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8" name="Group 117">
              <a:extLst>
                <a:ext uri="{FF2B5EF4-FFF2-40B4-BE49-F238E27FC236}">
                  <a16:creationId xmlns:a16="http://schemas.microsoft.com/office/drawing/2014/main" id="{B724CE92-96A9-1899-1FFE-A64356A325DB}"/>
                </a:ext>
              </a:extLst>
            </p:cNvPr>
            <p:cNvGrpSpPr/>
            <p:nvPr userDrawn="1"/>
          </p:nvGrpSpPr>
          <p:grpSpPr>
            <a:xfrm rot="5400000">
              <a:off x="-1460500" y="1483535"/>
              <a:ext cx="634206" cy="59514"/>
              <a:chOff x="-1460500" y="1483536"/>
              <a:chExt cx="634206" cy="59514"/>
            </a:xfrm>
            <a:grpFill/>
          </p:grpSpPr>
          <p:sp>
            <p:nvSpPr>
              <p:cNvPr id="119" name="Rectangle 118">
                <a:extLst>
                  <a:ext uri="{FF2B5EF4-FFF2-40B4-BE49-F238E27FC236}">
                    <a16:creationId xmlns:a16="http://schemas.microsoft.com/office/drawing/2014/main" id="{772CE0DF-3106-1830-3F00-AF866FAB7E0D}"/>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6BF4DDE5-9330-79D7-A11A-940852070AD5}"/>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3" name="Group 122">
            <a:extLst>
              <a:ext uri="{FF2B5EF4-FFF2-40B4-BE49-F238E27FC236}">
                <a16:creationId xmlns:a16="http://schemas.microsoft.com/office/drawing/2014/main" id="{A1EE7DF5-5007-064C-04C3-C11B34D0025D}"/>
              </a:ext>
            </a:extLst>
          </p:cNvPr>
          <p:cNvGrpSpPr/>
          <p:nvPr userDrawn="1"/>
        </p:nvGrpSpPr>
        <p:grpSpPr>
          <a:xfrm>
            <a:off x="74478" y="5448770"/>
            <a:ext cx="410863" cy="410863"/>
            <a:chOff x="-1460500" y="1196189"/>
            <a:chExt cx="634206" cy="634206"/>
          </a:xfrm>
          <a:solidFill>
            <a:schemeClr val="accent5"/>
          </a:solidFill>
        </p:grpSpPr>
        <p:grpSp>
          <p:nvGrpSpPr>
            <p:cNvPr id="124" name="Group 123">
              <a:extLst>
                <a:ext uri="{FF2B5EF4-FFF2-40B4-BE49-F238E27FC236}">
                  <a16:creationId xmlns:a16="http://schemas.microsoft.com/office/drawing/2014/main" id="{65784471-0797-A9E3-4A9E-F5FFBC4EA6E3}"/>
                </a:ext>
              </a:extLst>
            </p:cNvPr>
            <p:cNvGrpSpPr/>
            <p:nvPr userDrawn="1"/>
          </p:nvGrpSpPr>
          <p:grpSpPr>
            <a:xfrm>
              <a:off x="-1460500" y="1483536"/>
              <a:ext cx="634206" cy="59514"/>
              <a:chOff x="-1460500" y="1483536"/>
              <a:chExt cx="634206" cy="59514"/>
            </a:xfrm>
            <a:grpFill/>
          </p:grpSpPr>
          <p:sp>
            <p:nvSpPr>
              <p:cNvPr id="128" name="Rectangle 127">
                <a:extLst>
                  <a:ext uri="{FF2B5EF4-FFF2-40B4-BE49-F238E27FC236}">
                    <a16:creationId xmlns:a16="http://schemas.microsoft.com/office/drawing/2014/main" id="{E8640662-B073-E4E0-BCA5-8709D394D7DD}"/>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26CB82C6-9580-F01E-E147-CEDFD977B457}"/>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4B0E1839-41CB-D06F-B0A4-D09B6C74CD7A}"/>
                </a:ext>
              </a:extLst>
            </p:cNvPr>
            <p:cNvGrpSpPr/>
            <p:nvPr userDrawn="1"/>
          </p:nvGrpSpPr>
          <p:grpSpPr>
            <a:xfrm rot="5400000">
              <a:off x="-1460500" y="1483535"/>
              <a:ext cx="634206" cy="59514"/>
              <a:chOff x="-1460500" y="1483536"/>
              <a:chExt cx="634206" cy="59514"/>
            </a:xfrm>
            <a:grpFill/>
          </p:grpSpPr>
          <p:sp>
            <p:nvSpPr>
              <p:cNvPr id="126" name="Rectangle 125">
                <a:extLst>
                  <a:ext uri="{FF2B5EF4-FFF2-40B4-BE49-F238E27FC236}">
                    <a16:creationId xmlns:a16="http://schemas.microsoft.com/office/drawing/2014/main" id="{6E94103A-5734-3A4C-23E5-864B6B1A4643}"/>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EF642443-0FB2-9B66-5A46-74F350E2603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0" name="Group 129">
            <a:extLst>
              <a:ext uri="{FF2B5EF4-FFF2-40B4-BE49-F238E27FC236}">
                <a16:creationId xmlns:a16="http://schemas.microsoft.com/office/drawing/2014/main" id="{3C812575-B947-D5A0-002F-5FC1EB3B55E1}"/>
              </a:ext>
            </a:extLst>
          </p:cNvPr>
          <p:cNvGrpSpPr/>
          <p:nvPr userDrawn="1"/>
        </p:nvGrpSpPr>
        <p:grpSpPr>
          <a:xfrm>
            <a:off x="406531" y="5809515"/>
            <a:ext cx="410863" cy="410863"/>
            <a:chOff x="-1460500" y="1196189"/>
            <a:chExt cx="634206" cy="634206"/>
          </a:xfrm>
          <a:solidFill>
            <a:schemeClr val="accent5"/>
          </a:solidFill>
        </p:grpSpPr>
        <p:grpSp>
          <p:nvGrpSpPr>
            <p:cNvPr id="131" name="Group 130">
              <a:extLst>
                <a:ext uri="{FF2B5EF4-FFF2-40B4-BE49-F238E27FC236}">
                  <a16:creationId xmlns:a16="http://schemas.microsoft.com/office/drawing/2014/main" id="{7CEDA415-3E88-86CD-9DA5-7C3D76700F6A}"/>
                </a:ext>
              </a:extLst>
            </p:cNvPr>
            <p:cNvGrpSpPr/>
            <p:nvPr userDrawn="1"/>
          </p:nvGrpSpPr>
          <p:grpSpPr>
            <a:xfrm>
              <a:off x="-1460500" y="1483536"/>
              <a:ext cx="634206" cy="59514"/>
              <a:chOff x="-1460500" y="1483536"/>
              <a:chExt cx="634206" cy="59514"/>
            </a:xfrm>
            <a:grpFill/>
          </p:grpSpPr>
          <p:sp>
            <p:nvSpPr>
              <p:cNvPr id="135" name="Rectangle 134">
                <a:extLst>
                  <a:ext uri="{FF2B5EF4-FFF2-40B4-BE49-F238E27FC236}">
                    <a16:creationId xmlns:a16="http://schemas.microsoft.com/office/drawing/2014/main" id="{78814923-3B7E-0D68-8EA8-5F56FC6646AD}"/>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3A05F7A6-E6BF-C582-1956-C40B614D3E57}"/>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1">
              <a:extLst>
                <a:ext uri="{FF2B5EF4-FFF2-40B4-BE49-F238E27FC236}">
                  <a16:creationId xmlns:a16="http://schemas.microsoft.com/office/drawing/2014/main" id="{A965E11F-B7CC-488E-6047-C734E04C3C9E}"/>
                </a:ext>
              </a:extLst>
            </p:cNvPr>
            <p:cNvGrpSpPr/>
            <p:nvPr userDrawn="1"/>
          </p:nvGrpSpPr>
          <p:grpSpPr>
            <a:xfrm rot="5400000">
              <a:off x="-1460500" y="1483535"/>
              <a:ext cx="634206" cy="59514"/>
              <a:chOff x="-1460500" y="1483536"/>
              <a:chExt cx="634206" cy="59514"/>
            </a:xfrm>
            <a:grpFill/>
          </p:grpSpPr>
          <p:sp>
            <p:nvSpPr>
              <p:cNvPr id="133" name="Rectangle 132">
                <a:extLst>
                  <a:ext uri="{FF2B5EF4-FFF2-40B4-BE49-F238E27FC236}">
                    <a16:creationId xmlns:a16="http://schemas.microsoft.com/office/drawing/2014/main" id="{0E76C6D5-58C1-E23D-4F31-C3D4740090ED}"/>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F217995A-EC95-EE2F-10B7-AD6453E89CD0}"/>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7" name="Group 136">
            <a:extLst>
              <a:ext uri="{FF2B5EF4-FFF2-40B4-BE49-F238E27FC236}">
                <a16:creationId xmlns:a16="http://schemas.microsoft.com/office/drawing/2014/main" id="{4BEC691A-8387-1126-0CD7-E8427001C3A4}"/>
              </a:ext>
            </a:extLst>
          </p:cNvPr>
          <p:cNvGrpSpPr/>
          <p:nvPr userDrawn="1"/>
        </p:nvGrpSpPr>
        <p:grpSpPr>
          <a:xfrm>
            <a:off x="55200" y="6126270"/>
            <a:ext cx="410863" cy="410863"/>
            <a:chOff x="-1460500" y="1196189"/>
            <a:chExt cx="634206" cy="634206"/>
          </a:xfrm>
          <a:solidFill>
            <a:schemeClr val="accent5"/>
          </a:solidFill>
        </p:grpSpPr>
        <p:grpSp>
          <p:nvGrpSpPr>
            <p:cNvPr id="138" name="Group 137">
              <a:extLst>
                <a:ext uri="{FF2B5EF4-FFF2-40B4-BE49-F238E27FC236}">
                  <a16:creationId xmlns:a16="http://schemas.microsoft.com/office/drawing/2014/main" id="{D9CB3ACB-9D29-86FF-CDC4-CA3E5D6D4D85}"/>
                </a:ext>
              </a:extLst>
            </p:cNvPr>
            <p:cNvGrpSpPr/>
            <p:nvPr userDrawn="1"/>
          </p:nvGrpSpPr>
          <p:grpSpPr>
            <a:xfrm>
              <a:off x="-1460500" y="1483536"/>
              <a:ext cx="634206" cy="59514"/>
              <a:chOff x="-1460500" y="1483536"/>
              <a:chExt cx="634206" cy="59514"/>
            </a:xfrm>
            <a:grpFill/>
          </p:grpSpPr>
          <p:sp>
            <p:nvSpPr>
              <p:cNvPr id="142" name="Rectangle 141">
                <a:extLst>
                  <a:ext uri="{FF2B5EF4-FFF2-40B4-BE49-F238E27FC236}">
                    <a16:creationId xmlns:a16="http://schemas.microsoft.com/office/drawing/2014/main" id="{EFB6E893-49FA-DEBA-42A1-B7B33788B3E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3BA334F6-647B-D1D6-216E-491D1D3330FD}"/>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9" name="Group 138">
              <a:extLst>
                <a:ext uri="{FF2B5EF4-FFF2-40B4-BE49-F238E27FC236}">
                  <a16:creationId xmlns:a16="http://schemas.microsoft.com/office/drawing/2014/main" id="{A6DBC481-AE1F-C231-262B-60251AE3BFE6}"/>
                </a:ext>
              </a:extLst>
            </p:cNvPr>
            <p:cNvGrpSpPr/>
            <p:nvPr userDrawn="1"/>
          </p:nvGrpSpPr>
          <p:grpSpPr>
            <a:xfrm rot="5400000">
              <a:off x="-1460500" y="1483535"/>
              <a:ext cx="634206" cy="59514"/>
              <a:chOff x="-1460500" y="1483536"/>
              <a:chExt cx="634206" cy="59514"/>
            </a:xfrm>
            <a:grpFill/>
          </p:grpSpPr>
          <p:sp>
            <p:nvSpPr>
              <p:cNvPr id="140" name="Rectangle 139">
                <a:extLst>
                  <a:ext uri="{FF2B5EF4-FFF2-40B4-BE49-F238E27FC236}">
                    <a16:creationId xmlns:a16="http://schemas.microsoft.com/office/drawing/2014/main" id="{E5289ADD-D045-4E10-E242-0C9F3DF89AE9}"/>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BF95D58A-4EC9-75DC-0303-35F27CB3D07B}"/>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4" name="Group 143">
            <a:extLst>
              <a:ext uri="{FF2B5EF4-FFF2-40B4-BE49-F238E27FC236}">
                <a16:creationId xmlns:a16="http://schemas.microsoft.com/office/drawing/2014/main" id="{41D81B18-43B0-E2E4-5730-C5AA2E11A5F1}"/>
              </a:ext>
            </a:extLst>
          </p:cNvPr>
          <p:cNvGrpSpPr/>
          <p:nvPr userDrawn="1"/>
        </p:nvGrpSpPr>
        <p:grpSpPr>
          <a:xfrm>
            <a:off x="387253" y="6487015"/>
            <a:ext cx="410863" cy="410863"/>
            <a:chOff x="-1460500" y="1196189"/>
            <a:chExt cx="634206" cy="634206"/>
          </a:xfrm>
          <a:solidFill>
            <a:schemeClr val="accent5"/>
          </a:solidFill>
        </p:grpSpPr>
        <p:grpSp>
          <p:nvGrpSpPr>
            <p:cNvPr id="145" name="Group 144">
              <a:extLst>
                <a:ext uri="{FF2B5EF4-FFF2-40B4-BE49-F238E27FC236}">
                  <a16:creationId xmlns:a16="http://schemas.microsoft.com/office/drawing/2014/main" id="{CCA8BE34-79E1-386B-0642-6C6B25DD09AF}"/>
                </a:ext>
              </a:extLst>
            </p:cNvPr>
            <p:cNvGrpSpPr/>
            <p:nvPr userDrawn="1"/>
          </p:nvGrpSpPr>
          <p:grpSpPr>
            <a:xfrm>
              <a:off x="-1460500" y="1483536"/>
              <a:ext cx="634206" cy="59514"/>
              <a:chOff x="-1460500" y="1483536"/>
              <a:chExt cx="634206" cy="59514"/>
            </a:xfrm>
            <a:grpFill/>
          </p:grpSpPr>
          <p:sp>
            <p:nvSpPr>
              <p:cNvPr id="149" name="Rectangle 148">
                <a:extLst>
                  <a:ext uri="{FF2B5EF4-FFF2-40B4-BE49-F238E27FC236}">
                    <a16:creationId xmlns:a16="http://schemas.microsoft.com/office/drawing/2014/main" id="{C24AF6A4-3A8A-03B2-9E0C-01CF20090662}"/>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EA7FF408-61E5-9903-429D-13C01CF53DC8}"/>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6" name="Group 145">
              <a:extLst>
                <a:ext uri="{FF2B5EF4-FFF2-40B4-BE49-F238E27FC236}">
                  <a16:creationId xmlns:a16="http://schemas.microsoft.com/office/drawing/2014/main" id="{1436017E-DF73-7D69-117B-3BA8D4EE9E7E}"/>
                </a:ext>
              </a:extLst>
            </p:cNvPr>
            <p:cNvGrpSpPr/>
            <p:nvPr userDrawn="1"/>
          </p:nvGrpSpPr>
          <p:grpSpPr>
            <a:xfrm rot="5400000">
              <a:off x="-1460500" y="1483535"/>
              <a:ext cx="634206" cy="59514"/>
              <a:chOff x="-1460500" y="1483536"/>
              <a:chExt cx="634206" cy="59514"/>
            </a:xfrm>
            <a:grpFill/>
          </p:grpSpPr>
          <p:sp>
            <p:nvSpPr>
              <p:cNvPr id="147" name="Rectangle 146">
                <a:extLst>
                  <a:ext uri="{FF2B5EF4-FFF2-40B4-BE49-F238E27FC236}">
                    <a16:creationId xmlns:a16="http://schemas.microsoft.com/office/drawing/2014/main" id="{3070D12A-27E0-AA95-09F6-CC4952E8A22A}"/>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533E6B50-B353-AAC3-787B-F2A618E34275}"/>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a:extLst>
              <a:ext uri="{FF2B5EF4-FFF2-40B4-BE49-F238E27FC236}">
                <a16:creationId xmlns:a16="http://schemas.microsoft.com/office/drawing/2014/main" id="{F4B34444-2C3F-6727-F5A0-9AC1D511C645}"/>
              </a:ext>
            </a:extLst>
          </p:cNvPr>
          <p:cNvSpPr>
            <a:spLocks noGrp="1"/>
          </p:cNvSpPr>
          <p:nvPr>
            <p:ph type="title"/>
          </p:nvPr>
        </p:nvSpPr>
        <p:spPr>
          <a:xfrm>
            <a:off x="785194" y="3118729"/>
            <a:ext cx="3676650" cy="599609"/>
          </a:xfrm>
        </p:spPr>
        <p:txBody>
          <a:bodyPr anchor="ctr"/>
          <a:lstStyle/>
          <a:p>
            <a:r>
              <a:rPr lang="en-US"/>
              <a:t>Click to edit Master title style</a:t>
            </a:r>
          </a:p>
        </p:txBody>
      </p:sp>
    </p:spTree>
    <p:extLst>
      <p:ext uri="{BB962C8B-B14F-4D97-AF65-F5344CB8AC3E}">
        <p14:creationId xmlns:p14="http://schemas.microsoft.com/office/powerpoint/2010/main" val="17241721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lide Single Quiz Options 3 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75AC4-1A94-A274-C787-1D9DF5A35BC4}"/>
              </a:ext>
            </a:extLst>
          </p:cNvPr>
          <p:cNvSpPr>
            <a:spLocks noGrp="1"/>
          </p:cNvSpPr>
          <p:nvPr>
            <p:ph type="title"/>
          </p:nvPr>
        </p:nvSpPr>
        <p:spPr>
          <a:xfrm>
            <a:off x="619125" y="365125"/>
            <a:ext cx="10575925" cy="599609"/>
          </a:xfrm>
        </p:spPr>
        <p:txBody>
          <a:bodyPr/>
          <a:lstStyle/>
          <a:p>
            <a:r>
              <a:rPr lang="en-US"/>
              <a:t>Click to edit Master title style</a:t>
            </a:r>
          </a:p>
        </p:txBody>
      </p:sp>
      <p:sp>
        <p:nvSpPr>
          <p:cNvPr id="6" name="Rectangle: Single Corner Snipped 5">
            <a:extLst>
              <a:ext uri="{FF2B5EF4-FFF2-40B4-BE49-F238E27FC236}">
                <a16:creationId xmlns:a16="http://schemas.microsoft.com/office/drawing/2014/main" id="{B94EB033-42D7-15A8-94CF-218C99AD3151}"/>
              </a:ext>
            </a:extLst>
          </p:cNvPr>
          <p:cNvSpPr/>
          <p:nvPr userDrawn="1"/>
        </p:nvSpPr>
        <p:spPr>
          <a:xfrm rot="10800000">
            <a:off x="10687050" y="-622883"/>
            <a:ext cx="2357306" cy="1245765"/>
          </a:xfrm>
          <a:prstGeom prst="snip1Rect">
            <a:avLst>
              <a:gd name="adj" fmla="val 50000"/>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0EE6C19-F9E4-118D-67F3-894481BADEF6}"/>
              </a:ext>
            </a:extLst>
          </p:cNvPr>
          <p:cNvGrpSpPr/>
          <p:nvPr userDrawn="1"/>
        </p:nvGrpSpPr>
        <p:grpSpPr>
          <a:xfrm>
            <a:off x="11195050" y="-76915"/>
            <a:ext cx="497080" cy="497080"/>
            <a:chOff x="-1460500" y="1196189"/>
            <a:chExt cx="634206" cy="634206"/>
          </a:xfrm>
          <a:solidFill>
            <a:schemeClr val="bg1"/>
          </a:solidFill>
        </p:grpSpPr>
        <p:grpSp>
          <p:nvGrpSpPr>
            <p:cNvPr id="8" name="Group 7">
              <a:extLst>
                <a:ext uri="{FF2B5EF4-FFF2-40B4-BE49-F238E27FC236}">
                  <a16:creationId xmlns:a16="http://schemas.microsoft.com/office/drawing/2014/main" id="{671BE6B3-1BC8-15A0-550D-B42E5A8B9FEB}"/>
                </a:ext>
              </a:extLst>
            </p:cNvPr>
            <p:cNvGrpSpPr/>
            <p:nvPr userDrawn="1"/>
          </p:nvGrpSpPr>
          <p:grpSpPr>
            <a:xfrm>
              <a:off x="-1460500" y="1483536"/>
              <a:ext cx="634206" cy="59514"/>
              <a:chOff x="-1460500" y="1483536"/>
              <a:chExt cx="634206" cy="59514"/>
            </a:xfrm>
            <a:grpFill/>
          </p:grpSpPr>
          <p:sp>
            <p:nvSpPr>
              <p:cNvPr id="12" name="Rectangle 11">
                <a:extLst>
                  <a:ext uri="{FF2B5EF4-FFF2-40B4-BE49-F238E27FC236}">
                    <a16:creationId xmlns:a16="http://schemas.microsoft.com/office/drawing/2014/main" id="{0E7CB0D7-9DC2-230C-A1CA-15A5F85D2F48}"/>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1BF811C-07BE-4B52-E309-9564D7DBB4F1}"/>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340C4D40-377C-5006-368F-DE75E92B5DAA}"/>
                </a:ext>
              </a:extLst>
            </p:cNvPr>
            <p:cNvGrpSpPr/>
            <p:nvPr userDrawn="1"/>
          </p:nvGrpSpPr>
          <p:grpSpPr>
            <a:xfrm rot="5400000">
              <a:off x="-1460500" y="1483535"/>
              <a:ext cx="634206" cy="59514"/>
              <a:chOff x="-1460500" y="1483536"/>
              <a:chExt cx="634206" cy="59514"/>
            </a:xfrm>
            <a:grpFill/>
          </p:grpSpPr>
          <p:sp>
            <p:nvSpPr>
              <p:cNvPr id="10" name="Rectangle 9">
                <a:extLst>
                  <a:ext uri="{FF2B5EF4-FFF2-40B4-BE49-F238E27FC236}">
                    <a16:creationId xmlns:a16="http://schemas.microsoft.com/office/drawing/2014/main" id="{ACB198C2-1002-CDE7-34C2-D3822FD5916D}"/>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A1687C-2B59-4B99-776F-E2DA6492376B}"/>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 name="Group 13">
            <a:extLst>
              <a:ext uri="{FF2B5EF4-FFF2-40B4-BE49-F238E27FC236}">
                <a16:creationId xmlns:a16="http://schemas.microsoft.com/office/drawing/2014/main" id="{CE6F083F-594C-2BFF-7C69-F73ACD4DF645}"/>
              </a:ext>
            </a:extLst>
          </p:cNvPr>
          <p:cNvGrpSpPr/>
          <p:nvPr userDrawn="1"/>
        </p:nvGrpSpPr>
        <p:grpSpPr>
          <a:xfrm>
            <a:off x="11815482" y="-76915"/>
            <a:ext cx="497080" cy="497080"/>
            <a:chOff x="-1460500" y="1196189"/>
            <a:chExt cx="634206" cy="634206"/>
          </a:xfrm>
          <a:solidFill>
            <a:schemeClr val="bg1"/>
          </a:solidFill>
        </p:grpSpPr>
        <p:grpSp>
          <p:nvGrpSpPr>
            <p:cNvPr id="15" name="Group 14">
              <a:extLst>
                <a:ext uri="{FF2B5EF4-FFF2-40B4-BE49-F238E27FC236}">
                  <a16:creationId xmlns:a16="http://schemas.microsoft.com/office/drawing/2014/main" id="{1FA0C301-F2BB-D963-621E-B5E939EDC077}"/>
                </a:ext>
              </a:extLst>
            </p:cNvPr>
            <p:cNvGrpSpPr/>
            <p:nvPr userDrawn="1"/>
          </p:nvGrpSpPr>
          <p:grpSpPr>
            <a:xfrm>
              <a:off x="-1460500" y="1483536"/>
              <a:ext cx="634206" cy="59514"/>
              <a:chOff x="-1460500" y="1483536"/>
              <a:chExt cx="634206" cy="59514"/>
            </a:xfrm>
            <a:grpFill/>
          </p:grpSpPr>
          <p:sp>
            <p:nvSpPr>
              <p:cNvPr id="19" name="Rectangle 18">
                <a:extLst>
                  <a:ext uri="{FF2B5EF4-FFF2-40B4-BE49-F238E27FC236}">
                    <a16:creationId xmlns:a16="http://schemas.microsoft.com/office/drawing/2014/main" id="{CD0F2AFC-922A-E3DE-60F7-EB9F79519C06}"/>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5348BB0-4052-C16C-5A7D-192315022378}"/>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6E40D786-3BFF-8430-3AE7-E0D64B13312B}"/>
                </a:ext>
              </a:extLst>
            </p:cNvPr>
            <p:cNvGrpSpPr/>
            <p:nvPr userDrawn="1"/>
          </p:nvGrpSpPr>
          <p:grpSpPr>
            <a:xfrm rot="5400000">
              <a:off x="-1460500" y="1483535"/>
              <a:ext cx="634206" cy="59514"/>
              <a:chOff x="-1460500" y="1483536"/>
              <a:chExt cx="634206" cy="59514"/>
            </a:xfrm>
            <a:grpFill/>
          </p:grpSpPr>
          <p:sp>
            <p:nvSpPr>
              <p:cNvPr id="17" name="Rectangle 16">
                <a:extLst>
                  <a:ext uri="{FF2B5EF4-FFF2-40B4-BE49-F238E27FC236}">
                    <a16:creationId xmlns:a16="http://schemas.microsoft.com/office/drawing/2014/main" id="{B62E99B7-443E-ADB8-C8F2-05D246FD7D8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7300EC3-1C24-9700-5CB3-F63237BB2CD2}"/>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 name="Group 20">
            <a:extLst>
              <a:ext uri="{FF2B5EF4-FFF2-40B4-BE49-F238E27FC236}">
                <a16:creationId xmlns:a16="http://schemas.microsoft.com/office/drawing/2014/main" id="{19919E4B-584E-3587-25C5-09992CA912C6}"/>
              </a:ext>
            </a:extLst>
          </p:cNvPr>
          <p:cNvGrpSpPr/>
          <p:nvPr userDrawn="1"/>
        </p:nvGrpSpPr>
        <p:grpSpPr>
          <a:xfrm>
            <a:off x="-730250" y="5972175"/>
            <a:ext cx="1498600" cy="1498600"/>
            <a:chOff x="-2343150" y="1566863"/>
            <a:chExt cx="1498600" cy="1498600"/>
          </a:xfrm>
        </p:grpSpPr>
        <p:sp>
          <p:nvSpPr>
            <p:cNvPr id="22" name="Oval 21">
              <a:extLst>
                <a:ext uri="{FF2B5EF4-FFF2-40B4-BE49-F238E27FC236}">
                  <a16:creationId xmlns:a16="http://schemas.microsoft.com/office/drawing/2014/main" id="{79E9F9E7-7ECF-5526-3B82-D47D99CA81B0}"/>
                </a:ext>
              </a:extLst>
            </p:cNvPr>
            <p:cNvSpPr/>
            <p:nvPr userDrawn="1"/>
          </p:nvSpPr>
          <p:spPr>
            <a:xfrm>
              <a:off x="-2057400" y="1852613"/>
              <a:ext cx="927100" cy="927100"/>
            </a:xfrm>
            <a:prstGeom prst="ellipse">
              <a:avLst/>
            </a:prstGeom>
            <a:noFill/>
            <a:ln w="28575">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1A5D21B-F1FF-B756-CA2C-5F45253924A5}"/>
                </a:ext>
              </a:extLst>
            </p:cNvPr>
            <p:cNvSpPr/>
            <p:nvPr userDrawn="1"/>
          </p:nvSpPr>
          <p:spPr>
            <a:xfrm>
              <a:off x="-2343150" y="1566863"/>
              <a:ext cx="1498600" cy="1498600"/>
            </a:xfrm>
            <a:prstGeom prst="ellipse">
              <a:avLst/>
            </a:prstGeom>
            <a:noFill/>
            <a:ln w="28575">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Diagonal Corners Snipped 23">
            <a:extLst>
              <a:ext uri="{FF2B5EF4-FFF2-40B4-BE49-F238E27FC236}">
                <a16:creationId xmlns:a16="http://schemas.microsoft.com/office/drawing/2014/main" id="{9639E28E-712B-9C38-51BA-4186FCC8EF0B}"/>
              </a:ext>
            </a:extLst>
          </p:cNvPr>
          <p:cNvSpPr/>
          <p:nvPr userDrawn="1"/>
        </p:nvSpPr>
        <p:spPr>
          <a:xfrm>
            <a:off x="619125" y="3051175"/>
            <a:ext cx="755650" cy="755650"/>
          </a:xfrm>
          <a:prstGeom prst="snip2Diag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 Placeholder 59" descr="Subtitle">
            <a:extLst>
              <a:ext uri="{FF2B5EF4-FFF2-40B4-BE49-F238E27FC236}">
                <a16:creationId xmlns:a16="http://schemas.microsoft.com/office/drawing/2014/main" id="{FB763D86-C534-3228-6672-6CCC05BB7A3C}"/>
              </a:ext>
            </a:extLst>
          </p:cNvPr>
          <p:cNvSpPr>
            <a:spLocks noGrp="1"/>
          </p:cNvSpPr>
          <p:nvPr>
            <p:ph type="body" sz="quarter" idx="15"/>
          </p:nvPr>
        </p:nvSpPr>
        <p:spPr>
          <a:xfrm>
            <a:off x="746125" y="3276163"/>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0">
            <a:extLst>
              <a:ext uri="{FF2B5EF4-FFF2-40B4-BE49-F238E27FC236}">
                <a16:creationId xmlns:a16="http://schemas.microsoft.com/office/drawing/2014/main" id="{E9E4912E-3B64-F23D-C225-A8EE4699ECB5}"/>
              </a:ext>
            </a:extLst>
          </p:cNvPr>
          <p:cNvSpPr>
            <a:spLocks noGrp="1"/>
          </p:cNvSpPr>
          <p:nvPr>
            <p:ph type="body" sz="quarter" idx="16"/>
          </p:nvPr>
        </p:nvSpPr>
        <p:spPr>
          <a:xfrm>
            <a:off x="1616075" y="3186595"/>
            <a:ext cx="222250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Rectangle: Diagonal Corners Snipped 26">
            <a:extLst>
              <a:ext uri="{FF2B5EF4-FFF2-40B4-BE49-F238E27FC236}">
                <a16:creationId xmlns:a16="http://schemas.microsoft.com/office/drawing/2014/main" id="{FF8057A8-9010-3968-EED2-62C9654732C4}"/>
              </a:ext>
            </a:extLst>
          </p:cNvPr>
          <p:cNvSpPr/>
          <p:nvPr userDrawn="1"/>
        </p:nvSpPr>
        <p:spPr>
          <a:xfrm>
            <a:off x="4457700" y="3051175"/>
            <a:ext cx="755650" cy="755650"/>
          </a:xfrm>
          <a:prstGeom prst="snip2Diag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59" descr="Subtitle">
            <a:extLst>
              <a:ext uri="{FF2B5EF4-FFF2-40B4-BE49-F238E27FC236}">
                <a16:creationId xmlns:a16="http://schemas.microsoft.com/office/drawing/2014/main" id="{A0F6C3F1-31CB-57A6-88D4-3B1DEB48526A}"/>
              </a:ext>
            </a:extLst>
          </p:cNvPr>
          <p:cNvSpPr>
            <a:spLocks noGrp="1"/>
          </p:cNvSpPr>
          <p:nvPr>
            <p:ph type="body" sz="quarter" idx="17"/>
          </p:nvPr>
        </p:nvSpPr>
        <p:spPr>
          <a:xfrm>
            <a:off x="4584700" y="3276163"/>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10">
            <a:extLst>
              <a:ext uri="{FF2B5EF4-FFF2-40B4-BE49-F238E27FC236}">
                <a16:creationId xmlns:a16="http://schemas.microsoft.com/office/drawing/2014/main" id="{E7CFF745-D72A-A043-0BA1-A69FCC0DF0DD}"/>
              </a:ext>
            </a:extLst>
          </p:cNvPr>
          <p:cNvSpPr>
            <a:spLocks noGrp="1"/>
          </p:cNvSpPr>
          <p:nvPr>
            <p:ph type="body" sz="quarter" idx="18"/>
          </p:nvPr>
        </p:nvSpPr>
        <p:spPr>
          <a:xfrm>
            <a:off x="5454650" y="3186595"/>
            <a:ext cx="222250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Rectangle: Diagonal Corners Snipped 29">
            <a:extLst>
              <a:ext uri="{FF2B5EF4-FFF2-40B4-BE49-F238E27FC236}">
                <a16:creationId xmlns:a16="http://schemas.microsoft.com/office/drawing/2014/main" id="{503C0C86-C8B0-F05A-2B60-B637DE000030}"/>
              </a:ext>
            </a:extLst>
          </p:cNvPr>
          <p:cNvSpPr/>
          <p:nvPr userDrawn="1"/>
        </p:nvSpPr>
        <p:spPr>
          <a:xfrm>
            <a:off x="8328025" y="3051175"/>
            <a:ext cx="755650" cy="755650"/>
          </a:xfrm>
          <a:prstGeom prst="snip2Diag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59" descr="Subtitle">
            <a:extLst>
              <a:ext uri="{FF2B5EF4-FFF2-40B4-BE49-F238E27FC236}">
                <a16:creationId xmlns:a16="http://schemas.microsoft.com/office/drawing/2014/main" id="{EBF3A240-9188-2B58-796A-5A2A1AEA546E}"/>
              </a:ext>
            </a:extLst>
          </p:cNvPr>
          <p:cNvSpPr>
            <a:spLocks noGrp="1"/>
          </p:cNvSpPr>
          <p:nvPr>
            <p:ph type="body" sz="quarter" idx="19"/>
          </p:nvPr>
        </p:nvSpPr>
        <p:spPr>
          <a:xfrm>
            <a:off x="8455025" y="3276163"/>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10">
            <a:extLst>
              <a:ext uri="{FF2B5EF4-FFF2-40B4-BE49-F238E27FC236}">
                <a16:creationId xmlns:a16="http://schemas.microsoft.com/office/drawing/2014/main" id="{9D3A250D-C930-5645-388D-884817B65E29}"/>
              </a:ext>
            </a:extLst>
          </p:cNvPr>
          <p:cNvSpPr>
            <a:spLocks noGrp="1"/>
          </p:cNvSpPr>
          <p:nvPr>
            <p:ph type="body" sz="quarter" idx="20"/>
          </p:nvPr>
        </p:nvSpPr>
        <p:spPr>
          <a:xfrm>
            <a:off x="9324975" y="3186595"/>
            <a:ext cx="222250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639721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lide Single Quiz Options 3 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8A5FD-5869-3728-482F-94143E239449}"/>
              </a:ext>
            </a:extLst>
          </p:cNvPr>
          <p:cNvSpPr>
            <a:spLocks noGrp="1"/>
          </p:cNvSpPr>
          <p:nvPr>
            <p:ph type="title"/>
          </p:nvPr>
        </p:nvSpPr>
        <p:spPr>
          <a:xfrm>
            <a:off x="798116" y="3157335"/>
            <a:ext cx="3875484" cy="599609"/>
          </a:xfrm>
        </p:spPr>
        <p:txBody>
          <a:bodyPr anchor="ctr"/>
          <a:lstStyle/>
          <a:p>
            <a:r>
              <a:rPr lang="en-US"/>
              <a:t>Click to edit Master title style</a:t>
            </a:r>
          </a:p>
        </p:txBody>
      </p:sp>
      <p:sp>
        <p:nvSpPr>
          <p:cNvPr id="6" name="Rectangle 5">
            <a:extLst>
              <a:ext uri="{FF2B5EF4-FFF2-40B4-BE49-F238E27FC236}">
                <a16:creationId xmlns:a16="http://schemas.microsoft.com/office/drawing/2014/main" id="{B8D121EB-6D9B-4A65-6E80-8075612A3111}"/>
              </a:ext>
            </a:extLst>
          </p:cNvPr>
          <p:cNvSpPr/>
          <p:nvPr userDrawn="1"/>
        </p:nvSpPr>
        <p:spPr>
          <a:xfrm>
            <a:off x="5213350" y="0"/>
            <a:ext cx="697865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4">
            <a:extLst>
              <a:ext uri="{FF2B5EF4-FFF2-40B4-BE49-F238E27FC236}">
                <a16:creationId xmlns:a16="http://schemas.microsoft.com/office/drawing/2014/main" id="{9CC3D19B-8E64-B7BC-4992-9249C6307195}"/>
              </a:ext>
            </a:extLst>
          </p:cNvPr>
          <p:cNvSpPr txBox="1">
            <a:spLocks/>
          </p:cNvSpPr>
          <p:nvPr userDrawn="1"/>
        </p:nvSpPr>
        <p:spPr>
          <a:xfrm>
            <a:off x="8610600" y="6356350"/>
            <a:ext cx="258445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6F9A969-E895-4E96-A18C-9A8334150F69}" type="slidenum">
              <a:rPr lang="en-US" smtClean="0"/>
              <a:pPr/>
              <a:t>‹#›</a:t>
            </a:fld>
            <a:endParaRPr lang="en-US"/>
          </a:p>
        </p:txBody>
      </p:sp>
      <p:sp>
        <p:nvSpPr>
          <p:cNvPr id="8" name="Rectangle: Diagonal Corners Snipped 7">
            <a:extLst>
              <a:ext uri="{FF2B5EF4-FFF2-40B4-BE49-F238E27FC236}">
                <a16:creationId xmlns:a16="http://schemas.microsoft.com/office/drawing/2014/main" id="{D6BE6C7C-1D14-849D-1F34-F44F33581923}"/>
              </a:ext>
            </a:extLst>
          </p:cNvPr>
          <p:cNvSpPr/>
          <p:nvPr userDrawn="1"/>
        </p:nvSpPr>
        <p:spPr>
          <a:xfrm>
            <a:off x="6814081" y="1722858"/>
            <a:ext cx="3644900" cy="755650"/>
          </a:xfrm>
          <a:prstGeom prst="snip2Diag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59" descr="Subtitle">
            <a:extLst>
              <a:ext uri="{FF2B5EF4-FFF2-40B4-BE49-F238E27FC236}">
                <a16:creationId xmlns:a16="http://schemas.microsoft.com/office/drawing/2014/main" id="{077D97A8-89A0-F280-2BCD-FD6CD7BAAEE6}"/>
              </a:ext>
            </a:extLst>
          </p:cNvPr>
          <p:cNvSpPr>
            <a:spLocks noGrp="1"/>
          </p:cNvSpPr>
          <p:nvPr>
            <p:ph type="body" sz="quarter" idx="15"/>
          </p:nvPr>
        </p:nvSpPr>
        <p:spPr>
          <a:xfrm>
            <a:off x="6941081" y="1947846"/>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0">
            <a:extLst>
              <a:ext uri="{FF2B5EF4-FFF2-40B4-BE49-F238E27FC236}">
                <a16:creationId xmlns:a16="http://schemas.microsoft.com/office/drawing/2014/main" id="{62956F78-08F1-2D43-BB37-8641D37312CA}"/>
              </a:ext>
            </a:extLst>
          </p:cNvPr>
          <p:cNvSpPr>
            <a:spLocks noGrp="1"/>
          </p:cNvSpPr>
          <p:nvPr>
            <p:ph type="body" sz="quarter" idx="16"/>
          </p:nvPr>
        </p:nvSpPr>
        <p:spPr>
          <a:xfrm>
            <a:off x="7747531" y="1858278"/>
            <a:ext cx="2482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Diagonal Corners Snipped 10">
            <a:extLst>
              <a:ext uri="{FF2B5EF4-FFF2-40B4-BE49-F238E27FC236}">
                <a16:creationId xmlns:a16="http://schemas.microsoft.com/office/drawing/2014/main" id="{88D76E51-7EA1-81DF-C242-BC9C545CAE0A}"/>
              </a:ext>
            </a:extLst>
          </p:cNvPr>
          <p:cNvSpPr/>
          <p:nvPr userDrawn="1"/>
        </p:nvSpPr>
        <p:spPr>
          <a:xfrm>
            <a:off x="6814081" y="3078583"/>
            <a:ext cx="3644900" cy="755650"/>
          </a:xfrm>
          <a:prstGeom prst="snip2Diag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59" descr="Subtitle">
            <a:extLst>
              <a:ext uri="{FF2B5EF4-FFF2-40B4-BE49-F238E27FC236}">
                <a16:creationId xmlns:a16="http://schemas.microsoft.com/office/drawing/2014/main" id="{AEA5582C-4A73-6F6E-D71D-2270BDAED400}"/>
              </a:ext>
            </a:extLst>
          </p:cNvPr>
          <p:cNvSpPr>
            <a:spLocks noGrp="1"/>
          </p:cNvSpPr>
          <p:nvPr>
            <p:ph type="body" sz="quarter" idx="17"/>
          </p:nvPr>
        </p:nvSpPr>
        <p:spPr>
          <a:xfrm>
            <a:off x="6941081" y="3303571"/>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0">
            <a:extLst>
              <a:ext uri="{FF2B5EF4-FFF2-40B4-BE49-F238E27FC236}">
                <a16:creationId xmlns:a16="http://schemas.microsoft.com/office/drawing/2014/main" id="{A41C1D22-D269-CF3C-AE62-193361FA3292}"/>
              </a:ext>
            </a:extLst>
          </p:cNvPr>
          <p:cNvSpPr>
            <a:spLocks noGrp="1"/>
          </p:cNvSpPr>
          <p:nvPr>
            <p:ph type="body" sz="quarter" idx="18"/>
          </p:nvPr>
        </p:nvSpPr>
        <p:spPr>
          <a:xfrm>
            <a:off x="7747531" y="3214003"/>
            <a:ext cx="2482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Diagonal Corners Snipped 13">
            <a:extLst>
              <a:ext uri="{FF2B5EF4-FFF2-40B4-BE49-F238E27FC236}">
                <a16:creationId xmlns:a16="http://schemas.microsoft.com/office/drawing/2014/main" id="{6B61DAC7-73EC-81B6-A508-5E6739B0EEC9}"/>
              </a:ext>
            </a:extLst>
          </p:cNvPr>
          <p:cNvSpPr/>
          <p:nvPr userDrawn="1"/>
        </p:nvSpPr>
        <p:spPr>
          <a:xfrm>
            <a:off x="6814081" y="4434308"/>
            <a:ext cx="3644900" cy="755650"/>
          </a:xfrm>
          <a:prstGeom prst="snip2Diag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59" descr="Subtitle">
            <a:extLst>
              <a:ext uri="{FF2B5EF4-FFF2-40B4-BE49-F238E27FC236}">
                <a16:creationId xmlns:a16="http://schemas.microsoft.com/office/drawing/2014/main" id="{75EE67EC-AA3A-0CA9-F9CC-E2EDEE93261E}"/>
              </a:ext>
            </a:extLst>
          </p:cNvPr>
          <p:cNvSpPr>
            <a:spLocks noGrp="1"/>
          </p:cNvSpPr>
          <p:nvPr>
            <p:ph type="body" sz="quarter" idx="19"/>
          </p:nvPr>
        </p:nvSpPr>
        <p:spPr>
          <a:xfrm>
            <a:off x="6941081" y="4659296"/>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0">
            <a:extLst>
              <a:ext uri="{FF2B5EF4-FFF2-40B4-BE49-F238E27FC236}">
                <a16:creationId xmlns:a16="http://schemas.microsoft.com/office/drawing/2014/main" id="{31206963-4332-2C2F-2C62-BCC1AC84F6A9}"/>
              </a:ext>
            </a:extLst>
          </p:cNvPr>
          <p:cNvSpPr>
            <a:spLocks noGrp="1"/>
          </p:cNvSpPr>
          <p:nvPr>
            <p:ph type="body" sz="quarter" idx="20"/>
          </p:nvPr>
        </p:nvSpPr>
        <p:spPr>
          <a:xfrm>
            <a:off x="7747531" y="4569728"/>
            <a:ext cx="2482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7" name="Group 16">
            <a:extLst>
              <a:ext uri="{FF2B5EF4-FFF2-40B4-BE49-F238E27FC236}">
                <a16:creationId xmlns:a16="http://schemas.microsoft.com/office/drawing/2014/main" id="{FA08E488-1F75-BE39-13FC-EBF9D26EC697}"/>
              </a:ext>
            </a:extLst>
          </p:cNvPr>
          <p:cNvGrpSpPr/>
          <p:nvPr userDrawn="1"/>
        </p:nvGrpSpPr>
        <p:grpSpPr>
          <a:xfrm>
            <a:off x="4483100" y="5916029"/>
            <a:ext cx="1498600" cy="1498600"/>
            <a:chOff x="-2343150" y="1566863"/>
            <a:chExt cx="1498600" cy="1498600"/>
          </a:xfrm>
        </p:grpSpPr>
        <p:sp>
          <p:nvSpPr>
            <p:cNvPr id="18" name="Oval 17">
              <a:extLst>
                <a:ext uri="{FF2B5EF4-FFF2-40B4-BE49-F238E27FC236}">
                  <a16:creationId xmlns:a16="http://schemas.microsoft.com/office/drawing/2014/main" id="{3AD008A2-8468-C9F7-EDE1-F84D1ECADE58}"/>
                </a:ext>
              </a:extLst>
            </p:cNvPr>
            <p:cNvSpPr/>
            <p:nvPr userDrawn="1"/>
          </p:nvSpPr>
          <p:spPr>
            <a:xfrm>
              <a:off x="-2057400" y="1852613"/>
              <a:ext cx="927100" cy="927100"/>
            </a:xfrm>
            <a:prstGeom prst="ellipse">
              <a:avLst/>
            </a:prstGeom>
            <a:noFill/>
            <a:ln w="28575">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511A87C-A943-B609-E76A-3018F19950E8}"/>
                </a:ext>
              </a:extLst>
            </p:cNvPr>
            <p:cNvSpPr/>
            <p:nvPr userDrawn="1"/>
          </p:nvSpPr>
          <p:spPr>
            <a:xfrm>
              <a:off x="-2343150" y="1566863"/>
              <a:ext cx="1498600" cy="1498600"/>
            </a:xfrm>
            <a:prstGeom prst="ellipse">
              <a:avLst/>
            </a:prstGeom>
            <a:noFill/>
            <a:ln w="28575">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9E5D1F13-2E6D-9D16-813E-28845DBBCC61}"/>
              </a:ext>
            </a:extLst>
          </p:cNvPr>
          <p:cNvGrpSpPr/>
          <p:nvPr userDrawn="1"/>
        </p:nvGrpSpPr>
        <p:grpSpPr>
          <a:xfrm>
            <a:off x="10883900" y="-343810"/>
            <a:ext cx="1670957" cy="1670959"/>
            <a:chOff x="-1985169" y="1122360"/>
            <a:chExt cx="2128837" cy="2128840"/>
          </a:xfrm>
          <a:solidFill>
            <a:schemeClr val="accent5"/>
          </a:solidFill>
        </p:grpSpPr>
        <p:grpSp>
          <p:nvGrpSpPr>
            <p:cNvPr id="21" name="Group 20">
              <a:extLst>
                <a:ext uri="{FF2B5EF4-FFF2-40B4-BE49-F238E27FC236}">
                  <a16:creationId xmlns:a16="http://schemas.microsoft.com/office/drawing/2014/main" id="{4313C0AD-5B33-05A4-BE5B-1A89BD01D8ED}"/>
                </a:ext>
              </a:extLst>
            </p:cNvPr>
            <p:cNvGrpSpPr/>
            <p:nvPr userDrawn="1"/>
          </p:nvGrpSpPr>
          <p:grpSpPr>
            <a:xfrm>
              <a:off x="-1985169" y="1122363"/>
              <a:ext cx="2128837" cy="2128837"/>
              <a:chOff x="-1985169" y="1122363"/>
              <a:chExt cx="2128837" cy="2128837"/>
            </a:xfrm>
            <a:grpFill/>
          </p:grpSpPr>
          <p:grpSp>
            <p:nvGrpSpPr>
              <p:cNvPr id="29" name="Group 28">
                <a:extLst>
                  <a:ext uri="{FF2B5EF4-FFF2-40B4-BE49-F238E27FC236}">
                    <a16:creationId xmlns:a16="http://schemas.microsoft.com/office/drawing/2014/main" id="{95B22D4A-6C8A-DD9D-2939-CD7BC5795E8D}"/>
                  </a:ext>
                </a:extLst>
              </p:cNvPr>
              <p:cNvGrpSpPr/>
              <p:nvPr userDrawn="1"/>
            </p:nvGrpSpPr>
            <p:grpSpPr>
              <a:xfrm>
                <a:off x="-1003300" y="1122363"/>
                <a:ext cx="165100" cy="2128837"/>
                <a:chOff x="-1003300" y="1122363"/>
                <a:chExt cx="165100" cy="2128837"/>
              </a:xfrm>
              <a:grpFill/>
            </p:grpSpPr>
            <p:sp>
              <p:nvSpPr>
                <p:cNvPr id="33" name="Rectangle 32">
                  <a:extLst>
                    <a:ext uri="{FF2B5EF4-FFF2-40B4-BE49-F238E27FC236}">
                      <a16:creationId xmlns:a16="http://schemas.microsoft.com/office/drawing/2014/main" id="{97595F82-7577-A487-D967-24CD667DFC78}"/>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4" name="Rectangle 33">
                  <a:extLst>
                    <a:ext uri="{FF2B5EF4-FFF2-40B4-BE49-F238E27FC236}">
                      <a16:creationId xmlns:a16="http://schemas.microsoft.com/office/drawing/2014/main" id="{56D2A792-D4B6-D344-88FC-477EBCA816A8}"/>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30" name="Group 29">
                <a:extLst>
                  <a:ext uri="{FF2B5EF4-FFF2-40B4-BE49-F238E27FC236}">
                    <a16:creationId xmlns:a16="http://schemas.microsoft.com/office/drawing/2014/main" id="{42FB4AE9-0D68-D12E-0A27-F45CC06B1D74}"/>
                  </a:ext>
                </a:extLst>
              </p:cNvPr>
              <p:cNvGrpSpPr/>
              <p:nvPr userDrawn="1"/>
            </p:nvGrpSpPr>
            <p:grpSpPr>
              <a:xfrm rot="5400000">
                <a:off x="-1003300" y="1122362"/>
                <a:ext cx="165100" cy="2128837"/>
                <a:chOff x="-1003300" y="1122363"/>
                <a:chExt cx="165100" cy="2128837"/>
              </a:xfrm>
              <a:grpFill/>
            </p:grpSpPr>
            <p:sp>
              <p:nvSpPr>
                <p:cNvPr id="31" name="Rectangle 30">
                  <a:extLst>
                    <a:ext uri="{FF2B5EF4-FFF2-40B4-BE49-F238E27FC236}">
                      <a16:creationId xmlns:a16="http://schemas.microsoft.com/office/drawing/2014/main" id="{2A46669F-8891-9583-5E6D-45938B6F3FE8}"/>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2" name="Rectangle 31">
                  <a:extLst>
                    <a:ext uri="{FF2B5EF4-FFF2-40B4-BE49-F238E27FC236}">
                      <a16:creationId xmlns:a16="http://schemas.microsoft.com/office/drawing/2014/main" id="{120EF966-7ABC-685E-1264-024DDCCB1655}"/>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22" name="Group 21">
              <a:extLst>
                <a:ext uri="{FF2B5EF4-FFF2-40B4-BE49-F238E27FC236}">
                  <a16:creationId xmlns:a16="http://schemas.microsoft.com/office/drawing/2014/main" id="{BF2225ED-44EF-D7F0-D47E-01C6094963B0}"/>
                </a:ext>
              </a:extLst>
            </p:cNvPr>
            <p:cNvGrpSpPr/>
            <p:nvPr userDrawn="1"/>
          </p:nvGrpSpPr>
          <p:grpSpPr>
            <a:xfrm rot="2700000">
              <a:off x="-1985169" y="1122360"/>
              <a:ext cx="2128837" cy="2128837"/>
              <a:chOff x="-1985169" y="1122363"/>
              <a:chExt cx="2128837" cy="2128837"/>
            </a:xfrm>
            <a:grpFill/>
          </p:grpSpPr>
          <p:grpSp>
            <p:nvGrpSpPr>
              <p:cNvPr id="23" name="Group 22">
                <a:extLst>
                  <a:ext uri="{FF2B5EF4-FFF2-40B4-BE49-F238E27FC236}">
                    <a16:creationId xmlns:a16="http://schemas.microsoft.com/office/drawing/2014/main" id="{A4137AFB-6066-11E3-F3F6-7FD30EF05198}"/>
                  </a:ext>
                </a:extLst>
              </p:cNvPr>
              <p:cNvGrpSpPr/>
              <p:nvPr userDrawn="1"/>
            </p:nvGrpSpPr>
            <p:grpSpPr>
              <a:xfrm>
                <a:off x="-1003300" y="1122363"/>
                <a:ext cx="165100" cy="2128837"/>
                <a:chOff x="-1003300" y="1122363"/>
                <a:chExt cx="165100" cy="2128837"/>
              </a:xfrm>
              <a:grpFill/>
            </p:grpSpPr>
            <p:sp>
              <p:nvSpPr>
                <p:cNvPr id="27" name="Rectangle 26">
                  <a:extLst>
                    <a:ext uri="{FF2B5EF4-FFF2-40B4-BE49-F238E27FC236}">
                      <a16:creationId xmlns:a16="http://schemas.microsoft.com/office/drawing/2014/main" id="{4A346191-705C-0EC2-CD28-F532705350DB}"/>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8" name="Rectangle 27">
                  <a:extLst>
                    <a:ext uri="{FF2B5EF4-FFF2-40B4-BE49-F238E27FC236}">
                      <a16:creationId xmlns:a16="http://schemas.microsoft.com/office/drawing/2014/main" id="{CD27CA38-6C78-634D-D703-A33C5873AE12}"/>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24" name="Group 23">
                <a:extLst>
                  <a:ext uri="{FF2B5EF4-FFF2-40B4-BE49-F238E27FC236}">
                    <a16:creationId xmlns:a16="http://schemas.microsoft.com/office/drawing/2014/main" id="{22FA0611-9DE1-CFC6-700F-6DDA398A1C1A}"/>
                  </a:ext>
                </a:extLst>
              </p:cNvPr>
              <p:cNvGrpSpPr/>
              <p:nvPr userDrawn="1"/>
            </p:nvGrpSpPr>
            <p:grpSpPr>
              <a:xfrm rot="5400000">
                <a:off x="-1003300" y="1122362"/>
                <a:ext cx="165100" cy="2128837"/>
                <a:chOff x="-1003300" y="1122363"/>
                <a:chExt cx="165100" cy="2128837"/>
              </a:xfrm>
              <a:grpFill/>
            </p:grpSpPr>
            <p:sp>
              <p:nvSpPr>
                <p:cNvPr id="25" name="Rectangle 24">
                  <a:extLst>
                    <a:ext uri="{FF2B5EF4-FFF2-40B4-BE49-F238E27FC236}">
                      <a16:creationId xmlns:a16="http://schemas.microsoft.com/office/drawing/2014/main" id="{D698EE12-EDD6-8363-B3D1-11BF9B33811B}"/>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6" name="Rectangle 25">
                  <a:extLst>
                    <a:ext uri="{FF2B5EF4-FFF2-40B4-BE49-F238E27FC236}">
                      <a16:creationId xmlns:a16="http://schemas.microsoft.com/office/drawing/2014/main" id="{9E2EC2C9-5BC9-2FA6-2203-990F1E4E4A88}"/>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grpSp>
        <p:nvGrpSpPr>
          <p:cNvPr id="35" name="Group 34">
            <a:extLst>
              <a:ext uri="{FF2B5EF4-FFF2-40B4-BE49-F238E27FC236}">
                <a16:creationId xmlns:a16="http://schemas.microsoft.com/office/drawing/2014/main" id="{DD15810A-CBA4-2190-2B52-3A6B0AF7ED20}"/>
              </a:ext>
            </a:extLst>
          </p:cNvPr>
          <p:cNvGrpSpPr/>
          <p:nvPr userDrawn="1"/>
        </p:nvGrpSpPr>
        <p:grpSpPr>
          <a:xfrm>
            <a:off x="5596237" y="66129"/>
            <a:ext cx="410863" cy="410863"/>
            <a:chOff x="-1460500" y="1196189"/>
            <a:chExt cx="634206" cy="634206"/>
          </a:xfrm>
          <a:solidFill>
            <a:schemeClr val="bg2"/>
          </a:solidFill>
        </p:grpSpPr>
        <p:grpSp>
          <p:nvGrpSpPr>
            <p:cNvPr id="36" name="Group 35">
              <a:extLst>
                <a:ext uri="{FF2B5EF4-FFF2-40B4-BE49-F238E27FC236}">
                  <a16:creationId xmlns:a16="http://schemas.microsoft.com/office/drawing/2014/main" id="{C5C8B519-13E0-3FFB-C694-E88C7ECD72A4}"/>
                </a:ext>
              </a:extLst>
            </p:cNvPr>
            <p:cNvGrpSpPr/>
            <p:nvPr userDrawn="1"/>
          </p:nvGrpSpPr>
          <p:grpSpPr>
            <a:xfrm>
              <a:off x="-1460500" y="1483536"/>
              <a:ext cx="634206" cy="59514"/>
              <a:chOff x="-1460500" y="1483536"/>
              <a:chExt cx="634206" cy="59514"/>
            </a:xfrm>
            <a:grpFill/>
          </p:grpSpPr>
          <p:sp>
            <p:nvSpPr>
              <p:cNvPr id="40" name="Rectangle 39">
                <a:extLst>
                  <a:ext uri="{FF2B5EF4-FFF2-40B4-BE49-F238E27FC236}">
                    <a16:creationId xmlns:a16="http://schemas.microsoft.com/office/drawing/2014/main" id="{F5432136-D90B-8A88-0202-CEED2A27ABE0}"/>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39A281B-CD61-554D-F703-B6F670E16E07}"/>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E97F43A3-1606-EEB5-8642-4EE018EE6972}"/>
                </a:ext>
              </a:extLst>
            </p:cNvPr>
            <p:cNvGrpSpPr/>
            <p:nvPr userDrawn="1"/>
          </p:nvGrpSpPr>
          <p:grpSpPr>
            <a:xfrm rot="5400000">
              <a:off x="-1460500" y="1483535"/>
              <a:ext cx="634206" cy="59514"/>
              <a:chOff x="-1460500" y="1483536"/>
              <a:chExt cx="634206" cy="59514"/>
            </a:xfrm>
            <a:grpFill/>
          </p:grpSpPr>
          <p:sp>
            <p:nvSpPr>
              <p:cNvPr id="38" name="Rectangle 37">
                <a:extLst>
                  <a:ext uri="{FF2B5EF4-FFF2-40B4-BE49-F238E27FC236}">
                    <a16:creationId xmlns:a16="http://schemas.microsoft.com/office/drawing/2014/main" id="{139CD0E6-502E-3FD0-0792-874C4F397842}"/>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F51F80B-489A-061F-EB6D-E9D9E0E16F4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2" name="Group 41">
            <a:extLst>
              <a:ext uri="{FF2B5EF4-FFF2-40B4-BE49-F238E27FC236}">
                <a16:creationId xmlns:a16="http://schemas.microsoft.com/office/drawing/2014/main" id="{29A92E8C-600A-E51E-1B1F-CDED063EA9C8}"/>
              </a:ext>
            </a:extLst>
          </p:cNvPr>
          <p:cNvGrpSpPr/>
          <p:nvPr userDrawn="1"/>
        </p:nvGrpSpPr>
        <p:grpSpPr>
          <a:xfrm>
            <a:off x="5306784" y="426874"/>
            <a:ext cx="410863" cy="410863"/>
            <a:chOff x="-1460500" y="1196189"/>
            <a:chExt cx="634206" cy="634206"/>
          </a:xfrm>
          <a:solidFill>
            <a:schemeClr val="bg2"/>
          </a:solidFill>
        </p:grpSpPr>
        <p:grpSp>
          <p:nvGrpSpPr>
            <p:cNvPr id="43" name="Group 42">
              <a:extLst>
                <a:ext uri="{FF2B5EF4-FFF2-40B4-BE49-F238E27FC236}">
                  <a16:creationId xmlns:a16="http://schemas.microsoft.com/office/drawing/2014/main" id="{27FC6B99-74B7-0A28-F396-1F93E3B8C659}"/>
                </a:ext>
              </a:extLst>
            </p:cNvPr>
            <p:cNvGrpSpPr/>
            <p:nvPr userDrawn="1"/>
          </p:nvGrpSpPr>
          <p:grpSpPr>
            <a:xfrm>
              <a:off x="-1460500" y="1483536"/>
              <a:ext cx="634206" cy="59514"/>
              <a:chOff x="-1460500" y="1483536"/>
              <a:chExt cx="634206" cy="59514"/>
            </a:xfrm>
            <a:grpFill/>
          </p:grpSpPr>
          <p:sp>
            <p:nvSpPr>
              <p:cNvPr id="47" name="Rectangle 46">
                <a:extLst>
                  <a:ext uri="{FF2B5EF4-FFF2-40B4-BE49-F238E27FC236}">
                    <a16:creationId xmlns:a16="http://schemas.microsoft.com/office/drawing/2014/main" id="{6ED292A0-A8C1-3641-7FA2-654BA07A1909}"/>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F3A4FE0E-38EB-F453-0067-8901ED0DBAE4}"/>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ABAD91B4-B00D-A1FF-5881-70100A0557E4}"/>
                </a:ext>
              </a:extLst>
            </p:cNvPr>
            <p:cNvGrpSpPr/>
            <p:nvPr userDrawn="1"/>
          </p:nvGrpSpPr>
          <p:grpSpPr>
            <a:xfrm rot="5400000">
              <a:off x="-1460500" y="1483535"/>
              <a:ext cx="634206" cy="59514"/>
              <a:chOff x="-1460500" y="1483536"/>
              <a:chExt cx="634206" cy="59514"/>
            </a:xfrm>
            <a:grpFill/>
          </p:grpSpPr>
          <p:sp>
            <p:nvSpPr>
              <p:cNvPr id="45" name="Rectangle 44">
                <a:extLst>
                  <a:ext uri="{FF2B5EF4-FFF2-40B4-BE49-F238E27FC236}">
                    <a16:creationId xmlns:a16="http://schemas.microsoft.com/office/drawing/2014/main" id="{87A4780E-1653-8F80-C3CB-710D7428B1C3}"/>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22C0F4E-B5B5-3D77-4360-BDB0D66D018F}"/>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9" name="Group 48">
            <a:extLst>
              <a:ext uri="{FF2B5EF4-FFF2-40B4-BE49-F238E27FC236}">
                <a16:creationId xmlns:a16="http://schemas.microsoft.com/office/drawing/2014/main" id="{F912B127-C7EA-C50A-1B20-E207A215B2F8}"/>
              </a:ext>
            </a:extLst>
          </p:cNvPr>
          <p:cNvGrpSpPr/>
          <p:nvPr userDrawn="1"/>
        </p:nvGrpSpPr>
        <p:grpSpPr>
          <a:xfrm>
            <a:off x="74478" y="5448770"/>
            <a:ext cx="410863" cy="410863"/>
            <a:chOff x="-1460500" y="1196189"/>
            <a:chExt cx="634206" cy="634206"/>
          </a:xfrm>
          <a:solidFill>
            <a:schemeClr val="accent5"/>
          </a:solidFill>
        </p:grpSpPr>
        <p:grpSp>
          <p:nvGrpSpPr>
            <p:cNvPr id="50" name="Group 49">
              <a:extLst>
                <a:ext uri="{FF2B5EF4-FFF2-40B4-BE49-F238E27FC236}">
                  <a16:creationId xmlns:a16="http://schemas.microsoft.com/office/drawing/2014/main" id="{0F231C5B-4BC8-CAF6-F2C2-F13067A9C45A}"/>
                </a:ext>
              </a:extLst>
            </p:cNvPr>
            <p:cNvGrpSpPr/>
            <p:nvPr userDrawn="1"/>
          </p:nvGrpSpPr>
          <p:grpSpPr>
            <a:xfrm>
              <a:off x="-1460500" y="1483536"/>
              <a:ext cx="634206" cy="59514"/>
              <a:chOff x="-1460500" y="1483536"/>
              <a:chExt cx="634206" cy="59514"/>
            </a:xfrm>
            <a:grpFill/>
          </p:grpSpPr>
          <p:sp>
            <p:nvSpPr>
              <p:cNvPr id="54" name="Rectangle 53">
                <a:extLst>
                  <a:ext uri="{FF2B5EF4-FFF2-40B4-BE49-F238E27FC236}">
                    <a16:creationId xmlns:a16="http://schemas.microsoft.com/office/drawing/2014/main" id="{97885E59-3D03-42E7-E0E2-6551F528763A}"/>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945D499F-DF38-E8DB-BEA1-1C17A99DA850}"/>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6D5F78AC-955F-5D78-3F11-BDE0A4D0FF04}"/>
                </a:ext>
              </a:extLst>
            </p:cNvPr>
            <p:cNvGrpSpPr/>
            <p:nvPr userDrawn="1"/>
          </p:nvGrpSpPr>
          <p:grpSpPr>
            <a:xfrm rot="5400000">
              <a:off x="-1460500" y="1483535"/>
              <a:ext cx="634206" cy="59514"/>
              <a:chOff x="-1460500" y="1483536"/>
              <a:chExt cx="634206" cy="59514"/>
            </a:xfrm>
            <a:grpFill/>
          </p:grpSpPr>
          <p:sp>
            <p:nvSpPr>
              <p:cNvPr id="52" name="Rectangle 51">
                <a:extLst>
                  <a:ext uri="{FF2B5EF4-FFF2-40B4-BE49-F238E27FC236}">
                    <a16:creationId xmlns:a16="http://schemas.microsoft.com/office/drawing/2014/main" id="{44823A08-B6CD-7857-0A97-D78EF70AE846}"/>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93C4DCBD-1644-C6AC-A375-6BDEDE650410}"/>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6" name="Group 55">
            <a:extLst>
              <a:ext uri="{FF2B5EF4-FFF2-40B4-BE49-F238E27FC236}">
                <a16:creationId xmlns:a16="http://schemas.microsoft.com/office/drawing/2014/main" id="{BAA09C4D-613D-8739-FB1A-D95815C2D943}"/>
              </a:ext>
            </a:extLst>
          </p:cNvPr>
          <p:cNvGrpSpPr/>
          <p:nvPr userDrawn="1"/>
        </p:nvGrpSpPr>
        <p:grpSpPr>
          <a:xfrm>
            <a:off x="406531" y="5809515"/>
            <a:ext cx="410863" cy="410863"/>
            <a:chOff x="-1460500" y="1196189"/>
            <a:chExt cx="634206" cy="634206"/>
          </a:xfrm>
          <a:solidFill>
            <a:schemeClr val="accent5"/>
          </a:solidFill>
        </p:grpSpPr>
        <p:grpSp>
          <p:nvGrpSpPr>
            <p:cNvPr id="57" name="Group 56">
              <a:extLst>
                <a:ext uri="{FF2B5EF4-FFF2-40B4-BE49-F238E27FC236}">
                  <a16:creationId xmlns:a16="http://schemas.microsoft.com/office/drawing/2014/main" id="{CE97A537-2131-8B6D-2252-7CD867E39C24}"/>
                </a:ext>
              </a:extLst>
            </p:cNvPr>
            <p:cNvGrpSpPr/>
            <p:nvPr userDrawn="1"/>
          </p:nvGrpSpPr>
          <p:grpSpPr>
            <a:xfrm>
              <a:off x="-1460500" y="1483536"/>
              <a:ext cx="634206" cy="59514"/>
              <a:chOff x="-1460500" y="1483536"/>
              <a:chExt cx="634206" cy="59514"/>
            </a:xfrm>
            <a:grpFill/>
          </p:grpSpPr>
          <p:sp>
            <p:nvSpPr>
              <p:cNvPr id="61" name="Rectangle 60">
                <a:extLst>
                  <a:ext uri="{FF2B5EF4-FFF2-40B4-BE49-F238E27FC236}">
                    <a16:creationId xmlns:a16="http://schemas.microsoft.com/office/drawing/2014/main" id="{EBF5BFDB-75A1-5541-25EA-F4CFCBC95839}"/>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127FC409-67CA-B160-3A0E-4488469A2FF0}"/>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42481E77-721E-E38C-03FC-DDE5AE0AC70B}"/>
                </a:ext>
              </a:extLst>
            </p:cNvPr>
            <p:cNvGrpSpPr/>
            <p:nvPr userDrawn="1"/>
          </p:nvGrpSpPr>
          <p:grpSpPr>
            <a:xfrm rot="5400000">
              <a:off x="-1460500" y="1483535"/>
              <a:ext cx="634206" cy="59514"/>
              <a:chOff x="-1460500" y="1483536"/>
              <a:chExt cx="634206" cy="59514"/>
            </a:xfrm>
            <a:grpFill/>
          </p:grpSpPr>
          <p:sp>
            <p:nvSpPr>
              <p:cNvPr id="59" name="Rectangle 58">
                <a:extLst>
                  <a:ext uri="{FF2B5EF4-FFF2-40B4-BE49-F238E27FC236}">
                    <a16:creationId xmlns:a16="http://schemas.microsoft.com/office/drawing/2014/main" id="{94FA5771-103E-5059-FD81-F9CA8736ECE3}"/>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C3D018B5-D753-094E-05CA-E6E6B9F4F378}"/>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3" name="Group 62">
            <a:extLst>
              <a:ext uri="{FF2B5EF4-FFF2-40B4-BE49-F238E27FC236}">
                <a16:creationId xmlns:a16="http://schemas.microsoft.com/office/drawing/2014/main" id="{EC4F2913-4056-431E-EFF3-76421E1F7855}"/>
              </a:ext>
            </a:extLst>
          </p:cNvPr>
          <p:cNvGrpSpPr/>
          <p:nvPr userDrawn="1"/>
        </p:nvGrpSpPr>
        <p:grpSpPr>
          <a:xfrm>
            <a:off x="55200" y="6126270"/>
            <a:ext cx="410863" cy="410863"/>
            <a:chOff x="-1460500" y="1196189"/>
            <a:chExt cx="634206" cy="634206"/>
          </a:xfrm>
          <a:solidFill>
            <a:schemeClr val="accent5"/>
          </a:solidFill>
        </p:grpSpPr>
        <p:grpSp>
          <p:nvGrpSpPr>
            <p:cNvPr id="64" name="Group 63">
              <a:extLst>
                <a:ext uri="{FF2B5EF4-FFF2-40B4-BE49-F238E27FC236}">
                  <a16:creationId xmlns:a16="http://schemas.microsoft.com/office/drawing/2014/main" id="{933C755F-32A6-4711-CBAB-C01CF5EBD3D2}"/>
                </a:ext>
              </a:extLst>
            </p:cNvPr>
            <p:cNvGrpSpPr/>
            <p:nvPr userDrawn="1"/>
          </p:nvGrpSpPr>
          <p:grpSpPr>
            <a:xfrm>
              <a:off x="-1460500" y="1483536"/>
              <a:ext cx="634206" cy="59514"/>
              <a:chOff x="-1460500" y="1483536"/>
              <a:chExt cx="634206" cy="59514"/>
            </a:xfrm>
            <a:grpFill/>
          </p:grpSpPr>
          <p:sp>
            <p:nvSpPr>
              <p:cNvPr id="68" name="Rectangle 67">
                <a:extLst>
                  <a:ext uri="{FF2B5EF4-FFF2-40B4-BE49-F238E27FC236}">
                    <a16:creationId xmlns:a16="http://schemas.microsoft.com/office/drawing/2014/main" id="{CC05EFC6-6641-8109-51CD-A94A8EAA5314}"/>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0B944E6C-F358-C5D4-A959-3E91FDC9A0F4}"/>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4CAF0183-A303-92F9-4F84-F366D0A4AD7A}"/>
                </a:ext>
              </a:extLst>
            </p:cNvPr>
            <p:cNvGrpSpPr/>
            <p:nvPr userDrawn="1"/>
          </p:nvGrpSpPr>
          <p:grpSpPr>
            <a:xfrm rot="5400000">
              <a:off x="-1460500" y="1483535"/>
              <a:ext cx="634206" cy="59514"/>
              <a:chOff x="-1460500" y="1483536"/>
              <a:chExt cx="634206" cy="59514"/>
            </a:xfrm>
            <a:grpFill/>
          </p:grpSpPr>
          <p:sp>
            <p:nvSpPr>
              <p:cNvPr id="66" name="Rectangle 65">
                <a:extLst>
                  <a:ext uri="{FF2B5EF4-FFF2-40B4-BE49-F238E27FC236}">
                    <a16:creationId xmlns:a16="http://schemas.microsoft.com/office/drawing/2014/main" id="{E5AE6BB9-0FA0-0BEF-24B2-DD4E0294234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4FB2C9C1-2ACC-DB68-6230-8C294E3F0B3D}"/>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0" name="Group 69">
            <a:extLst>
              <a:ext uri="{FF2B5EF4-FFF2-40B4-BE49-F238E27FC236}">
                <a16:creationId xmlns:a16="http://schemas.microsoft.com/office/drawing/2014/main" id="{00794BA4-A073-3479-19C0-D24A9EBC603F}"/>
              </a:ext>
            </a:extLst>
          </p:cNvPr>
          <p:cNvGrpSpPr/>
          <p:nvPr userDrawn="1"/>
        </p:nvGrpSpPr>
        <p:grpSpPr>
          <a:xfrm>
            <a:off x="387253" y="6487015"/>
            <a:ext cx="410863" cy="410863"/>
            <a:chOff x="-1460500" y="1196189"/>
            <a:chExt cx="634206" cy="634206"/>
          </a:xfrm>
          <a:solidFill>
            <a:schemeClr val="accent5"/>
          </a:solidFill>
        </p:grpSpPr>
        <p:grpSp>
          <p:nvGrpSpPr>
            <p:cNvPr id="71" name="Group 70">
              <a:extLst>
                <a:ext uri="{FF2B5EF4-FFF2-40B4-BE49-F238E27FC236}">
                  <a16:creationId xmlns:a16="http://schemas.microsoft.com/office/drawing/2014/main" id="{70C691E4-9EAB-B3F9-FB8F-CA95B8E6A63F}"/>
                </a:ext>
              </a:extLst>
            </p:cNvPr>
            <p:cNvGrpSpPr/>
            <p:nvPr userDrawn="1"/>
          </p:nvGrpSpPr>
          <p:grpSpPr>
            <a:xfrm>
              <a:off x="-1460500" y="1483536"/>
              <a:ext cx="634206" cy="59514"/>
              <a:chOff x="-1460500" y="1483536"/>
              <a:chExt cx="634206" cy="59514"/>
            </a:xfrm>
            <a:grpFill/>
          </p:grpSpPr>
          <p:sp>
            <p:nvSpPr>
              <p:cNvPr id="75" name="Rectangle 74">
                <a:extLst>
                  <a:ext uri="{FF2B5EF4-FFF2-40B4-BE49-F238E27FC236}">
                    <a16:creationId xmlns:a16="http://schemas.microsoft.com/office/drawing/2014/main" id="{ADD44497-8024-BFD6-F415-5D7581A2D273}"/>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A4B7438-0694-F878-7431-BE48179153E0}"/>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a16="http://schemas.microsoft.com/office/drawing/2014/main" id="{DD25F124-9A77-9DD8-CA00-D32412D41D63}"/>
                </a:ext>
              </a:extLst>
            </p:cNvPr>
            <p:cNvGrpSpPr/>
            <p:nvPr userDrawn="1"/>
          </p:nvGrpSpPr>
          <p:grpSpPr>
            <a:xfrm rot="5400000">
              <a:off x="-1460500" y="1483535"/>
              <a:ext cx="634206" cy="59514"/>
              <a:chOff x="-1460500" y="1483536"/>
              <a:chExt cx="634206" cy="59514"/>
            </a:xfrm>
            <a:grpFill/>
          </p:grpSpPr>
          <p:sp>
            <p:nvSpPr>
              <p:cNvPr id="73" name="Rectangle 72">
                <a:extLst>
                  <a:ext uri="{FF2B5EF4-FFF2-40B4-BE49-F238E27FC236}">
                    <a16:creationId xmlns:a16="http://schemas.microsoft.com/office/drawing/2014/main" id="{B3180E95-ADB5-23D3-6783-9D02B18F5E3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57B8EE3-C6C4-2D14-F892-AA76DF79A46B}"/>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7" name="Slide Number Placeholder 4">
            <a:extLst>
              <a:ext uri="{FF2B5EF4-FFF2-40B4-BE49-F238E27FC236}">
                <a16:creationId xmlns:a16="http://schemas.microsoft.com/office/drawing/2014/main" id="{FAA69766-BA24-FCFA-3304-F3C1D28D6CF4}"/>
              </a:ext>
            </a:extLst>
          </p:cNvPr>
          <p:cNvSpPr txBox="1">
            <a:spLocks/>
          </p:cNvSpPr>
          <p:nvPr userDrawn="1"/>
        </p:nvSpPr>
        <p:spPr>
          <a:xfrm>
            <a:off x="8610600" y="6356350"/>
            <a:ext cx="258445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6F9A969-E895-4E96-A18C-9A8334150F69}" type="slidenum">
              <a:rPr lang="en-US" smtClean="0"/>
              <a:pPr/>
              <a:t>‹#›</a:t>
            </a:fld>
            <a:endParaRPr lang="en-US"/>
          </a:p>
        </p:txBody>
      </p:sp>
    </p:spTree>
    <p:extLst>
      <p:ext uri="{BB962C8B-B14F-4D97-AF65-F5344CB8AC3E}">
        <p14:creationId xmlns:p14="http://schemas.microsoft.com/office/powerpoint/2010/main" val="3972527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with 3 paragraphs">
    <p:bg>
      <p:bgRef idx="1001">
        <a:schemeClr val="bg1"/>
      </p:bgRef>
    </p:bg>
    <p:spTree>
      <p:nvGrpSpPr>
        <p:cNvPr id="1" name=""/>
        <p:cNvGrpSpPr/>
        <p:nvPr/>
      </p:nvGrpSpPr>
      <p:grpSpPr>
        <a:xfrm>
          <a:off x="0" y="0"/>
          <a:ext cx="0" cy="0"/>
          <a:chOff x="0" y="0"/>
          <a:chExt cx="0" cy="0"/>
        </a:xfrm>
      </p:grpSpPr>
      <p:sp>
        <p:nvSpPr>
          <p:cNvPr id="6" name="Rectangle: Single Corner Snipped 5">
            <a:extLst>
              <a:ext uri="{FF2B5EF4-FFF2-40B4-BE49-F238E27FC236}">
                <a16:creationId xmlns:a16="http://schemas.microsoft.com/office/drawing/2014/main" id="{5696FEED-4AA9-5CDE-D5F6-44F8608F9B48}"/>
              </a:ext>
            </a:extLst>
          </p:cNvPr>
          <p:cNvSpPr/>
          <p:nvPr userDrawn="1"/>
        </p:nvSpPr>
        <p:spPr>
          <a:xfrm>
            <a:off x="-134806" y="5916029"/>
            <a:ext cx="2357306" cy="1245765"/>
          </a:xfrm>
          <a:prstGeom prst="snip1Rect">
            <a:avLst>
              <a:gd name="adj" fmla="val 50000"/>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0FC92BD2-51A7-B158-7907-C13F4869CCEF}"/>
              </a:ext>
            </a:extLst>
          </p:cNvPr>
          <p:cNvGrpSpPr/>
          <p:nvPr userDrawn="1"/>
        </p:nvGrpSpPr>
        <p:grpSpPr>
          <a:xfrm>
            <a:off x="228600" y="5756389"/>
            <a:ext cx="497080" cy="497080"/>
            <a:chOff x="-1460500" y="1196189"/>
            <a:chExt cx="634206" cy="634206"/>
          </a:xfrm>
          <a:solidFill>
            <a:schemeClr val="tx1"/>
          </a:solidFill>
        </p:grpSpPr>
        <p:grpSp>
          <p:nvGrpSpPr>
            <p:cNvPr id="23" name="Group 22">
              <a:extLst>
                <a:ext uri="{FF2B5EF4-FFF2-40B4-BE49-F238E27FC236}">
                  <a16:creationId xmlns:a16="http://schemas.microsoft.com/office/drawing/2014/main" id="{19B1494C-920D-0AC6-24EA-F7A87B5F9D03}"/>
                </a:ext>
              </a:extLst>
            </p:cNvPr>
            <p:cNvGrpSpPr/>
            <p:nvPr userDrawn="1"/>
          </p:nvGrpSpPr>
          <p:grpSpPr>
            <a:xfrm>
              <a:off x="-1460500" y="1483536"/>
              <a:ext cx="634206" cy="59514"/>
              <a:chOff x="-1460500" y="1483536"/>
              <a:chExt cx="634206" cy="59514"/>
            </a:xfrm>
            <a:grpFill/>
          </p:grpSpPr>
          <p:sp>
            <p:nvSpPr>
              <p:cNvPr id="27" name="Rectangle 26">
                <a:extLst>
                  <a:ext uri="{FF2B5EF4-FFF2-40B4-BE49-F238E27FC236}">
                    <a16:creationId xmlns:a16="http://schemas.microsoft.com/office/drawing/2014/main" id="{E91DDD20-7C4E-2E9C-FBBE-6D67E703EED2}"/>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68B35CA-8B99-0076-05C3-81BB3A2A41A4}"/>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9F172B73-E97D-F320-B47D-EE9CF54E74ED}"/>
                </a:ext>
              </a:extLst>
            </p:cNvPr>
            <p:cNvGrpSpPr/>
            <p:nvPr userDrawn="1"/>
          </p:nvGrpSpPr>
          <p:grpSpPr>
            <a:xfrm rot="5400000">
              <a:off x="-1460500" y="1483535"/>
              <a:ext cx="634206" cy="59514"/>
              <a:chOff x="-1460500" y="1483536"/>
              <a:chExt cx="634206" cy="59514"/>
            </a:xfrm>
            <a:grpFill/>
          </p:grpSpPr>
          <p:sp>
            <p:nvSpPr>
              <p:cNvPr id="25" name="Rectangle 24">
                <a:extLst>
                  <a:ext uri="{FF2B5EF4-FFF2-40B4-BE49-F238E27FC236}">
                    <a16:creationId xmlns:a16="http://schemas.microsoft.com/office/drawing/2014/main" id="{89B4CB8F-E232-C96F-C591-0EE7B6C9E34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45DA2B9-00CC-3549-A472-7E084E418C3D}"/>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 name="Group 28">
            <a:extLst>
              <a:ext uri="{FF2B5EF4-FFF2-40B4-BE49-F238E27FC236}">
                <a16:creationId xmlns:a16="http://schemas.microsoft.com/office/drawing/2014/main" id="{224C1C78-ED4D-E8A3-CEDA-41DBE96F52C1}"/>
              </a:ext>
            </a:extLst>
          </p:cNvPr>
          <p:cNvGrpSpPr/>
          <p:nvPr userDrawn="1"/>
        </p:nvGrpSpPr>
        <p:grpSpPr>
          <a:xfrm>
            <a:off x="1047750" y="5733067"/>
            <a:ext cx="497080" cy="497080"/>
            <a:chOff x="-1460500" y="1196189"/>
            <a:chExt cx="634206" cy="634206"/>
          </a:xfrm>
          <a:solidFill>
            <a:schemeClr val="tx1"/>
          </a:solidFill>
        </p:grpSpPr>
        <p:grpSp>
          <p:nvGrpSpPr>
            <p:cNvPr id="30" name="Group 29">
              <a:extLst>
                <a:ext uri="{FF2B5EF4-FFF2-40B4-BE49-F238E27FC236}">
                  <a16:creationId xmlns:a16="http://schemas.microsoft.com/office/drawing/2014/main" id="{A99DD07A-C157-6ED3-73CD-6BC4210CB8A9}"/>
                </a:ext>
              </a:extLst>
            </p:cNvPr>
            <p:cNvGrpSpPr/>
            <p:nvPr userDrawn="1"/>
          </p:nvGrpSpPr>
          <p:grpSpPr>
            <a:xfrm>
              <a:off x="-1460500" y="1483536"/>
              <a:ext cx="634206" cy="59514"/>
              <a:chOff x="-1460500" y="1483536"/>
              <a:chExt cx="634206" cy="59514"/>
            </a:xfrm>
            <a:grpFill/>
          </p:grpSpPr>
          <p:sp>
            <p:nvSpPr>
              <p:cNvPr id="34" name="Rectangle 33">
                <a:extLst>
                  <a:ext uri="{FF2B5EF4-FFF2-40B4-BE49-F238E27FC236}">
                    <a16:creationId xmlns:a16="http://schemas.microsoft.com/office/drawing/2014/main" id="{273CE4CA-977F-410F-0058-75BDCA9875FB}"/>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C2F100C-3E33-58B3-0128-A4FB5A0DE750}"/>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C74CCF89-2724-256C-224B-5CC649F28A74}"/>
                </a:ext>
              </a:extLst>
            </p:cNvPr>
            <p:cNvGrpSpPr/>
            <p:nvPr userDrawn="1"/>
          </p:nvGrpSpPr>
          <p:grpSpPr>
            <a:xfrm rot="5400000">
              <a:off x="-1460500" y="1483535"/>
              <a:ext cx="634206" cy="59514"/>
              <a:chOff x="-1460500" y="1483536"/>
              <a:chExt cx="634206" cy="59514"/>
            </a:xfrm>
            <a:grpFill/>
          </p:grpSpPr>
          <p:sp>
            <p:nvSpPr>
              <p:cNvPr id="32" name="Rectangle 31">
                <a:extLst>
                  <a:ext uri="{FF2B5EF4-FFF2-40B4-BE49-F238E27FC236}">
                    <a16:creationId xmlns:a16="http://schemas.microsoft.com/office/drawing/2014/main" id="{9E40A1DB-3B7B-C8AF-1BEB-957A7CBA0354}"/>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8D09CA7-5800-4568-446A-EEE13C51E73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6" name="Group 35">
            <a:extLst>
              <a:ext uri="{FF2B5EF4-FFF2-40B4-BE49-F238E27FC236}">
                <a16:creationId xmlns:a16="http://schemas.microsoft.com/office/drawing/2014/main" id="{59F53C5F-2C6F-853E-9996-D23284C21506}"/>
              </a:ext>
            </a:extLst>
          </p:cNvPr>
          <p:cNvGrpSpPr/>
          <p:nvPr userDrawn="1"/>
        </p:nvGrpSpPr>
        <p:grpSpPr>
          <a:xfrm>
            <a:off x="-134806" y="6276791"/>
            <a:ext cx="497080" cy="497080"/>
            <a:chOff x="-1460500" y="1196189"/>
            <a:chExt cx="634206" cy="634206"/>
          </a:xfrm>
          <a:solidFill>
            <a:schemeClr val="tx1"/>
          </a:solidFill>
        </p:grpSpPr>
        <p:grpSp>
          <p:nvGrpSpPr>
            <p:cNvPr id="37" name="Group 36">
              <a:extLst>
                <a:ext uri="{FF2B5EF4-FFF2-40B4-BE49-F238E27FC236}">
                  <a16:creationId xmlns:a16="http://schemas.microsoft.com/office/drawing/2014/main" id="{19ACB537-8FD9-CE3C-0577-988293A7F404}"/>
                </a:ext>
              </a:extLst>
            </p:cNvPr>
            <p:cNvGrpSpPr/>
            <p:nvPr userDrawn="1"/>
          </p:nvGrpSpPr>
          <p:grpSpPr>
            <a:xfrm>
              <a:off x="-1460500" y="1483536"/>
              <a:ext cx="634206" cy="59514"/>
              <a:chOff x="-1460500" y="1483536"/>
              <a:chExt cx="634206" cy="59514"/>
            </a:xfrm>
            <a:grpFill/>
          </p:grpSpPr>
          <p:sp>
            <p:nvSpPr>
              <p:cNvPr id="41" name="Rectangle 40">
                <a:extLst>
                  <a:ext uri="{FF2B5EF4-FFF2-40B4-BE49-F238E27FC236}">
                    <a16:creationId xmlns:a16="http://schemas.microsoft.com/office/drawing/2014/main" id="{F79D7C40-7906-1C1E-4B26-07D3E6C97FDC}"/>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9D2E251-3042-072E-A5B6-344DD26C0A66}"/>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B5C4EA23-1F6A-16E8-0AC7-36DE36815E36}"/>
                </a:ext>
              </a:extLst>
            </p:cNvPr>
            <p:cNvGrpSpPr/>
            <p:nvPr userDrawn="1"/>
          </p:nvGrpSpPr>
          <p:grpSpPr>
            <a:xfrm rot="5400000">
              <a:off x="-1460500" y="1483535"/>
              <a:ext cx="634206" cy="59514"/>
              <a:chOff x="-1460500" y="1483536"/>
              <a:chExt cx="634206" cy="59514"/>
            </a:xfrm>
            <a:grpFill/>
          </p:grpSpPr>
          <p:sp>
            <p:nvSpPr>
              <p:cNvPr id="39" name="Rectangle 38">
                <a:extLst>
                  <a:ext uri="{FF2B5EF4-FFF2-40B4-BE49-F238E27FC236}">
                    <a16:creationId xmlns:a16="http://schemas.microsoft.com/office/drawing/2014/main" id="{9B96D335-B43F-9AEA-1879-7C0F6773F6E5}"/>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AE41050-257B-75A6-6003-6BFF6A94C88C}"/>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3" name="Group 42">
            <a:extLst>
              <a:ext uri="{FF2B5EF4-FFF2-40B4-BE49-F238E27FC236}">
                <a16:creationId xmlns:a16="http://schemas.microsoft.com/office/drawing/2014/main" id="{94500BFF-B99C-9C35-EF1D-7E5998D7DEA9}"/>
              </a:ext>
            </a:extLst>
          </p:cNvPr>
          <p:cNvGrpSpPr/>
          <p:nvPr userDrawn="1"/>
        </p:nvGrpSpPr>
        <p:grpSpPr>
          <a:xfrm>
            <a:off x="684344" y="6253469"/>
            <a:ext cx="497080" cy="497080"/>
            <a:chOff x="-1460500" y="1196189"/>
            <a:chExt cx="634206" cy="634206"/>
          </a:xfrm>
          <a:solidFill>
            <a:schemeClr val="tx1"/>
          </a:solidFill>
        </p:grpSpPr>
        <p:grpSp>
          <p:nvGrpSpPr>
            <p:cNvPr id="44" name="Group 43">
              <a:extLst>
                <a:ext uri="{FF2B5EF4-FFF2-40B4-BE49-F238E27FC236}">
                  <a16:creationId xmlns:a16="http://schemas.microsoft.com/office/drawing/2014/main" id="{52E2F181-FB7C-63F3-B5D8-596846C7D440}"/>
                </a:ext>
              </a:extLst>
            </p:cNvPr>
            <p:cNvGrpSpPr/>
            <p:nvPr userDrawn="1"/>
          </p:nvGrpSpPr>
          <p:grpSpPr>
            <a:xfrm>
              <a:off x="-1460500" y="1483536"/>
              <a:ext cx="634206" cy="59514"/>
              <a:chOff x="-1460500" y="1483536"/>
              <a:chExt cx="634206" cy="59514"/>
            </a:xfrm>
            <a:grpFill/>
          </p:grpSpPr>
          <p:sp>
            <p:nvSpPr>
              <p:cNvPr id="48" name="Rectangle 47">
                <a:extLst>
                  <a:ext uri="{FF2B5EF4-FFF2-40B4-BE49-F238E27FC236}">
                    <a16:creationId xmlns:a16="http://schemas.microsoft.com/office/drawing/2014/main" id="{DB5C505A-4FFE-11CE-9AD6-95710DD1AA59}"/>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535689A-CA54-E043-F1E4-D530C85B7DBC}"/>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D85FA528-AAA7-DB8B-D427-3AC930E3A7C3}"/>
                </a:ext>
              </a:extLst>
            </p:cNvPr>
            <p:cNvGrpSpPr/>
            <p:nvPr userDrawn="1"/>
          </p:nvGrpSpPr>
          <p:grpSpPr>
            <a:xfrm rot="5400000">
              <a:off x="-1460500" y="1483535"/>
              <a:ext cx="634206" cy="59514"/>
              <a:chOff x="-1460500" y="1483536"/>
              <a:chExt cx="634206" cy="59514"/>
            </a:xfrm>
            <a:grpFill/>
          </p:grpSpPr>
          <p:sp>
            <p:nvSpPr>
              <p:cNvPr id="46" name="Rectangle 45">
                <a:extLst>
                  <a:ext uri="{FF2B5EF4-FFF2-40B4-BE49-F238E27FC236}">
                    <a16:creationId xmlns:a16="http://schemas.microsoft.com/office/drawing/2014/main" id="{B2680E17-AD36-F48A-8774-D0614702D17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B3F6EFB5-EDAB-F665-F84D-47CFAC2E31B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a:extLst>
              <a:ext uri="{FF2B5EF4-FFF2-40B4-BE49-F238E27FC236}">
                <a16:creationId xmlns:a16="http://schemas.microsoft.com/office/drawing/2014/main" id="{B4B9061A-3432-FB56-3764-A2A457268B3E}"/>
              </a:ext>
            </a:extLst>
          </p:cNvPr>
          <p:cNvSpPr>
            <a:spLocks noGrp="1"/>
          </p:cNvSpPr>
          <p:nvPr>
            <p:ph type="title"/>
          </p:nvPr>
        </p:nvSpPr>
        <p:spPr/>
        <p:txBody>
          <a:bodyPr/>
          <a:lstStyle>
            <a:lvl1pPr>
              <a:defRPr>
                <a:solidFill>
                  <a:schemeClr val="accent4"/>
                </a:solidFill>
              </a:defRPr>
            </a:lvl1pPr>
          </a:lstStyle>
          <a:p>
            <a:r>
              <a:rPr lang="en-US"/>
              <a:t>Click to edit Master title style</a:t>
            </a:r>
          </a:p>
        </p:txBody>
      </p:sp>
      <p:sp>
        <p:nvSpPr>
          <p:cNvPr id="7" name="Rectangle: Single Corner Snipped 6">
            <a:extLst>
              <a:ext uri="{FF2B5EF4-FFF2-40B4-BE49-F238E27FC236}">
                <a16:creationId xmlns:a16="http://schemas.microsoft.com/office/drawing/2014/main" id="{1B7F0011-540E-D084-0DD1-9B858092C44F}"/>
              </a:ext>
            </a:extLst>
          </p:cNvPr>
          <p:cNvSpPr/>
          <p:nvPr userDrawn="1"/>
        </p:nvSpPr>
        <p:spPr>
          <a:xfrm rot="10800000">
            <a:off x="10687050" y="-622883"/>
            <a:ext cx="2357306" cy="1245765"/>
          </a:xfrm>
          <a:prstGeom prst="snip1Rect">
            <a:avLst>
              <a:gd name="adj" fmla="val 5000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D3162003-6C2F-F01E-D39E-5134311556FF}"/>
              </a:ext>
            </a:extLst>
          </p:cNvPr>
          <p:cNvGrpSpPr/>
          <p:nvPr userDrawn="1"/>
        </p:nvGrpSpPr>
        <p:grpSpPr>
          <a:xfrm>
            <a:off x="11195050" y="-76915"/>
            <a:ext cx="497080" cy="497080"/>
            <a:chOff x="-1460500" y="1196189"/>
            <a:chExt cx="634206" cy="634206"/>
          </a:xfrm>
        </p:grpSpPr>
        <p:grpSp>
          <p:nvGrpSpPr>
            <p:cNvPr id="9" name="Group 8">
              <a:extLst>
                <a:ext uri="{FF2B5EF4-FFF2-40B4-BE49-F238E27FC236}">
                  <a16:creationId xmlns:a16="http://schemas.microsoft.com/office/drawing/2014/main" id="{9F37C2EC-05F3-30A5-4D9C-41E3F2DAF2E6}"/>
                </a:ext>
              </a:extLst>
            </p:cNvPr>
            <p:cNvGrpSpPr/>
            <p:nvPr userDrawn="1"/>
          </p:nvGrpSpPr>
          <p:grpSpPr>
            <a:xfrm>
              <a:off x="-1460500" y="1483536"/>
              <a:ext cx="634206" cy="59514"/>
              <a:chOff x="-1460500" y="1483536"/>
              <a:chExt cx="634206" cy="59514"/>
            </a:xfrm>
          </p:grpSpPr>
          <p:sp>
            <p:nvSpPr>
              <p:cNvPr id="13" name="Rectangle 12">
                <a:extLst>
                  <a:ext uri="{FF2B5EF4-FFF2-40B4-BE49-F238E27FC236}">
                    <a16:creationId xmlns:a16="http://schemas.microsoft.com/office/drawing/2014/main" id="{121DBCFF-47B0-F181-C312-097EBBEB512F}"/>
                  </a:ext>
                </a:extLst>
              </p:cNvPr>
              <p:cNvSpPr/>
              <p:nvPr userDrawn="1"/>
            </p:nvSpPr>
            <p:spPr>
              <a:xfrm>
                <a:off x="-1460500" y="1483537"/>
                <a:ext cx="246062" cy="5951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C9FE7E6-D66B-B20D-0853-4380FBA12F40}"/>
                  </a:ext>
                </a:extLst>
              </p:cNvPr>
              <p:cNvSpPr/>
              <p:nvPr userDrawn="1"/>
            </p:nvSpPr>
            <p:spPr>
              <a:xfrm>
                <a:off x="-1072356" y="1483536"/>
                <a:ext cx="246062" cy="5951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9BF73E6-D71D-C7F2-8757-8AC20A5B6826}"/>
                </a:ext>
              </a:extLst>
            </p:cNvPr>
            <p:cNvGrpSpPr/>
            <p:nvPr userDrawn="1"/>
          </p:nvGrpSpPr>
          <p:grpSpPr>
            <a:xfrm rot="5400000">
              <a:off x="-1460500" y="1483535"/>
              <a:ext cx="634206" cy="59514"/>
              <a:chOff x="-1460500" y="1483536"/>
              <a:chExt cx="634206" cy="59514"/>
            </a:xfrm>
          </p:grpSpPr>
          <p:sp>
            <p:nvSpPr>
              <p:cNvPr id="11" name="Rectangle 10">
                <a:extLst>
                  <a:ext uri="{FF2B5EF4-FFF2-40B4-BE49-F238E27FC236}">
                    <a16:creationId xmlns:a16="http://schemas.microsoft.com/office/drawing/2014/main" id="{237AD851-5AA8-E10D-D6E1-57EE9B948646}"/>
                  </a:ext>
                </a:extLst>
              </p:cNvPr>
              <p:cNvSpPr/>
              <p:nvPr userDrawn="1"/>
            </p:nvSpPr>
            <p:spPr>
              <a:xfrm>
                <a:off x="-1460500" y="1483537"/>
                <a:ext cx="246062" cy="5951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5E49743-2E50-675D-3C80-7C7B346E9AB3}"/>
                  </a:ext>
                </a:extLst>
              </p:cNvPr>
              <p:cNvSpPr/>
              <p:nvPr userDrawn="1"/>
            </p:nvSpPr>
            <p:spPr>
              <a:xfrm>
                <a:off x="-1072356" y="1483536"/>
                <a:ext cx="246062" cy="5951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 name="Group 14">
            <a:extLst>
              <a:ext uri="{FF2B5EF4-FFF2-40B4-BE49-F238E27FC236}">
                <a16:creationId xmlns:a16="http://schemas.microsoft.com/office/drawing/2014/main" id="{5B13EE69-22B4-EBED-F7F0-11A97915BB98}"/>
              </a:ext>
            </a:extLst>
          </p:cNvPr>
          <p:cNvGrpSpPr/>
          <p:nvPr userDrawn="1"/>
        </p:nvGrpSpPr>
        <p:grpSpPr>
          <a:xfrm>
            <a:off x="11815482" y="-76915"/>
            <a:ext cx="497080" cy="497080"/>
            <a:chOff x="-1460500" y="1196189"/>
            <a:chExt cx="634206" cy="634206"/>
          </a:xfrm>
        </p:grpSpPr>
        <p:grpSp>
          <p:nvGrpSpPr>
            <p:cNvPr id="16" name="Group 15">
              <a:extLst>
                <a:ext uri="{FF2B5EF4-FFF2-40B4-BE49-F238E27FC236}">
                  <a16:creationId xmlns:a16="http://schemas.microsoft.com/office/drawing/2014/main" id="{183FA6CB-4F75-A4B3-AF21-A4DC546DC813}"/>
                </a:ext>
              </a:extLst>
            </p:cNvPr>
            <p:cNvGrpSpPr/>
            <p:nvPr userDrawn="1"/>
          </p:nvGrpSpPr>
          <p:grpSpPr>
            <a:xfrm>
              <a:off x="-1460500" y="1483536"/>
              <a:ext cx="634206" cy="59514"/>
              <a:chOff x="-1460500" y="1483536"/>
              <a:chExt cx="634206" cy="59514"/>
            </a:xfrm>
          </p:grpSpPr>
          <p:sp>
            <p:nvSpPr>
              <p:cNvPr id="20" name="Rectangle 19">
                <a:extLst>
                  <a:ext uri="{FF2B5EF4-FFF2-40B4-BE49-F238E27FC236}">
                    <a16:creationId xmlns:a16="http://schemas.microsoft.com/office/drawing/2014/main" id="{F067DDE7-D151-B4CF-1029-1B54FB1AF3A4}"/>
                  </a:ext>
                </a:extLst>
              </p:cNvPr>
              <p:cNvSpPr/>
              <p:nvPr userDrawn="1"/>
            </p:nvSpPr>
            <p:spPr>
              <a:xfrm>
                <a:off x="-1460500" y="1483537"/>
                <a:ext cx="246062" cy="5951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7C7781D-8148-25F7-11CB-DFE5A8E16CDB}"/>
                  </a:ext>
                </a:extLst>
              </p:cNvPr>
              <p:cNvSpPr/>
              <p:nvPr userDrawn="1"/>
            </p:nvSpPr>
            <p:spPr>
              <a:xfrm>
                <a:off x="-1072356" y="1483536"/>
                <a:ext cx="246062" cy="5951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A984C63C-4FB6-ECA9-0B03-763E64397AC1}"/>
                </a:ext>
              </a:extLst>
            </p:cNvPr>
            <p:cNvGrpSpPr/>
            <p:nvPr userDrawn="1"/>
          </p:nvGrpSpPr>
          <p:grpSpPr>
            <a:xfrm rot="5400000">
              <a:off x="-1460500" y="1483535"/>
              <a:ext cx="634206" cy="59514"/>
              <a:chOff x="-1460500" y="1483536"/>
              <a:chExt cx="634206" cy="59514"/>
            </a:xfrm>
          </p:grpSpPr>
          <p:sp>
            <p:nvSpPr>
              <p:cNvPr id="18" name="Rectangle 17">
                <a:extLst>
                  <a:ext uri="{FF2B5EF4-FFF2-40B4-BE49-F238E27FC236}">
                    <a16:creationId xmlns:a16="http://schemas.microsoft.com/office/drawing/2014/main" id="{8C422544-C622-7739-FD4C-EA164991B0A3}"/>
                  </a:ext>
                </a:extLst>
              </p:cNvPr>
              <p:cNvSpPr/>
              <p:nvPr userDrawn="1"/>
            </p:nvSpPr>
            <p:spPr>
              <a:xfrm>
                <a:off x="-1460500" y="1483537"/>
                <a:ext cx="246062" cy="5951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2D720AB-5FD3-7B97-78FC-3870B7F8DE6B}"/>
                  </a:ext>
                </a:extLst>
              </p:cNvPr>
              <p:cNvSpPr/>
              <p:nvPr userDrawn="1"/>
            </p:nvSpPr>
            <p:spPr>
              <a:xfrm>
                <a:off x="-1072356" y="1483536"/>
                <a:ext cx="246062" cy="5951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1" name="Text Placeholder 50">
            <a:extLst>
              <a:ext uri="{FF2B5EF4-FFF2-40B4-BE49-F238E27FC236}">
                <a16:creationId xmlns:a16="http://schemas.microsoft.com/office/drawing/2014/main" id="{BD171236-1758-B1DB-FA65-F787AB50215B}"/>
              </a:ext>
            </a:extLst>
          </p:cNvPr>
          <p:cNvSpPr>
            <a:spLocks noGrp="1"/>
          </p:cNvSpPr>
          <p:nvPr>
            <p:ph type="body" sz="quarter" idx="13"/>
          </p:nvPr>
        </p:nvSpPr>
        <p:spPr>
          <a:xfrm>
            <a:off x="996950" y="1549400"/>
            <a:ext cx="2990850" cy="3730625"/>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2" name="Text Placeholder 50">
            <a:extLst>
              <a:ext uri="{FF2B5EF4-FFF2-40B4-BE49-F238E27FC236}">
                <a16:creationId xmlns:a16="http://schemas.microsoft.com/office/drawing/2014/main" id="{27D6732B-C1B7-6E1A-8F99-446B73455F2F}"/>
              </a:ext>
            </a:extLst>
          </p:cNvPr>
          <p:cNvSpPr>
            <a:spLocks noGrp="1"/>
          </p:cNvSpPr>
          <p:nvPr>
            <p:ph type="body" sz="quarter" idx="14"/>
          </p:nvPr>
        </p:nvSpPr>
        <p:spPr>
          <a:xfrm>
            <a:off x="4600575" y="1549399"/>
            <a:ext cx="2990850" cy="3730625"/>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3" name="Text Placeholder 50">
            <a:extLst>
              <a:ext uri="{FF2B5EF4-FFF2-40B4-BE49-F238E27FC236}">
                <a16:creationId xmlns:a16="http://schemas.microsoft.com/office/drawing/2014/main" id="{08DAC81E-1B2F-D597-D3CE-6CE883798DA7}"/>
              </a:ext>
            </a:extLst>
          </p:cNvPr>
          <p:cNvSpPr>
            <a:spLocks noGrp="1"/>
          </p:cNvSpPr>
          <p:nvPr>
            <p:ph type="body" sz="quarter" idx="15"/>
          </p:nvPr>
        </p:nvSpPr>
        <p:spPr>
          <a:xfrm>
            <a:off x="8204200" y="1549398"/>
            <a:ext cx="2990850" cy="3730625"/>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4" name="Group 53">
            <a:extLst>
              <a:ext uri="{FF2B5EF4-FFF2-40B4-BE49-F238E27FC236}">
                <a16:creationId xmlns:a16="http://schemas.microsoft.com/office/drawing/2014/main" id="{AC33A14C-F7F2-0C2E-A0DC-7A8ED0B8A224}"/>
              </a:ext>
            </a:extLst>
          </p:cNvPr>
          <p:cNvGrpSpPr/>
          <p:nvPr userDrawn="1"/>
        </p:nvGrpSpPr>
        <p:grpSpPr>
          <a:xfrm>
            <a:off x="11125200" y="5916029"/>
            <a:ext cx="1498600" cy="1498600"/>
            <a:chOff x="-2343150" y="1566863"/>
            <a:chExt cx="1498600" cy="1498600"/>
          </a:xfrm>
        </p:grpSpPr>
        <p:sp>
          <p:nvSpPr>
            <p:cNvPr id="55" name="Oval 54">
              <a:extLst>
                <a:ext uri="{FF2B5EF4-FFF2-40B4-BE49-F238E27FC236}">
                  <a16:creationId xmlns:a16="http://schemas.microsoft.com/office/drawing/2014/main" id="{5BDCE094-4CD2-FB7D-C25B-FA195A9D16C2}"/>
                </a:ext>
              </a:extLst>
            </p:cNvPr>
            <p:cNvSpPr/>
            <p:nvPr userDrawn="1"/>
          </p:nvSpPr>
          <p:spPr>
            <a:xfrm>
              <a:off x="-2057400" y="1852613"/>
              <a:ext cx="927100" cy="927100"/>
            </a:xfrm>
            <a:prstGeom prst="ellipse">
              <a:avLst/>
            </a:prstGeom>
            <a:noFill/>
            <a:ln w="28575">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21E9C5C-7286-F394-DEA6-3973EBB8AE96}"/>
                </a:ext>
              </a:extLst>
            </p:cNvPr>
            <p:cNvSpPr/>
            <p:nvPr userDrawn="1"/>
          </p:nvSpPr>
          <p:spPr>
            <a:xfrm>
              <a:off x="-2343150" y="1566863"/>
              <a:ext cx="1498600" cy="1498600"/>
            </a:xfrm>
            <a:prstGeom prst="ellipse">
              <a:avLst/>
            </a:prstGeom>
            <a:noFill/>
            <a:ln w="28575">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11957363"/>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lide Single Quiz Options 2 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CEA29-373D-33DD-D258-2EDE78DC173E}"/>
              </a:ext>
            </a:extLst>
          </p:cNvPr>
          <p:cNvSpPr>
            <a:spLocks noGrp="1"/>
          </p:cNvSpPr>
          <p:nvPr>
            <p:ph type="title"/>
          </p:nvPr>
        </p:nvSpPr>
        <p:spPr/>
        <p:txBody>
          <a:bodyPr/>
          <a:lstStyle/>
          <a:p>
            <a:r>
              <a:rPr lang="en-US"/>
              <a:t>Click to edit Master title style</a:t>
            </a:r>
          </a:p>
        </p:txBody>
      </p:sp>
      <p:sp>
        <p:nvSpPr>
          <p:cNvPr id="6" name="Rectangle: Single Corner Snipped 5">
            <a:extLst>
              <a:ext uri="{FF2B5EF4-FFF2-40B4-BE49-F238E27FC236}">
                <a16:creationId xmlns:a16="http://schemas.microsoft.com/office/drawing/2014/main" id="{03555967-3701-7630-15C9-62C6490C5148}"/>
              </a:ext>
            </a:extLst>
          </p:cNvPr>
          <p:cNvSpPr/>
          <p:nvPr userDrawn="1"/>
        </p:nvSpPr>
        <p:spPr>
          <a:xfrm rot="10800000">
            <a:off x="10687050" y="-622883"/>
            <a:ext cx="2357306" cy="1245765"/>
          </a:xfrm>
          <a:prstGeom prst="snip1Rect">
            <a:avLst>
              <a:gd name="adj" fmla="val 50000"/>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C9C05E26-CA26-C5D0-93D1-CEA952110C00}"/>
              </a:ext>
            </a:extLst>
          </p:cNvPr>
          <p:cNvGrpSpPr/>
          <p:nvPr userDrawn="1"/>
        </p:nvGrpSpPr>
        <p:grpSpPr>
          <a:xfrm>
            <a:off x="11195050" y="-76915"/>
            <a:ext cx="497080" cy="497080"/>
            <a:chOff x="-1460500" y="1196189"/>
            <a:chExt cx="634206" cy="634206"/>
          </a:xfrm>
          <a:solidFill>
            <a:schemeClr val="bg1"/>
          </a:solidFill>
        </p:grpSpPr>
        <p:grpSp>
          <p:nvGrpSpPr>
            <p:cNvPr id="8" name="Group 7">
              <a:extLst>
                <a:ext uri="{FF2B5EF4-FFF2-40B4-BE49-F238E27FC236}">
                  <a16:creationId xmlns:a16="http://schemas.microsoft.com/office/drawing/2014/main" id="{A7A53A1E-3AA9-9726-7971-F20773D6E011}"/>
                </a:ext>
              </a:extLst>
            </p:cNvPr>
            <p:cNvGrpSpPr/>
            <p:nvPr userDrawn="1"/>
          </p:nvGrpSpPr>
          <p:grpSpPr>
            <a:xfrm>
              <a:off x="-1460500" y="1483536"/>
              <a:ext cx="634206" cy="59514"/>
              <a:chOff x="-1460500" y="1483536"/>
              <a:chExt cx="634206" cy="59514"/>
            </a:xfrm>
            <a:grpFill/>
          </p:grpSpPr>
          <p:sp>
            <p:nvSpPr>
              <p:cNvPr id="12" name="Rectangle 11">
                <a:extLst>
                  <a:ext uri="{FF2B5EF4-FFF2-40B4-BE49-F238E27FC236}">
                    <a16:creationId xmlns:a16="http://schemas.microsoft.com/office/drawing/2014/main" id="{15221E04-75AD-5BB4-F3D1-754279C58E1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517E5C4-F8CE-CC83-05D0-38A7791FEA11}"/>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C3F6F37E-28CA-91B2-E666-13D6155DDAC3}"/>
                </a:ext>
              </a:extLst>
            </p:cNvPr>
            <p:cNvGrpSpPr/>
            <p:nvPr userDrawn="1"/>
          </p:nvGrpSpPr>
          <p:grpSpPr>
            <a:xfrm rot="5400000">
              <a:off x="-1460500" y="1483535"/>
              <a:ext cx="634206" cy="59514"/>
              <a:chOff x="-1460500" y="1483536"/>
              <a:chExt cx="634206" cy="59514"/>
            </a:xfrm>
            <a:grpFill/>
          </p:grpSpPr>
          <p:sp>
            <p:nvSpPr>
              <p:cNvPr id="10" name="Rectangle 9">
                <a:extLst>
                  <a:ext uri="{FF2B5EF4-FFF2-40B4-BE49-F238E27FC236}">
                    <a16:creationId xmlns:a16="http://schemas.microsoft.com/office/drawing/2014/main" id="{6E578CD5-07D7-1CDC-91B7-CEB59FA9A00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9FADA08-0FDA-6F57-5FE1-A365A6A3366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 name="Group 13">
            <a:extLst>
              <a:ext uri="{FF2B5EF4-FFF2-40B4-BE49-F238E27FC236}">
                <a16:creationId xmlns:a16="http://schemas.microsoft.com/office/drawing/2014/main" id="{8959F7B9-8D7B-AF04-61DF-638881C7DC88}"/>
              </a:ext>
            </a:extLst>
          </p:cNvPr>
          <p:cNvGrpSpPr/>
          <p:nvPr userDrawn="1"/>
        </p:nvGrpSpPr>
        <p:grpSpPr>
          <a:xfrm>
            <a:off x="11815482" y="-76915"/>
            <a:ext cx="497080" cy="497080"/>
            <a:chOff x="-1460500" y="1196189"/>
            <a:chExt cx="634206" cy="634206"/>
          </a:xfrm>
          <a:solidFill>
            <a:schemeClr val="bg1"/>
          </a:solidFill>
        </p:grpSpPr>
        <p:grpSp>
          <p:nvGrpSpPr>
            <p:cNvPr id="15" name="Group 14">
              <a:extLst>
                <a:ext uri="{FF2B5EF4-FFF2-40B4-BE49-F238E27FC236}">
                  <a16:creationId xmlns:a16="http://schemas.microsoft.com/office/drawing/2014/main" id="{A4BFBDEA-DF01-93CA-F602-B4CDA77A0EEA}"/>
                </a:ext>
              </a:extLst>
            </p:cNvPr>
            <p:cNvGrpSpPr/>
            <p:nvPr userDrawn="1"/>
          </p:nvGrpSpPr>
          <p:grpSpPr>
            <a:xfrm>
              <a:off x="-1460500" y="1483536"/>
              <a:ext cx="634206" cy="59514"/>
              <a:chOff x="-1460500" y="1483536"/>
              <a:chExt cx="634206" cy="59514"/>
            </a:xfrm>
            <a:grpFill/>
          </p:grpSpPr>
          <p:sp>
            <p:nvSpPr>
              <p:cNvPr id="19" name="Rectangle 18">
                <a:extLst>
                  <a:ext uri="{FF2B5EF4-FFF2-40B4-BE49-F238E27FC236}">
                    <a16:creationId xmlns:a16="http://schemas.microsoft.com/office/drawing/2014/main" id="{CF684C13-1AA6-46DB-82C6-68BEC3EF8D68}"/>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76B0B1A-B6E2-6738-C568-ECCD89EF6236}"/>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BDA0001-14DF-87D1-D323-161B36674502}"/>
                </a:ext>
              </a:extLst>
            </p:cNvPr>
            <p:cNvGrpSpPr/>
            <p:nvPr userDrawn="1"/>
          </p:nvGrpSpPr>
          <p:grpSpPr>
            <a:xfrm rot="5400000">
              <a:off x="-1460500" y="1483535"/>
              <a:ext cx="634206" cy="59514"/>
              <a:chOff x="-1460500" y="1483536"/>
              <a:chExt cx="634206" cy="59514"/>
            </a:xfrm>
            <a:grpFill/>
          </p:grpSpPr>
          <p:sp>
            <p:nvSpPr>
              <p:cNvPr id="17" name="Rectangle 16">
                <a:extLst>
                  <a:ext uri="{FF2B5EF4-FFF2-40B4-BE49-F238E27FC236}">
                    <a16:creationId xmlns:a16="http://schemas.microsoft.com/office/drawing/2014/main" id="{5CBC175B-80DB-8CA1-8426-DFE9724D4621}"/>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97C9A02-CCE9-DC74-410E-716C47553357}"/>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 name="Group 20">
            <a:extLst>
              <a:ext uri="{FF2B5EF4-FFF2-40B4-BE49-F238E27FC236}">
                <a16:creationId xmlns:a16="http://schemas.microsoft.com/office/drawing/2014/main" id="{4888343B-DBA6-F940-CE24-EE1465BC5BB3}"/>
              </a:ext>
            </a:extLst>
          </p:cNvPr>
          <p:cNvGrpSpPr/>
          <p:nvPr userDrawn="1"/>
        </p:nvGrpSpPr>
        <p:grpSpPr>
          <a:xfrm>
            <a:off x="-730250" y="5972175"/>
            <a:ext cx="1498600" cy="1498600"/>
            <a:chOff x="-2343150" y="1566863"/>
            <a:chExt cx="1498600" cy="1498600"/>
          </a:xfrm>
        </p:grpSpPr>
        <p:sp>
          <p:nvSpPr>
            <p:cNvPr id="22" name="Oval 21">
              <a:extLst>
                <a:ext uri="{FF2B5EF4-FFF2-40B4-BE49-F238E27FC236}">
                  <a16:creationId xmlns:a16="http://schemas.microsoft.com/office/drawing/2014/main" id="{750D9037-9895-3EF4-81FB-1E43273A18D5}"/>
                </a:ext>
              </a:extLst>
            </p:cNvPr>
            <p:cNvSpPr/>
            <p:nvPr userDrawn="1"/>
          </p:nvSpPr>
          <p:spPr>
            <a:xfrm>
              <a:off x="-2057400" y="1852613"/>
              <a:ext cx="927100" cy="927100"/>
            </a:xfrm>
            <a:prstGeom prst="ellipse">
              <a:avLst/>
            </a:prstGeom>
            <a:noFill/>
            <a:ln w="28575">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DDCCAE5-1AA4-F4B3-0BE1-733407588A4D}"/>
                </a:ext>
              </a:extLst>
            </p:cNvPr>
            <p:cNvSpPr/>
            <p:nvPr userDrawn="1"/>
          </p:nvSpPr>
          <p:spPr>
            <a:xfrm>
              <a:off x="-2343150" y="1566863"/>
              <a:ext cx="1498600" cy="1498600"/>
            </a:xfrm>
            <a:prstGeom prst="ellipse">
              <a:avLst/>
            </a:prstGeom>
            <a:noFill/>
            <a:ln w="28575">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Diagonal Corners Snipped 23">
            <a:extLst>
              <a:ext uri="{FF2B5EF4-FFF2-40B4-BE49-F238E27FC236}">
                <a16:creationId xmlns:a16="http://schemas.microsoft.com/office/drawing/2014/main" id="{E1B9E4FA-DA53-C861-9A1F-6736898E6521}"/>
              </a:ext>
            </a:extLst>
          </p:cNvPr>
          <p:cNvSpPr/>
          <p:nvPr userDrawn="1"/>
        </p:nvSpPr>
        <p:spPr>
          <a:xfrm>
            <a:off x="996950" y="3051175"/>
            <a:ext cx="755650" cy="755650"/>
          </a:xfrm>
          <a:prstGeom prst="snip2Diag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 Placeholder 59" descr="Subtitle">
            <a:extLst>
              <a:ext uri="{FF2B5EF4-FFF2-40B4-BE49-F238E27FC236}">
                <a16:creationId xmlns:a16="http://schemas.microsoft.com/office/drawing/2014/main" id="{0C824CD8-EF7A-85DB-6E36-E1A9CEC5E50D}"/>
              </a:ext>
            </a:extLst>
          </p:cNvPr>
          <p:cNvSpPr>
            <a:spLocks noGrp="1"/>
          </p:cNvSpPr>
          <p:nvPr>
            <p:ph type="body" sz="quarter" idx="15"/>
          </p:nvPr>
        </p:nvSpPr>
        <p:spPr>
          <a:xfrm>
            <a:off x="1123950" y="3276163"/>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0">
            <a:extLst>
              <a:ext uri="{FF2B5EF4-FFF2-40B4-BE49-F238E27FC236}">
                <a16:creationId xmlns:a16="http://schemas.microsoft.com/office/drawing/2014/main" id="{8183BF75-4433-C802-3E13-17AA08BB6E9E}"/>
              </a:ext>
            </a:extLst>
          </p:cNvPr>
          <p:cNvSpPr>
            <a:spLocks noGrp="1"/>
          </p:cNvSpPr>
          <p:nvPr>
            <p:ph type="body" sz="quarter" idx="16"/>
          </p:nvPr>
        </p:nvSpPr>
        <p:spPr>
          <a:xfrm>
            <a:off x="1993900" y="3186595"/>
            <a:ext cx="222250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Rectangle: Diagonal Corners Snipped 26">
            <a:extLst>
              <a:ext uri="{FF2B5EF4-FFF2-40B4-BE49-F238E27FC236}">
                <a16:creationId xmlns:a16="http://schemas.microsoft.com/office/drawing/2014/main" id="{6B4412F8-6D36-F76E-F361-41588838A09D}"/>
              </a:ext>
            </a:extLst>
          </p:cNvPr>
          <p:cNvSpPr/>
          <p:nvPr userDrawn="1"/>
        </p:nvSpPr>
        <p:spPr>
          <a:xfrm>
            <a:off x="6210300" y="3051175"/>
            <a:ext cx="755650" cy="755650"/>
          </a:xfrm>
          <a:prstGeom prst="snip2Diag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59" descr="Subtitle">
            <a:extLst>
              <a:ext uri="{FF2B5EF4-FFF2-40B4-BE49-F238E27FC236}">
                <a16:creationId xmlns:a16="http://schemas.microsoft.com/office/drawing/2014/main" id="{2690A240-E27D-A40C-BBBC-967B8D5C6C14}"/>
              </a:ext>
            </a:extLst>
          </p:cNvPr>
          <p:cNvSpPr>
            <a:spLocks noGrp="1"/>
          </p:cNvSpPr>
          <p:nvPr>
            <p:ph type="body" sz="quarter" idx="17"/>
          </p:nvPr>
        </p:nvSpPr>
        <p:spPr>
          <a:xfrm>
            <a:off x="6337300" y="3276163"/>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10">
            <a:extLst>
              <a:ext uri="{FF2B5EF4-FFF2-40B4-BE49-F238E27FC236}">
                <a16:creationId xmlns:a16="http://schemas.microsoft.com/office/drawing/2014/main" id="{880F9E9D-29CF-7F69-F96C-D83242285D94}"/>
              </a:ext>
            </a:extLst>
          </p:cNvPr>
          <p:cNvSpPr>
            <a:spLocks noGrp="1"/>
          </p:cNvSpPr>
          <p:nvPr>
            <p:ph type="body" sz="quarter" idx="18"/>
          </p:nvPr>
        </p:nvSpPr>
        <p:spPr>
          <a:xfrm>
            <a:off x="7207250" y="3186595"/>
            <a:ext cx="222250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67468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567A5DF-6705-57DB-466C-12DB9CCA4888}"/>
              </a:ext>
            </a:extLst>
          </p:cNvPr>
          <p:cNvSpPr/>
          <p:nvPr userDrawn="1"/>
        </p:nvSpPr>
        <p:spPr>
          <a:xfrm>
            <a:off x="5365750" y="0"/>
            <a:ext cx="697865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Diagonal Corners Snipped 6">
            <a:extLst>
              <a:ext uri="{FF2B5EF4-FFF2-40B4-BE49-F238E27FC236}">
                <a16:creationId xmlns:a16="http://schemas.microsoft.com/office/drawing/2014/main" id="{FEB97982-1D0D-9259-2DEE-0FD1F4FC0A47}"/>
              </a:ext>
            </a:extLst>
          </p:cNvPr>
          <p:cNvSpPr/>
          <p:nvPr userDrawn="1"/>
        </p:nvSpPr>
        <p:spPr>
          <a:xfrm>
            <a:off x="6966481" y="2056152"/>
            <a:ext cx="3644900" cy="755650"/>
          </a:xfrm>
          <a:prstGeom prst="snip2Diag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59" descr="Subtitle">
            <a:extLst>
              <a:ext uri="{FF2B5EF4-FFF2-40B4-BE49-F238E27FC236}">
                <a16:creationId xmlns:a16="http://schemas.microsoft.com/office/drawing/2014/main" id="{6E033A0A-4A3D-F01E-D9B0-444C0B65D74F}"/>
              </a:ext>
            </a:extLst>
          </p:cNvPr>
          <p:cNvSpPr>
            <a:spLocks noGrp="1"/>
          </p:cNvSpPr>
          <p:nvPr>
            <p:ph type="body" sz="quarter" idx="15"/>
          </p:nvPr>
        </p:nvSpPr>
        <p:spPr>
          <a:xfrm>
            <a:off x="7093481" y="2281140"/>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ADB2D84D-B886-6ED4-8810-78846EB3418A}"/>
              </a:ext>
            </a:extLst>
          </p:cNvPr>
          <p:cNvSpPr>
            <a:spLocks noGrp="1"/>
          </p:cNvSpPr>
          <p:nvPr>
            <p:ph type="body" sz="quarter" idx="16"/>
          </p:nvPr>
        </p:nvSpPr>
        <p:spPr>
          <a:xfrm>
            <a:off x="7899931" y="2191572"/>
            <a:ext cx="2482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Diagonal Corners Snipped 9">
            <a:extLst>
              <a:ext uri="{FF2B5EF4-FFF2-40B4-BE49-F238E27FC236}">
                <a16:creationId xmlns:a16="http://schemas.microsoft.com/office/drawing/2014/main" id="{170A70AA-40C6-4FDD-89F4-96C313686E05}"/>
              </a:ext>
            </a:extLst>
          </p:cNvPr>
          <p:cNvSpPr/>
          <p:nvPr userDrawn="1"/>
        </p:nvSpPr>
        <p:spPr>
          <a:xfrm>
            <a:off x="6966481" y="4089505"/>
            <a:ext cx="3644900" cy="755650"/>
          </a:xfrm>
          <a:prstGeom prst="snip2Diag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59" descr="Subtitle">
            <a:extLst>
              <a:ext uri="{FF2B5EF4-FFF2-40B4-BE49-F238E27FC236}">
                <a16:creationId xmlns:a16="http://schemas.microsoft.com/office/drawing/2014/main" id="{15009BFF-075B-DFA0-7468-13A2CBBCE6FC}"/>
              </a:ext>
            </a:extLst>
          </p:cNvPr>
          <p:cNvSpPr>
            <a:spLocks noGrp="1"/>
          </p:cNvSpPr>
          <p:nvPr>
            <p:ph type="body" sz="quarter" idx="17"/>
          </p:nvPr>
        </p:nvSpPr>
        <p:spPr>
          <a:xfrm>
            <a:off x="7093481" y="4314493"/>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0">
            <a:extLst>
              <a:ext uri="{FF2B5EF4-FFF2-40B4-BE49-F238E27FC236}">
                <a16:creationId xmlns:a16="http://schemas.microsoft.com/office/drawing/2014/main" id="{CEA91CCC-2788-7660-391D-DD288E4706C1}"/>
              </a:ext>
            </a:extLst>
          </p:cNvPr>
          <p:cNvSpPr>
            <a:spLocks noGrp="1"/>
          </p:cNvSpPr>
          <p:nvPr>
            <p:ph type="body" sz="quarter" idx="18"/>
          </p:nvPr>
        </p:nvSpPr>
        <p:spPr>
          <a:xfrm>
            <a:off x="7899931" y="4224925"/>
            <a:ext cx="2482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3" name="Group 12">
            <a:extLst>
              <a:ext uri="{FF2B5EF4-FFF2-40B4-BE49-F238E27FC236}">
                <a16:creationId xmlns:a16="http://schemas.microsoft.com/office/drawing/2014/main" id="{6C5AA366-B75C-E003-4792-97B3D8F8666A}"/>
              </a:ext>
            </a:extLst>
          </p:cNvPr>
          <p:cNvGrpSpPr/>
          <p:nvPr userDrawn="1"/>
        </p:nvGrpSpPr>
        <p:grpSpPr>
          <a:xfrm>
            <a:off x="4635500" y="5916029"/>
            <a:ext cx="1498600" cy="1498600"/>
            <a:chOff x="-2343150" y="1566863"/>
            <a:chExt cx="1498600" cy="1498600"/>
          </a:xfrm>
        </p:grpSpPr>
        <p:sp>
          <p:nvSpPr>
            <p:cNvPr id="14" name="Oval 13">
              <a:extLst>
                <a:ext uri="{FF2B5EF4-FFF2-40B4-BE49-F238E27FC236}">
                  <a16:creationId xmlns:a16="http://schemas.microsoft.com/office/drawing/2014/main" id="{7F37AF7A-36A2-9EA1-5258-2BEB43564CE4}"/>
                </a:ext>
              </a:extLst>
            </p:cNvPr>
            <p:cNvSpPr/>
            <p:nvPr userDrawn="1"/>
          </p:nvSpPr>
          <p:spPr>
            <a:xfrm>
              <a:off x="-2057400" y="1852613"/>
              <a:ext cx="927100" cy="927100"/>
            </a:xfrm>
            <a:prstGeom prst="ellipse">
              <a:avLst/>
            </a:prstGeom>
            <a:noFill/>
            <a:ln w="28575">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81CAE0C-9981-359A-C5E3-836489820E3F}"/>
                </a:ext>
              </a:extLst>
            </p:cNvPr>
            <p:cNvSpPr/>
            <p:nvPr userDrawn="1"/>
          </p:nvSpPr>
          <p:spPr>
            <a:xfrm>
              <a:off x="-2343150" y="1566863"/>
              <a:ext cx="1498600" cy="1498600"/>
            </a:xfrm>
            <a:prstGeom prst="ellipse">
              <a:avLst/>
            </a:prstGeom>
            <a:noFill/>
            <a:ln w="28575">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BD7E7A38-3038-C4CE-3D3B-4AB7D5F62AD9}"/>
              </a:ext>
            </a:extLst>
          </p:cNvPr>
          <p:cNvGrpSpPr/>
          <p:nvPr userDrawn="1"/>
        </p:nvGrpSpPr>
        <p:grpSpPr>
          <a:xfrm>
            <a:off x="11036300" y="-343810"/>
            <a:ext cx="1670957" cy="1670959"/>
            <a:chOff x="-1985169" y="1122360"/>
            <a:chExt cx="2128837" cy="2128840"/>
          </a:xfrm>
          <a:solidFill>
            <a:schemeClr val="accent5"/>
          </a:solidFill>
        </p:grpSpPr>
        <p:grpSp>
          <p:nvGrpSpPr>
            <p:cNvPr id="17" name="Group 16">
              <a:extLst>
                <a:ext uri="{FF2B5EF4-FFF2-40B4-BE49-F238E27FC236}">
                  <a16:creationId xmlns:a16="http://schemas.microsoft.com/office/drawing/2014/main" id="{2A72025A-53A1-1B55-FDB1-721ADE4B2318}"/>
                </a:ext>
              </a:extLst>
            </p:cNvPr>
            <p:cNvGrpSpPr/>
            <p:nvPr userDrawn="1"/>
          </p:nvGrpSpPr>
          <p:grpSpPr>
            <a:xfrm>
              <a:off x="-1985169" y="1122363"/>
              <a:ext cx="2128837" cy="2128837"/>
              <a:chOff x="-1985169" y="1122363"/>
              <a:chExt cx="2128837" cy="2128837"/>
            </a:xfrm>
            <a:grpFill/>
          </p:grpSpPr>
          <p:grpSp>
            <p:nvGrpSpPr>
              <p:cNvPr id="25" name="Group 24">
                <a:extLst>
                  <a:ext uri="{FF2B5EF4-FFF2-40B4-BE49-F238E27FC236}">
                    <a16:creationId xmlns:a16="http://schemas.microsoft.com/office/drawing/2014/main" id="{3779621D-0FA2-C850-6EAF-EDD69773609D}"/>
                  </a:ext>
                </a:extLst>
              </p:cNvPr>
              <p:cNvGrpSpPr/>
              <p:nvPr userDrawn="1"/>
            </p:nvGrpSpPr>
            <p:grpSpPr>
              <a:xfrm>
                <a:off x="-1003300" y="1122363"/>
                <a:ext cx="165100" cy="2128837"/>
                <a:chOff x="-1003300" y="1122363"/>
                <a:chExt cx="165100" cy="2128837"/>
              </a:xfrm>
              <a:grpFill/>
            </p:grpSpPr>
            <p:sp>
              <p:nvSpPr>
                <p:cNvPr id="29" name="Rectangle 28">
                  <a:extLst>
                    <a:ext uri="{FF2B5EF4-FFF2-40B4-BE49-F238E27FC236}">
                      <a16:creationId xmlns:a16="http://schemas.microsoft.com/office/drawing/2014/main" id="{7347ED2D-5B6D-F757-826E-B44A34FE362D}"/>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0" name="Rectangle 29">
                  <a:extLst>
                    <a:ext uri="{FF2B5EF4-FFF2-40B4-BE49-F238E27FC236}">
                      <a16:creationId xmlns:a16="http://schemas.microsoft.com/office/drawing/2014/main" id="{F54B128C-12E6-2382-D15A-931B75D53E1F}"/>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26" name="Group 25">
                <a:extLst>
                  <a:ext uri="{FF2B5EF4-FFF2-40B4-BE49-F238E27FC236}">
                    <a16:creationId xmlns:a16="http://schemas.microsoft.com/office/drawing/2014/main" id="{452C8200-76DF-A109-1256-0A0FCF30A07B}"/>
                  </a:ext>
                </a:extLst>
              </p:cNvPr>
              <p:cNvGrpSpPr/>
              <p:nvPr userDrawn="1"/>
            </p:nvGrpSpPr>
            <p:grpSpPr>
              <a:xfrm rot="5400000">
                <a:off x="-1003300" y="1122362"/>
                <a:ext cx="165100" cy="2128837"/>
                <a:chOff x="-1003300" y="1122363"/>
                <a:chExt cx="165100" cy="2128837"/>
              </a:xfrm>
              <a:grpFill/>
            </p:grpSpPr>
            <p:sp>
              <p:nvSpPr>
                <p:cNvPr id="27" name="Rectangle 26">
                  <a:extLst>
                    <a:ext uri="{FF2B5EF4-FFF2-40B4-BE49-F238E27FC236}">
                      <a16:creationId xmlns:a16="http://schemas.microsoft.com/office/drawing/2014/main" id="{FD12D731-A3E4-89DC-8019-1A6FF9175C9F}"/>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8" name="Rectangle 27">
                  <a:extLst>
                    <a:ext uri="{FF2B5EF4-FFF2-40B4-BE49-F238E27FC236}">
                      <a16:creationId xmlns:a16="http://schemas.microsoft.com/office/drawing/2014/main" id="{3551B3A2-0B5C-1E0F-9E99-155558ED4A9A}"/>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18" name="Group 17">
              <a:extLst>
                <a:ext uri="{FF2B5EF4-FFF2-40B4-BE49-F238E27FC236}">
                  <a16:creationId xmlns:a16="http://schemas.microsoft.com/office/drawing/2014/main" id="{2CC071EA-281A-99F9-C6C1-359D6195FE94}"/>
                </a:ext>
              </a:extLst>
            </p:cNvPr>
            <p:cNvGrpSpPr/>
            <p:nvPr userDrawn="1"/>
          </p:nvGrpSpPr>
          <p:grpSpPr>
            <a:xfrm rot="2700000">
              <a:off x="-1985169" y="1122360"/>
              <a:ext cx="2128837" cy="2128837"/>
              <a:chOff x="-1985169" y="1122363"/>
              <a:chExt cx="2128837" cy="2128837"/>
            </a:xfrm>
            <a:grpFill/>
          </p:grpSpPr>
          <p:grpSp>
            <p:nvGrpSpPr>
              <p:cNvPr id="19" name="Group 18">
                <a:extLst>
                  <a:ext uri="{FF2B5EF4-FFF2-40B4-BE49-F238E27FC236}">
                    <a16:creationId xmlns:a16="http://schemas.microsoft.com/office/drawing/2014/main" id="{6A526442-BE38-58C4-31BA-D5EF01BDEE45}"/>
                  </a:ext>
                </a:extLst>
              </p:cNvPr>
              <p:cNvGrpSpPr/>
              <p:nvPr userDrawn="1"/>
            </p:nvGrpSpPr>
            <p:grpSpPr>
              <a:xfrm>
                <a:off x="-1003300" y="1122363"/>
                <a:ext cx="165100" cy="2128837"/>
                <a:chOff x="-1003300" y="1122363"/>
                <a:chExt cx="165100" cy="2128837"/>
              </a:xfrm>
              <a:grpFill/>
            </p:grpSpPr>
            <p:sp>
              <p:nvSpPr>
                <p:cNvPr id="23" name="Rectangle 22">
                  <a:extLst>
                    <a:ext uri="{FF2B5EF4-FFF2-40B4-BE49-F238E27FC236}">
                      <a16:creationId xmlns:a16="http://schemas.microsoft.com/office/drawing/2014/main" id="{CB3D0950-53E8-AFFC-4DEC-D2CFE026F8F9}"/>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4" name="Rectangle 23">
                  <a:extLst>
                    <a:ext uri="{FF2B5EF4-FFF2-40B4-BE49-F238E27FC236}">
                      <a16:creationId xmlns:a16="http://schemas.microsoft.com/office/drawing/2014/main" id="{E73D34A0-64FE-E15C-973C-D28BD4700ACD}"/>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20" name="Group 19">
                <a:extLst>
                  <a:ext uri="{FF2B5EF4-FFF2-40B4-BE49-F238E27FC236}">
                    <a16:creationId xmlns:a16="http://schemas.microsoft.com/office/drawing/2014/main" id="{6C8048F2-70DB-CB13-703F-BB11330A78C0}"/>
                  </a:ext>
                </a:extLst>
              </p:cNvPr>
              <p:cNvGrpSpPr/>
              <p:nvPr userDrawn="1"/>
            </p:nvGrpSpPr>
            <p:grpSpPr>
              <a:xfrm rot="5400000">
                <a:off x="-1003300" y="1122362"/>
                <a:ext cx="165100" cy="2128837"/>
                <a:chOff x="-1003300" y="1122363"/>
                <a:chExt cx="165100" cy="2128837"/>
              </a:xfrm>
              <a:grpFill/>
            </p:grpSpPr>
            <p:sp>
              <p:nvSpPr>
                <p:cNvPr id="21" name="Rectangle 20">
                  <a:extLst>
                    <a:ext uri="{FF2B5EF4-FFF2-40B4-BE49-F238E27FC236}">
                      <a16:creationId xmlns:a16="http://schemas.microsoft.com/office/drawing/2014/main" id="{94E2F9E3-90CD-C9CA-1A8C-BAE53FD70ECA}"/>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2" name="Rectangle 21">
                  <a:extLst>
                    <a:ext uri="{FF2B5EF4-FFF2-40B4-BE49-F238E27FC236}">
                      <a16:creationId xmlns:a16="http://schemas.microsoft.com/office/drawing/2014/main" id="{62F238CD-8E30-48E6-3FD3-D0288B6DE7F3}"/>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grpSp>
        <p:nvGrpSpPr>
          <p:cNvPr id="31" name="Group 30">
            <a:extLst>
              <a:ext uri="{FF2B5EF4-FFF2-40B4-BE49-F238E27FC236}">
                <a16:creationId xmlns:a16="http://schemas.microsoft.com/office/drawing/2014/main" id="{7F6B3081-B66C-5D0D-7FDD-4670246608F1}"/>
              </a:ext>
            </a:extLst>
          </p:cNvPr>
          <p:cNvGrpSpPr/>
          <p:nvPr userDrawn="1"/>
        </p:nvGrpSpPr>
        <p:grpSpPr>
          <a:xfrm>
            <a:off x="5748637" y="66129"/>
            <a:ext cx="410863" cy="410863"/>
            <a:chOff x="-1460500" y="1196189"/>
            <a:chExt cx="634206" cy="634206"/>
          </a:xfrm>
          <a:solidFill>
            <a:schemeClr val="bg2"/>
          </a:solidFill>
        </p:grpSpPr>
        <p:grpSp>
          <p:nvGrpSpPr>
            <p:cNvPr id="32" name="Group 31">
              <a:extLst>
                <a:ext uri="{FF2B5EF4-FFF2-40B4-BE49-F238E27FC236}">
                  <a16:creationId xmlns:a16="http://schemas.microsoft.com/office/drawing/2014/main" id="{779AB0C5-4B6F-88F0-A9EF-BCAA74F4C160}"/>
                </a:ext>
              </a:extLst>
            </p:cNvPr>
            <p:cNvGrpSpPr/>
            <p:nvPr userDrawn="1"/>
          </p:nvGrpSpPr>
          <p:grpSpPr>
            <a:xfrm>
              <a:off x="-1460500" y="1483536"/>
              <a:ext cx="634206" cy="59514"/>
              <a:chOff x="-1460500" y="1483536"/>
              <a:chExt cx="634206" cy="59514"/>
            </a:xfrm>
            <a:grpFill/>
          </p:grpSpPr>
          <p:sp>
            <p:nvSpPr>
              <p:cNvPr id="36" name="Rectangle 35">
                <a:extLst>
                  <a:ext uri="{FF2B5EF4-FFF2-40B4-BE49-F238E27FC236}">
                    <a16:creationId xmlns:a16="http://schemas.microsoft.com/office/drawing/2014/main" id="{DC2811D1-A88D-51A9-43D9-84B696FA869D}"/>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1CF5554-435E-D1F5-DA1F-4086F739E451}"/>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25A4433C-D7B1-9357-5347-6EDDBB333C2B}"/>
                </a:ext>
              </a:extLst>
            </p:cNvPr>
            <p:cNvGrpSpPr/>
            <p:nvPr userDrawn="1"/>
          </p:nvGrpSpPr>
          <p:grpSpPr>
            <a:xfrm rot="5400000">
              <a:off x="-1460500" y="1483535"/>
              <a:ext cx="634206" cy="59514"/>
              <a:chOff x="-1460500" y="1483536"/>
              <a:chExt cx="634206" cy="59514"/>
            </a:xfrm>
            <a:grpFill/>
          </p:grpSpPr>
          <p:sp>
            <p:nvSpPr>
              <p:cNvPr id="34" name="Rectangle 33">
                <a:extLst>
                  <a:ext uri="{FF2B5EF4-FFF2-40B4-BE49-F238E27FC236}">
                    <a16:creationId xmlns:a16="http://schemas.microsoft.com/office/drawing/2014/main" id="{FC4678FC-3209-D706-DC9C-6F7D7A4EB6FB}"/>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2CCCA07-05BB-53EE-647B-7BD725F1EC56}"/>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8" name="Group 37">
            <a:extLst>
              <a:ext uri="{FF2B5EF4-FFF2-40B4-BE49-F238E27FC236}">
                <a16:creationId xmlns:a16="http://schemas.microsoft.com/office/drawing/2014/main" id="{66CB1F49-D8C9-5264-AE57-5B525FAC59F1}"/>
              </a:ext>
            </a:extLst>
          </p:cNvPr>
          <p:cNvGrpSpPr/>
          <p:nvPr userDrawn="1"/>
        </p:nvGrpSpPr>
        <p:grpSpPr>
          <a:xfrm>
            <a:off x="5459184" y="426874"/>
            <a:ext cx="410863" cy="410863"/>
            <a:chOff x="-1460500" y="1196189"/>
            <a:chExt cx="634206" cy="634206"/>
          </a:xfrm>
          <a:solidFill>
            <a:schemeClr val="bg2"/>
          </a:solidFill>
        </p:grpSpPr>
        <p:grpSp>
          <p:nvGrpSpPr>
            <p:cNvPr id="39" name="Group 38">
              <a:extLst>
                <a:ext uri="{FF2B5EF4-FFF2-40B4-BE49-F238E27FC236}">
                  <a16:creationId xmlns:a16="http://schemas.microsoft.com/office/drawing/2014/main" id="{74A98E32-1BC4-88E8-DDF7-9BA7BE8B6AA7}"/>
                </a:ext>
              </a:extLst>
            </p:cNvPr>
            <p:cNvGrpSpPr/>
            <p:nvPr userDrawn="1"/>
          </p:nvGrpSpPr>
          <p:grpSpPr>
            <a:xfrm>
              <a:off x="-1460500" y="1483536"/>
              <a:ext cx="634206" cy="59514"/>
              <a:chOff x="-1460500" y="1483536"/>
              <a:chExt cx="634206" cy="59514"/>
            </a:xfrm>
            <a:grpFill/>
          </p:grpSpPr>
          <p:sp>
            <p:nvSpPr>
              <p:cNvPr id="43" name="Rectangle 42">
                <a:extLst>
                  <a:ext uri="{FF2B5EF4-FFF2-40B4-BE49-F238E27FC236}">
                    <a16:creationId xmlns:a16="http://schemas.microsoft.com/office/drawing/2014/main" id="{6CBA024F-1378-DCE1-9F19-3E5A64F42133}"/>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E9C5491-7502-167C-40E2-E2025CAD938A}"/>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4BF38113-E492-A4DB-190B-EC211FE0B803}"/>
                </a:ext>
              </a:extLst>
            </p:cNvPr>
            <p:cNvGrpSpPr/>
            <p:nvPr userDrawn="1"/>
          </p:nvGrpSpPr>
          <p:grpSpPr>
            <a:xfrm rot="5400000">
              <a:off x="-1460500" y="1483535"/>
              <a:ext cx="634206" cy="59514"/>
              <a:chOff x="-1460500" y="1483536"/>
              <a:chExt cx="634206" cy="59514"/>
            </a:xfrm>
            <a:grpFill/>
          </p:grpSpPr>
          <p:sp>
            <p:nvSpPr>
              <p:cNvPr id="41" name="Rectangle 40">
                <a:extLst>
                  <a:ext uri="{FF2B5EF4-FFF2-40B4-BE49-F238E27FC236}">
                    <a16:creationId xmlns:a16="http://schemas.microsoft.com/office/drawing/2014/main" id="{A152AD8B-0DBD-4D21-E827-A0683EA1A524}"/>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88EDEFF-0331-73BC-D2AA-90DF57D6E391}"/>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5" name="Group 44">
            <a:extLst>
              <a:ext uri="{FF2B5EF4-FFF2-40B4-BE49-F238E27FC236}">
                <a16:creationId xmlns:a16="http://schemas.microsoft.com/office/drawing/2014/main" id="{CBDCEB6B-BEA7-B6E2-9724-CFB38FBC7B5E}"/>
              </a:ext>
            </a:extLst>
          </p:cNvPr>
          <p:cNvGrpSpPr/>
          <p:nvPr userDrawn="1"/>
        </p:nvGrpSpPr>
        <p:grpSpPr>
          <a:xfrm>
            <a:off x="74478" y="5448770"/>
            <a:ext cx="410863" cy="410863"/>
            <a:chOff x="-1460500" y="1196189"/>
            <a:chExt cx="634206" cy="634206"/>
          </a:xfrm>
          <a:solidFill>
            <a:schemeClr val="accent5"/>
          </a:solidFill>
        </p:grpSpPr>
        <p:grpSp>
          <p:nvGrpSpPr>
            <p:cNvPr id="46" name="Group 45">
              <a:extLst>
                <a:ext uri="{FF2B5EF4-FFF2-40B4-BE49-F238E27FC236}">
                  <a16:creationId xmlns:a16="http://schemas.microsoft.com/office/drawing/2014/main" id="{0AC7D3CC-F867-D5C5-3310-F0EB31D1FDE9}"/>
                </a:ext>
              </a:extLst>
            </p:cNvPr>
            <p:cNvGrpSpPr/>
            <p:nvPr userDrawn="1"/>
          </p:nvGrpSpPr>
          <p:grpSpPr>
            <a:xfrm>
              <a:off x="-1460500" y="1483536"/>
              <a:ext cx="634206" cy="59514"/>
              <a:chOff x="-1460500" y="1483536"/>
              <a:chExt cx="634206" cy="59514"/>
            </a:xfrm>
            <a:grpFill/>
          </p:grpSpPr>
          <p:sp>
            <p:nvSpPr>
              <p:cNvPr id="50" name="Rectangle 49">
                <a:extLst>
                  <a:ext uri="{FF2B5EF4-FFF2-40B4-BE49-F238E27FC236}">
                    <a16:creationId xmlns:a16="http://schemas.microsoft.com/office/drawing/2014/main" id="{9473E397-D506-C70A-6676-EA4FEDE64D5D}"/>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363E469-C1F6-D0D2-6768-B5BA470C5E74}"/>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1BAF0EE5-6225-7919-3A81-597BAD01D2EF}"/>
                </a:ext>
              </a:extLst>
            </p:cNvPr>
            <p:cNvGrpSpPr/>
            <p:nvPr userDrawn="1"/>
          </p:nvGrpSpPr>
          <p:grpSpPr>
            <a:xfrm rot="5400000">
              <a:off x="-1460500" y="1483535"/>
              <a:ext cx="634206" cy="59514"/>
              <a:chOff x="-1460500" y="1483536"/>
              <a:chExt cx="634206" cy="59514"/>
            </a:xfrm>
            <a:grpFill/>
          </p:grpSpPr>
          <p:sp>
            <p:nvSpPr>
              <p:cNvPr id="48" name="Rectangle 47">
                <a:extLst>
                  <a:ext uri="{FF2B5EF4-FFF2-40B4-BE49-F238E27FC236}">
                    <a16:creationId xmlns:a16="http://schemas.microsoft.com/office/drawing/2014/main" id="{25491AD6-4DF0-69CF-A9C4-E055AD1906B8}"/>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2360C8EF-1307-6B29-85ED-E23109C03517}"/>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2" name="Group 51">
            <a:extLst>
              <a:ext uri="{FF2B5EF4-FFF2-40B4-BE49-F238E27FC236}">
                <a16:creationId xmlns:a16="http://schemas.microsoft.com/office/drawing/2014/main" id="{C8390074-F66D-0204-CCBE-F97F927CA1EE}"/>
              </a:ext>
            </a:extLst>
          </p:cNvPr>
          <p:cNvGrpSpPr/>
          <p:nvPr userDrawn="1"/>
        </p:nvGrpSpPr>
        <p:grpSpPr>
          <a:xfrm>
            <a:off x="406531" y="5809515"/>
            <a:ext cx="410863" cy="410863"/>
            <a:chOff x="-1460500" y="1196189"/>
            <a:chExt cx="634206" cy="634206"/>
          </a:xfrm>
          <a:solidFill>
            <a:schemeClr val="accent5"/>
          </a:solidFill>
        </p:grpSpPr>
        <p:grpSp>
          <p:nvGrpSpPr>
            <p:cNvPr id="53" name="Group 52">
              <a:extLst>
                <a:ext uri="{FF2B5EF4-FFF2-40B4-BE49-F238E27FC236}">
                  <a16:creationId xmlns:a16="http://schemas.microsoft.com/office/drawing/2014/main" id="{C5885195-0959-7984-EE05-792F174EDB03}"/>
                </a:ext>
              </a:extLst>
            </p:cNvPr>
            <p:cNvGrpSpPr/>
            <p:nvPr userDrawn="1"/>
          </p:nvGrpSpPr>
          <p:grpSpPr>
            <a:xfrm>
              <a:off x="-1460500" y="1483536"/>
              <a:ext cx="634206" cy="59514"/>
              <a:chOff x="-1460500" y="1483536"/>
              <a:chExt cx="634206" cy="59514"/>
            </a:xfrm>
            <a:grpFill/>
          </p:grpSpPr>
          <p:sp>
            <p:nvSpPr>
              <p:cNvPr id="57" name="Rectangle 56">
                <a:extLst>
                  <a:ext uri="{FF2B5EF4-FFF2-40B4-BE49-F238E27FC236}">
                    <a16:creationId xmlns:a16="http://schemas.microsoft.com/office/drawing/2014/main" id="{93943174-1CCA-D54A-B7A5-4BF8F0829144}"/>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B730E401-304C-C0A6-E66B-9C6A5087AB7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5F8A6AF2-DFFF-A23A-B3F3-875A6D8B3CB2}"/>
                </a:ext>
              </a:extLst>
            </p:cNvPr>
            <p:cNvGrpSpPr/>
            <p:nvPr userDrawn="1"/>
          </p:nvGrpSpPr>
          <p:grpSpPr>
            <a:xfrm rot="5400000">
              <a:off x="-1460500" y="1483535"/>
              <a:ext cx="634206" cy="59514"/>
              <a:chOff x="-1460500" y="1483536"/>
              <a:chExt cx="634206" cy="59514"/>
            </a:xfrm>
            <a:grpFill/>
          </p:grpSpPr>
          <p:sp>
            <p:nvSpPr>
              <p:cNvPr id="55" name="Rectangle 54">
                <a:extLst>
                  <a:ext uri="{FF2B5EF4-FFF2-40B4-BE49-F238E27FC236}">
                    <a16:creationId xmlns:a16="http://schemas.microsoft.com/office/drawing/2014/main" id="{46871143-6512-AF51-3719-4CDF9908A4DB}"/>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3785430-2D41-7B46-017F-F7C382FDE0E6}"/>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9" name="Group 58">
            <a:extLst>
              <a:ext uri="{FF2B5EF4-FFF2-40B4-BE49-F238E27FC236}">
                <a16:creationId xmlns:a16="http://schemas.microsoft.com/office/drawing/2014/main" id="{613187E5-D2C1-AEE4-8A5E-A6AD97ADD4F0}"/>
              </a:ext>
            </a:extLst>
          </p:cNvPr>
          <p:cNvGrpSpPr/>
          <p:nvPr userDrawn="1"/>
        </p:nvGrpSpPr>
        <p:grpSpPr>
          <a:xfrm>
            <a:off x="55200" y="6126270"/>
            <a:ext cx="410863" cy="410863"/>
            <a:chOff x="-1460500" y="1196189"/>
            <a:chExt cx="634206" cy="634206"/>
          </a:xfrm>
          <a:solidFill>
            <a:schemeClr val="accent5"/>
          </a:solidFill>
        </p:grpSpPr>
        <p:grpSp>
          <p:nvGrpSpPr>
            <p:cNvPr id="60" name="Group 59">
              <a:extLst>
                <a:ext uri="{FF2B5EF4-FFF2-40B4-BE49-F238E27FC236}">
                  <a16:creationId xmlns:a16="http://schemas.microsoft.com/office/drawing/2014/main" id="{8D9CC00E-DDAA-99FC-F1ED-31BFFA157A2D}"/>
                </a:ext>
              </a:extLst>
            </p:cNvPr>
            <p:cNvGrpSpPr/>
            <p:nvPr userDrawn="1"/>
          </p:nvGrpSpPr>
          <p:grpSpPr>
            <a:xfrm>
              <a:off x="-1460500" y="1483536"/>
              <a:ext cx="634206" cy="59514"/>
              <a:chOff x="-1460500" y="1483536"/>
              <a:chExt cx="634206" cy="59514"/>
            </a:xfrm>
            <a:grpFill/>
          </p:grpSpPr>
          <p:sp>
            <p:nvSpPr>
              <p:cNvPr id="64" name="Rectangle 63">
                <a:extLst>
                  <a:ext uri="{FF2B5EF4-FFF2-40B4-BE49-F238E27FC236}">
                    <a16:creationId xmlns:a16="http://schemas.microsoft.com/office/drawing/2014/main" id="{665CE115-6D8A-3402-56AF-710F102F8520}"/>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A2CD025E-CEC7-8CBC-5A4A-307934CED077}"/>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F0F9E7FE-390A-EC1F-C2CA-52B825901D8F}"/>
                </a:ext>
              </a:extLst>
            </p:cNvPr>
            <p:cNvGrpSpPr/>
            <p:nvPr userDrawn="1"/>
          </p:nvGrpSpPr>
          <p:grpSpPr>
            <a:xfrm rot="5400000">
              <a:off x="-1460500" y="1483535"/>
              <a:ext cx="634206" cy="59514"/>
              <a:chOff x="-1460500" y="1483536"/>
              <a:chExt cx="634206" cy="59514"/>
            </a:xfrm>
            <a:grpFill/>
          </p:grpSpPr>
          <p:sp>
            <p:nvSpPr>
              <p:cNvPr id="62" name="Rectangle 61">
                <a:extLst>
                  <a:ext uri="{FF2B5EF4-FFF2-40B4-BE49-F238E27FC236}">
                    <a16:creationId xmlns:a16="http://schemas.microsoft.com/office/drawing/2014/main" id="{4FD66C98-60E0-2D8D-6C13-979A037A0C8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42A151E2-D2D7-1AFB-A684-8C7047B6D410}"/>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6" name="Group 65">
            <a:extLst>
              <a:ext uri="{FF2B5EF4-FFF2-40B4-BE49-F238E27FC236}">
                <a16:creationId xmlns:a16="http://schemas.microsoft.com/office/drawing/2014/main" id="{D429FF84-DC18-C305-4CE8-DD86240EB0A1}"/>
              </a:ext>
            </a:extLst>
          </p:cNvPr>
          <p:cNvGrpSpPr/>
          <p:nvPr userDrawn="1"/>
        </p:nvGrpSpPr>
        <p:grpSpPr>
          <a:xfrm>
            <a:off x="387253" y="6487015"/>
            <a:ext cx="410863" cy="410863"/>
            <a:chOff x="-1460500" y="1196189"/>
            <a:chExt cx="634206" cy="634206"/>
          </a:xfrm>
          <a:solidFill>
            <a:schemeClr val="accent5"/>
          </a:solidFill>
        </p:grpSpPr>
        <p:grpSp>
          <p:nvGrpSpPr>
            <p:cNvPr id="67" name="Group 66">
              <a:extLst>
                <a:ext uri="{FF2B5EF4-FFF2-40B4-BE49-F238E27FC236}">
                  <a16:creationId xmlns:a16="http://schemas.microsoft.com/office/drawing/2014/main" id="{40779D77-DAC0-B211-4237-E28DDDA420BF}"/>
                </a:ext>
              </a:extLst>
            </p:cNvPr>
            <p:cNvGrpSpPr/>
            <p:nvPr userDrawn="1"/>
          </p:nvGrpSpPr>
          <p:grpSpPr>
            <a:xfrm>
              <a:off x="-1460500" y="1483536"/>
              <a:ext cx="634206" cy="59514"/>
              <a:chOff x="-1460500" y="1483536"/>
              <a:chExt cx="634206" cy="59514"/>
            </a:xfrm>
            <a:grpFill/>
          </p:grpSpPr>
          <p:sp>
            <p:nvSpPr>
              <p:cNvPr id="71" name="Rectangle 70">
                <a:extLst>
                  <a:ext uri="{FF2B5EF4-FFF2-40B4-BE49-F238E27FC236}">
                    <a16:creationId xmlns:a16="http://schemas.microsoft.com/office/drawing/2014/main" id="{52A2C137-5A5B-4DF3-F99A-78BBAFFC5045}"/>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0328E10B-C389-9BD9-8453-F8EAD6DD23CF}"/>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136732B7-41F3-E323-B28E-5EA07D413375}"/>
                </a:ext>
              </a:extLst>
            </p:cNvPr>
            <p:cNvGrpSpPr/>
            <p:nvPr userDrawn="1"/>
          </p:nvGrpSpPr>
          <p:grpSpPr>
            <a:xfrm rot="5400000">
              <a:off x="-1460500" y="1483535"/>
              <a:ext cx="634206" cy="59514"/>
              <a:chOff x="-1460500" y="1483536"/>
              <a:chExt cx="634206" cy="59514"/>
            </a:xfrm>
            <a:grpFill/>
          </p:grpSpPr>
          <p:sp>
            <p:nvSpPr>
              <p:cNvPr id="69" name="Rectangle 68">
                <a:extLst>
                  <a:ext uri="{FF2B5EF4-FFF2-40B4-BE49-F238E27FC236}">
                    <a16:creationId xmlns:a16="http://schemas.microsoft.com/office/drawing/2014/main" id="{30E1DD1A-CF3F-47B7-847F-6CB19CB08AFC}"/>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D95B330F-269A-C325-8354-136E34058296}"/>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a:extLst>
              <a:ext uri="{FF2B5EF4-FFF2-40B4-BE49-F238E27FC236}">
                <a16:creationId xmlns:a16="http://schemas.microsoft.com/office/drawing/2014/main" id="{370F8D77-CCDD-CB39-B20E-294DCAE8FB5C}"/>
              </a:ext>
            </a:extLst>
          </p:cNvPr>
          <p:cNvSpPr>
            <a:spLocks noGrp="1"/>
          </p:cNvSpPr>
          <p:nvPr>
            <p:ph type="title"/>
          </p:nvPr>
        </p:nvSpPr>
        <p:spPr>
          <a:xfrm>
            <a:off x="996950" y="3077079"/>
            <a:ext cx="3638550" cy="599609"/>
          </a:xfrm>
        </p:spPr>
        <p:txBody>
          <a:bodyPr anchor="ctr"/>
          <a:lstStyle/>
          <a:p>
            <a:r>
              <a:rPr lang="en-US"/>
              <a:t>Click to edit Master title style</a:t>
            </a:r>
          </a:p>
        </p:txBody>
      </p:sp>
    </p:spTree>
    <p:extLst>
      <p:ext uri="{BB962C8B-B14F-4D97-AF65-F5344CB8AC3E}">
        <p14:creationId xmlns:p14="http://schemas.microsoft.com/office/powerpoint/2010/main" val="23454106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lide True False 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7B968-40F1-CD07-78D0-3176E5FD4AE7}"/>
              </a:ext>
            </a:extLst>
          </p:cNvPr>
          <p:cNvSpPr>
            <a:spLocks noGrp="1"/>
          </p:cNvSpPr>
          <p:nvPr>
            <p:ph type="title"/>
          </p:nvPr>
        </p:nvSpPr>
        <p:spPr>
          <a:xfrm>
            <a:off x="996950" y="3129195"/>
            <a:ext cx="4216400" cy="599609"/>
          </a:xfrm>
        </p:spPr>
        <p:txBody>
          <a:bodyPr anchor="ctr"/>
          <a:lstStyle/>
          <a:p>
            <a:r>
              <a:rPr lang="en-US"/>
              <a:t>Click to edit Master title style</a:t>
            </a:r>
          </a:p>
        </p:txBody>
      </p:sp>
      <p:sp>
        <p:nvSpPr>
          <p:cNvPr id="6" name="Rectangle: Single Corner Snipped 5">
            <a:extLst>
              <a:ext uri="{FF2B5EF4-FFF2-40B4-BE49-F238E27FC236}">
                <a16:creationId xmlns:a16="http://schemas.microsoft.com/office/drawing/2014/main" id="{EE139459-32CC-150B-471D-DC5E6E7C2857}"/>
              </a:ext>
            </a:extLst>
          </p:cNvPr>
          <p:cNvSpPr/>
          <p:nvPr userDrawn="1"/>
        </p:nvSpPr>
        <p:spPr>
          <a:xfrm rot="10800000">
            <a:off x="10687050" y="-622883"/>
            <a:ext cx="2357306" cy="1245765"/>
          </a:xfrm>
          <a:prstGeom prst="snip1Rect">
            <a:avLst>
              <a:gd name="adj" fmla="val 50000"/>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D9E24CE-FE44-84D4-28A8-ED49100E6F34}"/>
              </a:ext>
            </a:extLst>
          </p:cNvPr>
          <p:cNvGrpSpPr/>
          <p:nvPr userDrawn="1"/>
        </p:nvGrpSpPr>
        <p:grpSpPr>
          <a:xfrm>
            <a:off x="11195050" y="-76915"/>
            <a:ext cx="497080" cy="497080"/>
            <a:chOff x="-1460500" y="1196189"/>
            <a:chExt cx="634206" cy="634206"/>
          </a:xfrm>
          <a:solidFill>
            <a:schemeClr val="bg1"/>
          </a:solidFill>
        </p:grpSpPr>
        <p:grpSp>
          <p:nvGrpSpPr>
            <p:cNvPr id="8" name="Group 7">
              <a:extLst>
                <a:ext uri="{FF2B5EF4-FFF2-40B4-BE49-F238E27FC236}">
                  <a16:creationId xmlns:a16="http://schemas.microsoft.com/office/drawing/2014/main" id="{D64E02FC-6F97-1357-F67A-45DB56A5E827}"/>
                </a:ext>
              </a:extLst>
            </p:cNvPr>
            <p:cNvGrpSpPr/>
            <p:nvPr userDrawn="1"/>
          </p:nvGrpSpPr>
          <p:grpSpPr>
            <a:xfrm>
              <a:off x="-1460500" y="1483536"/>
              <a:ext cx="634206" cy="59514"/>
              <a:chOff x="-1460500" y="1483536"/>
              <a:chExt cx="634206" cy="59514"/>
            </a:xfrm>
            <a:grpFill/>
          </p:grpSpPr>
          <p:sp>
            <p:nvSpPr>
              <p:cNvPr id="12" name="Rectangle 11">
                <a:extLst>
                  <a:ext uri="{FF2B5EF4-FFF2-40B4-BE49-F238E27FC236}">
                    <a16:creationId xmlns:a16="http://schemas.microsoft.com/office/drawing/2014/main" id="{D41F2EEF-55C4-D38B-AD25-DEA20B96964F}"/>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F6786A3-D461-5ED1-4104-C709EF545CDD}"/>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EBD5A8AA-D123-108E-F338-A092E4CC1C7F}"/>
                </a:ext>
              </a:extLst>
            </p:cNvPr>
            <p:cNvGrpSpPr/>
            <p:nvPr userDrawn="1"/>
          </p:nvGrpSpPr>
          <p:grpSpPr>
            <a:xfrm rot="5400000">
              <a:off x="-1460500" y="1483535"/>
              <a:ext cx="634206" cy="59514"/>
              <a:chOff x="-1460500" y="1483536"/>
              <a:chExt cx="634206" cy="59514"/>
            </a:xfrm>
            <a:grpFill/>
          </p:grpSpPr>
          <p:sp>
            <p:nvSpPr>
              <p:cNvPr id="10" name="Rectangle 9">
                <a:extLst>
                  <a:ext uri="{FF2B5EF4-FFF2-40B4-BE49-F238E27FC236}">
                    <a16:creationId xmlns:a16="http://schemas.microsoft.com/office/drawing/2014/main" id="{40ACDF57-5468-0BE1-776C-4917546ECA3C}"/>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2062F45-F1B7-BDD9-47C0-A22E491D9212}"/>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 name="Group 13">
            <a:extLst>
              <a:ext uri="{FF2B5EF4-FFF2-40B4-BE49-F238E27FC236}">
                <a16:creationId xmlns:a16="http://schemas.microsoft.com/office/drawing/2014/main" id="{14E83963-E226-91DB-1C5F-D438B2F70115}"/>
              </a:ext>
            </a:extLst>
          </p:cNvPr>
          <p:cNvGrpSpPr/>
          <p:nvPr userDrawn="1"/>
        </p:nvGrpSpPr>
        <p:grpSpPr>
          <a:xfrm>
            <a:off x="11815482" y="-76915"/>
            <a:ext cx="497080" cy="497080"/>
            <a:chOff x="-1460500" y="1196189"/>
            <a:chExt cx="634206" cy="634206"/>
          </a:xfrm>
          <a:solidFill>
            <a:schemeClr val="bg1"/>
          </a:solidFill>
        </p:grpSpPr>
        <p:grpSp>
          <p:nvGrpSpPr>
            <p:cNvPr id="15" name="Group 14">
              <a:extLst>
                <a:ext uri="{FF2B5EF4-FFF2-40B4-BE49-F238E27FC236}">
                  <a16:creationId xmlns:a16="http://schemas.microsoft.com/office/drawing/2014/main" id="{631C8571-FFB8-351D-EC8D-5A70BDBA8C7C}"/>
                </a:ext>
              </a:extLst>
            </p:cNvPr>
            <p:cNvGrpSpPr/>
            <p:nvPr userDrawn="1"/>
          </p:nvGrpSpPr>
          <p:grpSpPr>
            <a:xfrm>
              <a:off x="-1460500" y="1483536"/>
              <a:ext cx="634206" cy="59514"/>
              <a:chOff x="-1460500" y="1483536"/>
              <a:chExt cx="634206" cy="59514"/>
            </a:xfrm>
            <a:grpFill/>
          </p:grpSpPr>
          <p:sp>
            <p:nvSpPr>
              <p:cNvPr id="19" name="Rectangle 18">
                <a:extLst>
                  <a:ext uri="{FF2B5EF4-FFF2-40B4-BE49-F238E27FC236}">
                    <a16:creationId xmlns:a16="http://schemas.microsoft.com/office/drawing/2014/main" id="{ACF60B71-7E0B-B380-5DD0-C076CCD1DFC6}"/>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B20D4BA-0723-6C61-2678-17F82145AEB8}"/>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186F1842-99AC-8DE4-1281-C3283894FC94}"/>
                </a:ext>
              </a:extLst>
            </p:cNvPr>
            <p:cNvGrpSpPr/>
            <p:nvPr userDrawn="1"/>
          </p:nvGrpSpPr>
          <p:grpSpPr>
            <a:xfrm rot="5400000">
              <a:off x="-1460500" y="1483535"/>
              <a:ext cx="634206" cy="59514"/>
              <a:chOff x="-1460500" y="1483536"/>
              <a:chExt cx="634206" cy="59514"/>
            </a:xfrm>
            <a:grpFill/>
          </p:grpSpPr>
          <p:sp>
            <p:nvSpPr>
              <p:cNvPr id="17" name="Rectangle 16">
                <a:extLst>
                  <a:ext uri="{FF2B5EF4-FFF2-40B4-BE49-F238E27FC236}">
                    <a16:creationId xmlns:a16="http://schemas.microsoft.com/office/drawing/2014/main" id="{51E962F7-862B-5BAE-58F1-7DE6B2B1B196}"/>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9D83747-D38F-B986-FEF6-EF2618C06E03}"/>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 name="Group 20">
            <a:extLst>
              <a:ext uri="{FF2B5EF4-FFF2-40B4-BE49-F238E27FC236}">
                <a16:creationId xmlns:a16="http://schemas.microsoft.com/office/drawing/2014/main" id="{EACF1854-6B0F-EADF-4C04-771A32522815}"/>
              </a:ext>
            </a:extLst>
          </p:cNvPr>
          <p:cNvGrpSpPr/>
          <p:nvPr userDrawn="1"/>
        </p:nvGrpSpPr>
        <p:grpSpPr>
          <a:xfrm>
            <a:off x="-730250" y="5972175"/>
            <a:ext cx="1498600" cy="1498600"/>
            <a:chOff x="-2343150" y="1566863"/>
            <a:chExt cx="1498600" cy="1498600"/>
          </a:xfrm>
        </p:grpSpPr>
        <p:sp>
          <p:nvSpPr>
            <p:cNvPr id="22" name="Oval 21">
              <a:extLst>
                <a:ext uri="{FF2B5EF4-FFF2-40B4-BE49-F238E27FC236}">
                  <a16:creationId xmlns:a16="http://schemas.microsoft.com/office/drawing/2014/main" id="{8A3AD058-13A6-85B4-B098-0F592E695322}"/>
                </a:ext>
              </a:extLst>
            </p:cNvPr>
            <p:cNvSpPr/>
            <p:nvPr userDrawn="1"/>
          </p:nvSpPr>
          <p:spPr>
            <a:xfrm>
              <a:off x="-2057400" y="1852613"/>
              <a:ext cx="927100" cy="927100"/>
            </a:xfrm>
            <a:prstGeom prst="ellipse">
              <a:avLst/>
            </a:prstGeom>
            <a:noFill/>
            <a:ln w="28575">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9DD98C6-D7F9-5C7B-C871-F9717B656FF8}"/>
                </a:ext>
              </a:extLst>
            </p:cNvPr>
            <p:cNvSpPr/>
            <p:nvPr userDrawn="1"/>
          </p:nvSpPr>
          <p:spPr>
            <a:xfrm>
              <a:off x="-2343150" y="1566863"/>
              <a:ext cx="1498600" cy="1498600"/>
            </a:xfrm>
            <a:prstGeom prst="ellipse">
              <a:avLst/>
            </a:prstGeom>
            <a:noFill/>
            <a:ln w="28575">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Diagonal Corners Snipped 23">
            <a:extLst>
              <a:ext uri="{FF2B5EF4-FFF2-40B4-BE49-F238E27FC236}">
                <a16:creationId xmlns:a16="http://schemas.microsoft.com/office/drawing/2014/main" id="{63D74C1F-4F9B-512A-3F55-C477E0E73028}"/>
              </a:ext>
            </a:extLst>
          </p:cNvPr>
          <p:cNvSpPr/>
          <p:nvPr userDrawn="1"/>
        </p:nvSpPr>
        <p:spPr>
          <a:xfrm>
            <a:off x="8204200" y="1574800"/>
            <a:ext cx="2990850" cy="876300"/>
          </a:xfrm>
          <a:prstGeom prst="snip2Diag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Diagonal Corners Snipped 24">
            <a:extLst>
              <a:ext uri="{FF2B5EF4-FFF2-40B4-BE49-F238E27FC236}">
                <a16:creationId xmlns:a16="http://schemas.microsoft.com/office/drawing/2014/main" id="{050B1B68-75FD-4532-445C-E51738B92B09}"/>
              </a:ext>
            </a:extLst>
          </p:cNvPr>
          <p:cNvSpPr/>
          <p:nvPr userDrawn="1"/>
        </p:nvSpPr>
        <p:spPr>
          <a:xfrm>
            <a:off x="8337550" y="1695450"/>
            <a:ext cx="635000" cy="635000"/>
          </a:xfrm>
          <a:prstGeom prst="snip2Diag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26" descr="Checkmark with solid fill">
            <a:extLst>
              <a:ext uri="{FF2B5EF4-FFF2-40B4-BE49-F238E27FC236}">
                <a16:creationId xmlns:a16="http://schemas.microsoft.com/office/drawing/2014/main" id="{4375A19F-25C7-2F66-07FD-BB81CE8CFDA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2487" y="1830387"/>
            <a:ext cx="365125" cy="365125"/>
          </a:xfrm>
          <a:prstGeom prst="rect">
            <a:avLst/>
          </a:prstGeom>
        </p:spPr>
      </p:pic>
      <p:sp>
        <p:nvSpPr>
          <p:cNvPr id="31" name="Text Placeholder 30">
            <a:extLst>
              <a:ext uri="{FF2B5EF4-FFF2-40B4-BE49-F238E27FC236}">
                <a16:creationId xmlns:a16="http://schemas.microsoft.com/office/drawing/2014/main" id="{46486CFF-AAE3-2ACE-B97B-45CE4F511047}"/>
              </a:ext>
            </a:extLst>
          </p:cNvPr>
          <p:cNvSpPr>
            <a:spLocks noGrp="1"/>
          </p:cNvSpPr>
          <p:nvPr>
            <p:ph type="body" sz="quarter" idx="13"/>
          </p:nvPr>
        </p:nvSpPr>
        <p:spPr>
          <a:xfrm>
            <a:off x="9201150" y="1695450"/>
            <a:ext cx="1765300" cy="635000"/>
          </a:xfrm>
        </p:spPr>
        <p:txBody>
          <a:bodyPr anchor="ctr">
            <a:noAutofit/>
          </a:bodyPr>
          <a:lstStyle>
            <a:lvl1pPr algn="l">
              <a:defRPr sz="1800">
                <a:solidFill>
                  <a:schemeClr val="bg1"/>
                </a:solidFill>
              </a:defRPr>
            </a:lvl1pPr>
            <a:lvl2pPr algn="l">
              <a:defRPr sz="1800">
                <a:solidFill>
                  <a:schemeClr val="bg1"/>
                </a:solidFill>
              </a:defRPr>
            </a:lvl2pPr>
            <a:lvl3pPr algn="l">
              <a:defRPr sz="1800">
                <a:solidFill>
                  <a:schemeClr val="bg1"/>
                </a:solidFill>
              </a:defRPr>
            </a:lvl3pPr>
            <a:lvl4pPr algn="l">
              <a:defRPr sz="1800">
                <a:solidFill>
                  <a:schemeClr val="bg1"/>
                </a:solidFill>
              </a:defRPr>
            </a:lvl4pPr>
            <a:lvl5pPr algn="l">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Rectangle: Diagonal Corners Snipped 31">
            <a:extLst>
              <a:ext uri="{FF2B5EF4-FFF2-40B4-BE49-F238E27FC236}">
                <a16:creationId xmlns:a16="http://schemas.microsoft.com/office/drawing/2014/main" id="{3C5D76EF-F2B1-6C87-7960-A41C02D41B90}"/>
              </a:ext>
            </a:extLst>
          </p:cNvPr>
          <p:cNvSpPr/>
          <p:nvPr userDrawn="1"/>
        </p:nvSpPr>
        <p:spPr>
          <a:xfrm>
            <a:off x="8204200" y="4321175"/>
            <a:ext cx="2990850" cy="876300"/>
          </a:xfrm>
          <a:prstGeom prst="snip2Diag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Diagonal Corners Snipped 32">
            <a:extLst>
              <a:ext uri="{FF2B5EF4-FFF2-40B4-BE49-F238E27FC236}">
                <a16:creationId xmlns:a16="http://schemas.microsoft.com/office/drawing/2014/main" id="{83210888-3B23-623F-7A06-1C3C34268F35}"/>
              </a:ext>
            </a:extLst>
          </p:cNvPr>
          <p:cNvSpPr/>
          <p:nvPr userDrawn="1"/>
        </p:nvSpPr>
        <p:spPr>
          <a:xfrm>
            <a:off x="8337550" y="4441825"/>
            <a:ext cx="635000" cy="635000"/>
          </a:xfrm>
          <a:prstGeom prst="snip2Diag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30">
            <a:extLst>
              <a:ext uri="{FF2B5EF4-FFF2-40B4-BE49-F238E27FC236}">
                <a16:creationId xmlns:a16="http://schemas.microsoft.com/office/drawing/2014/main" id="{B479166A-F71A-B0BF-B40A-3DBBF85B959A}"/>
              </a:ext>
            </a:extLst>
          </p:cNvPr>
          <p:cNvSpPr>
            <a:spLocks noGrp="1"/>
          </p:cNvSpPr>
          <p:nvPr>
            <p:ph type="body" sz="quarter" idx="14"/>
          </p:nvPr>
        </p:nvSpPr>
        <p:spPr>
          <a:xfrm>
            <a:off x="9201150" y="4441825"/>
            <a:ext cx="1765300" cy="635000"/>
          </a:xfrm>
        </p:spPr>
        <p:txBody>
          <a:bodyPr anchor="ctr">
            <a:noAutofit/>
          </a:bodyPr>
          <a:lstStyle>
            <a:lvl1pPr algn="l">
              <a:defRPr sz="1800">
                <a:solidFill>
                  <a:schemeClr val="bg1"/>
                </a:solidFill>
              </a:defRPr>
            </a:lvl1pPr>
            <a:lvl2pPr algn="l">
              <a:defRPr sz="1800">
                <a:solidFill>
                  <a:schemeClr val="bg1"/>
                </a:solidFill>
              </a:defRPr>
            </a:lvl2pPr>
            <a:lvl3pPr algn="l">
              <a:defRPr sz="1800">
                <a:solidFill>
                  <a:schemeClr val="bg1"/>
                </a:solidFill>
              </a:defRPr>
            </a:lvl3pPr>
            <a:lvl4pPr algn="l">
              <a:defRPr sz="1800">
                <a:solidFill>
                  <a:schemeClr val="bg1"/>
                </a:solidFill>
              </a:defRPr>
            </a:lvl4pPr>
            <a:lvl5pPr algn="l">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9" name="Graphic 28" descr="Close with solid fill">
            <a:extLst>
              <a:ext uri="{FF2B5EF4-FFF2-40B4-BE49-F238E27FC236}">
                <a16:creationId xmlns:a16="http://schemas.microsoft.com/office/drawing/2014/main" id="{A2F74D6B-F5D9-B385-02BB-E5444A72DB0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72486" y="4576762"/>
            <a:ext cx="365125" cy="365125"/>
          </a:xfrm>
          <a:prstGeom prst="rect">
            <a:avLst/>
          </a:prstGeom>
        </p:spPr>
      </p:pic>
    </p:spTree>
    <p:extLst>
      <p:ext uri="{BB962C8B-B14F-4D97-AF65-F5344CB8AC3E}">
        <p14:creationId xmlns:p14="http://schemas.microsoft.com/office/powerpoint/2010/main" val="4933815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lide True False v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7B968-40F1-CD07-78D0-3176E5FD4AE7}"/>
              </a:ext>
            </a:extLst>
          </p:cNvPr>
          <p:cNvSpPr>
            <a:spLocks noGrp="1"/>
          </p:cNvSpPr>
          <p:nvPr>
            <p:ph type="title"/>
          </p:nvPr>
        </p:nvSpPr>
        <p:spPr>
          <a:xfrm>
            <a:off x="996950" y="766995"/>
            <a:ext cx="10198100" cy="599609"/>
          </a:xfrm>
        </p:spPr>
        <p:txBody>
          <a:bodyPr anchor="ctr"/>
          <a:lstStyle/>
          <a:p>
            <a:r>
              <a:rPr lang="en-US"/>
              <a:t>Click to edit Master title style</a:t>
            </a:r>
          </a:p>
        </p:txBody>
      </p:sp>
      <p:sp>
        <p:nvSpPr>
          <p:cNvPr id="24" name="Rectangle: Diagonal Corners Snipped 23">
            <a:extLst>
              <a:ext uri="{FF2B5EF4-FFF2-40B4-BE49-F238E27FC236}">
                <a16:creationId xmlns:a16="http://schemas.microsoft.com/office/drawing/2014/main" id="{63D74C1F-4F9B-512A-3F55-C477E0E73028}"/>
              </a:ext>
            </a:extLst>
          </p:cNvPr>
          <p:cNvSpPr/>
          <p:nvPr userDrawn="1"/>
        </p:nvSpPr>
        <p:spPr>
          <a:xfrm>
            <a:off x="996950" y="4321175"/>
            <a:ext cx="2990850" cy="876300"/>
          </a:xfrm>
          <a:prstGeom prst="snip2Diag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Diagonal Corners Snipped 24">
            <a:extLst>
              <a:ext uri="{FF2B5EF4-FFF2-40B4-BE49-F238E27FC236}">
                <a16:creationId xmlns:a16="http://schemas.microsoft.com/office/drawing/2014/main" id="{050B1B68-75FD-4532-445C-E51738B92B09}"/>
              </a:ext>
            </a:extLst>
          </p:cNvPr>
          <p:cNvSpPr/>
          <p:nvPr userDrawn="1"/>
        </p:nvSpPr>
        <p:spPr>
          <a:xfrm>
            <a:off x="1130300" y="4441825"/>
            <a:ext cx="635000" cy="635000"/>
          </a:xfrm>
          <a:prstGeom prst="snip2Diag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26" descr="Checkmark with solid fill">
            <a:extLst>
              <a:ext uri="{FF2B5EF4-FFF2-40B4-BE49-F238E27FC236}">
                <a16:creationId xmlns:a16="http://schemas.microsoft.com/office/drawing/2014/main" id="{4375A19F-25C7-2F66-07FD-BB81CE8CFDA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265237" y="4576762"/>
            <a:ext cx="365125" cy="365125"/>
          </a:xfrm>
          <a:prstGeom prst="rect">
            <a:avLst/>
          </a:prstGeom>
        </p:spPr>
      </p:pic>
      <p:sp>
        <p:nvSpPr>
          <p:cNvPr id="31" name="Text Placeholder 30">
            <a:extLst>
              <a:ext uri="{FF2B5EF4-FFF2-40B4-BE49-F238E27FC236}">
                <a16:creationId xmlns:a16="http://schemas.microsoft.com/office/drawing/2014/main" id="{46486CFF-AAE3-2ACE-B97B-45CE4F511047}"/>
              </a:ext>
            </a:extLst>
          </p:cNvPr>
          <p:cNvSpPr>
            <a:spLocks noGrp="1"/>
          </p:cNvSpPr>
          <p:nvPr>
            <p:ph type="body" sz="quarter" idx="13"/>
          </p:nvPr>
        </p:nvSpPr>
        <p:spPr>
          <a:xfrm>
            <a:off x="1993900" y="4441825"/>
            <a:ext cx="1765300" cy="635000"/>
          </a:xfrm>
        </p:spPr>
        <p:txBody>
          <a:bodyPr anchor="ctr">
            <a:noAutofit/>
          </a:bodyPr>
          <a:lstStyle>
            <a:lvl1pPr algn="l">
              <a:defRPr sz="1800">
                <a:solidFill>
                  <a:schemeClr val="tx1"/>
                </a:solidFill>
              </a:defRPr>
            </a:lvl1pPr>
            <a:lvl2pPr algn="l">
              <a:defRPr sz="1800">
                <a:solidFill>
                  <a:schemeClr val="tx1"/>
                </a:solidFill>
              </a:defRPr>
            </a:lvl2pPr>
            <a:lvl3pPr algn="l">
              <a:defRPr sz="1800">
                <a:solidFill>
                  <a:schemeClr val="tx1"/>
                </a:solidFill>
              </a:defRPr>
            </a:lvl3pPr>
            <a:lvl4pPr algn="l">
              <a:defRPr sz="1800">
                <a:solidFill>
                  <a:schemeClr val="tx1"/>
                </a:solidFill>
              </a:defRPr>
            </a:lvl4pPr>
            <a:lvl5pPr algn="l">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Rectangle: Diagonal Corners Snipped 31">
            <a:extLst>
              <a:ext uri="{FF2B5EF4-FFF2-40B4-BE49-F238E27FC236}">
                <a16:creationId xmlns:a16="http://schemas.microsoft.com/office/drawing/2014/main" id="{3C5D76EF-F2B1-6C87-7960-A41C02D41B90}"/>
              </a:ext>
            </a:extLst>
          </p:cNvPr>
          <p:cNvSpPr/>
          <p:nvPr userDrawn="1"/>
        </p:nvSpPr>
        <p:spPr>
          <a:xfrm>
            <a:off x="8204200" y="4321175"/>
            <a:ext cx="2990850" cy="876300"/>
          </a:xfrm>
          <a:prstGeom prst="snip2Diag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Diagonal Corners Snipped 32">
            <a:extLst>
              <a:ext uri="{FF2B5EF4-FFF2-40B4-BE49-F238E27FC236}">
                <a16:creationId xmlns:a16="http://schemas.microsoft.com/office/drawing/2014/main" id="{83210888-3B23-623F-7A06-1C3C34268F35}"/>
              </a:ext>
            </a:extLst>
          </p:cNvPr>
          <p:cNvSpPr/>
          <p:nvPr userDrawn="1"/>
        </p:nvSpPr>
        <p:spPr>
          <a:xfrm>
            <a:off x="8337550" y="4441825"/>
            <a:ext cx="635000" cy="635000"/>
          </a:xfrm>
          <a:prstGeom prst="snip2Diag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30">
            <a:extLst>
              <a:ext uri="{FF2B5EF4-FFF2-40B4-BE49-F238E27FC236}">
                <a16:creationId xmlns:a16="http://schemas.microsoft.com/office/drawing/2014/main" id="{B479166A-F71A-B0BF-B40A-3DBBF85B959A}"/>
              </a:ext>
            </a:extLst>
          </p:cNvPr>
          <p:cNvSpPr>
            <a:spLocks noGrp="1"/>
          </p:cNvSpPr>
          <p:nvPr>
            <p:ph type="body" sz="quarter" idx="14"/>
          </p:nvPr>
        </p:nvSpPr>
        <p:spPr>
          <a:xfrm>
            <a:off x="9201150" y="4441825"/>
            <a:ext cx="1765300" cy="635000"/>
          </a:xfrm>
        </p:spPr>
        <p:txBody>
          <a:bodyPr anchor="ctr">
            <a:noAutofit/>
          </a:bodyPr>
          <a:lstStyle>
            <a:lvl1pPr algn="l">
              <a:defRPr sz="1800">
                <a:solidFill>
                  <a:schemeClr val="tx1"/>
                </a:solidFill>
              </a:defRPr>
            </a:lvl1pPr>
            <a:lvl2pPr algn="l">
              <a:defRPr sz="1800">
                <a:solidFill>
                  <a:schemeClr val="tx1"/>
                </a:solidFill>
              </a:defRPr>
            </a:lvl2pPr>
            <a:lvl3pPr algn="l">
              <a:defRPr sz="1800">
                <a:solidFill>
                  <a:schemeClr val="tx1"/>
                </a:solidFill>
              </a:defRPr>
            </a:lvl3pPr>
            <a:lvl4pPr algn="l">
              <a:defRPr sz="1800">
                <a:solidFill>
                  <a:schemeClr val="tx1"/>
                </a:solidFill>
              </a:defRPr>
            </a:lvl4pPr>
            <a:lvl5pPr algn="l">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9" name="Graphic 28" descr="Close with solid fill">
            <a:extLst>
              <a:ext uri="{FF2B5EF4-FFF2-40B4-BE49-F238E27FC236}">
                <a16:creationId xmlns:a16="http://schemas.microsoft.com/office/drawing/2014/main" id="{A2F74D6B-F5D9-B385-02BB-E5444A72DB0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72486" y="4576762"/>
            <a:ext cx="365125" cy="365125"/>
          </a:xfrm>
          <a:prstGeom prst="rect">
            <a:avLst/>
          </a:prstGeom>
        </p:spPr>
      </p:pic>
    </p:spTree>
    <p:extLst>
      <p:ext uri="{BB962C8B-B14F-4D97-AF65-F5344CB8AC3E}">
        <p14:creationId xmlns:p14="http://schemas.microsoft.com/office/powerpoint/2010/main" val="2173908878"/>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lide True False v3">
    <p:bg>
      <p:bgPr>
        <a:solidFill>
          <a:schemeClr val="accent5"/>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01928F8-1736-B2AF-BDF3-F890F47B3584}"/>
              </a:ext>
            </a:extLst>
          </p:cNvPr>
          <p:cNvSpPr/>
          <p:nvPr userDrawn="1"/>
        </p:nvSpPr>
        <p:spPr>
          <a:xfrm>
            <a:off x="0" y="3619500"/>
            <a:ext cx="12192000" cy="32385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Single Corner Snipped 6">
            <a:extLst>
              <a:ext uri="{FF2B5EF4-FFF2-40B4-BE49-F238E27FC236}">
                <a16:creationId xmlns:a16="http://schemas.microsoft.com/office/drawing/2014/main" id="{44873D1D-5BFF-50C8-3210-0525F4019EB1}"/>
              </a:ext>
            </a:extLst>
          </p:cNvPr>
          <p:cNvSpPr/>
          <p:nvPr userDrawn="1"/>
        </p:nvSpPr>
        <p:spPr>
          <a:xfrm>
            <a:off x="996950" y="964734"/>
            <a:ext cx="10198100" cy="4826466"/>
          </a:xfrm>
          <a:prstGeom prst="snip1Rect">
            <a:avLst>
              <a:gd name="adj" fmla="val 1298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B31FC-2714-255E-AEA6-D6D271DD14CB}"/>
              </a:ext>
            </a:extLst>
          </p:cNvPr>
          <p:cNvSpPr>
            <a:spLocks noGrp="1"/>
          </p:cNvSpPr>
          <p:nvPr>
            <p:ph type="title"/>
          </p:nvPr>
        </p:nvSpPr>
        <p:spPr>
          <a:xfrm>
            <a:off x="1409700" y="1409700"/>
            <a:ext cx="9398000" cy="2019300"/>
          </a:xfrm>
        </p:spPr>
        <p:txBody>
          <a:bodyPr/>
          <a:lstStyle>
            <a:lvl1pPr algn="ctr">
              <a:defRPr/>
            </a:lvl1pPr>
          </a:lstStyle>
          <a:p>
            <a:r>
              <a:rPr lang="en-US"/>
              <a:t>Click to edit Master title style</a:t>
            </a:r>
          </a:p>
        </p:txBody>
      </p:sp>
      <p:sp>
        <p:nvSpPr>
          <p:cNvPr id="8" name="Rectangle: Diagonal Corners Snipped 7">
            <a:extLst>
              <a:ext uri="{FF2B5EF4-FFF2-40B4-BE49-F238E27FC236}">
                <a16:creationId xmlns:a16="http://schemas.microsoft.com/office/drawing/2014/main" id="{F368806B-718B-EC67-1631-6599166B58AE}"/>
              </a:ext>
            </a:extLst>
          </p:cNvPr>
          <p:cNvSpPr/>
          <p:nvPr userDrawn="1"/>
        </p:nvSpPr>
        <p:spPr>
          <a:xfrm>
            <a:off x="2222500" y="5334000"/>
            <a:ext cx="2990850" cy="876300"/>
          </a:xfrm>
          <a:prstGeom prst="snip2Diag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Diagonal Corners Snipped 8">
            <a:extLst>
              <a:ext uri="{FF2B5EF4-FFF2-40B4-BE49-F238E27FC236}">
                <a16:creationId xmlns:a16="http://schemas.microsoft.com/office/drawing/2014/main" id="{31D81857-4413-7098-A590-F1DD7FDD8136}"/>
              </a:ext>
            </a:extLst>
          </p:cNvPr>
          <p:cNvSpPr/>
          <p:nvPr userDrawn="1"/>
        </p:nvSpPr>
        <p:spPr>
          <a:xfrm>
            <a:off x="2355850" y="5454650"/>
            <a:ext cx="635000" cy="635000"/>
          </a:xfrm>
          <a:prstGeom prst="snip2Diag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Checkmark with solid fill">
            <a:extLst>
              <a:ext uri="{FF2B5EF4-FFF2-40B4-BE49-F238E27FC236}">
                <a16:creationId xmlns:a16="http://schemas.microsoft.com/office/drawing/2014/main" id="{C7F231E4-82B5-4F15-CF90-AD9CCB4CBFD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90787" y="5589587"/>
            <a:ext cx="365125" cy="365125"/>
          </a:xfrm>
          <a:prstGeom prst="rect">
            <a:avLst/>
          </a:prstGeom>
        </p:spPr>
      </p:pic>
      <p:sp>
        <p:nvSpPr>
          <p:cNvPr id="11" name="Text Placeholder 30">
            <a:extLst>
              <a:ext uri="{FF2B5EF4-FFF2-40B4-BE49-F238E27FC236}">
                <a16:creationId xmlns:a16="http://schemas.microsoft.com/office/drawing/2014/main" id="{A3EC1AFA-A42C-96E6-74AF-632AD2A65F9F}"/>
              </a:ext>
            </a:extLst>
          </p:cNvPr>
          <p:cNvSpPr>
            <a:spLocks noGrp="1"/>
          </p:cNvSpPr>
          <p:nvPr>
            <p:ph type="body" sz="quarter" idx="13"/>
          </p:nvPr>
        </p:nvSpPr>
        <p:spPr>
          <a:xfrm>
            <a:off x="3219450" y="5454650"/>
            <a:ext cx="1765300" cy="635000"/>
          </a:xfrm>
        </p:spPr>
        <p:txBody>
          <a:bodyPr anchor="ctr">
            <a:noAutofit/>
          </a:bodyPr>
          <a:lstStyle>
            <a:lvl1pPr algn="l">
              <a:defRPr sz="1800">
                <a:solidFill>
                  <a:schemeClr val="bg1"/>
                </a:solidFill>
              </a:defRPr>
            </a:lvl1pPr>
            <a:lvl2pPr algn="l">
              <a:defRPr sz="1800">
                <a:solidFill>
                  <a:schemeClr val="bg1"/>
                </a:solidFill>
              </a:defRPr>
            </a:lvl2pPr>
            <a:lvl3pPr algn="l">
              <a:defRPr sz="1800">
                <a:solidFill>
                  <a:schemeClr val="bg1"/>
                </a:solidFill>
              </a:defRPr>
            </a:lvl3pPr>
            <a:lvl4pPr algn="l">
              <a:defRPr sz="1800">
                <a:solidFill>
                  <a:schemeClr val="bg1"/>
                </a:solidFill>
              </a:defRPr>
            </a:lvl4pPr>
            <a:lvl5pPr algn="l">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Diagonal Corners Snipped 11">
            <a:extLst>
              <a:ext uri="{FF2B5EF4-FFF2-40B4-BE49-F238E27FC236}">
                <a16:creationId xmlns:a16="http://schemas.microsoft.com/office/drawing/2014/main" id="{C4ECABF8-A5F1-7A95-4540-8D07717A97D5}"/>
              </a:ext>
            </a:extLst>
          </p:cNvPr>
          <p:cNvSpPr/>
          <p:nvPr userDrawn="1"/>
        </p:nvSpPr>
        <p:spPr>
          <a:xfrm>
            <a:off x="6210300" y="5334000"/>
            <a:ext cx="2990850" cy="876300"/>
          </a:xfrm>
          <a:prstGeom prst="snip2Diag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Diagonal Corners Snipped 12">
            <a:extLst>
              <a:ext uri="{FF2B5EF4-FFF2-40B4-BE49-F238E27FC236}">
                <a16:creationId xmlns:a16="http://schemas.microsoft.com/office/drawing/2014/main" id="{5B55D7A1-3011-15D8-ECAC-1C6E66194C86}"/>
              </a:ext>
            </a:extLst>
          </p:cNvPr>
          <p:cNvSpPr/>
          <p:nvPr userDrawn="1"/>
        </p:nvSpPr>
        <p:spPr>
          <a:xfrm>
            <a:off x="6343650" y="5454650"/>
            <a:ext cx="635000" cy="635000"/>
          </a:xfrm>
          <a:prstGeom prst="snip2Diag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30">
            <a:extLst>
              <a:ext uri="{FF2B5EF4-FFF2-40B4-BE49-F238E27FC236}">
                <a16:creationId xmlns:a16="http://schemas.microsoft.com/office/drawing/2014/main" id="{694CA13D-7D3D-66AC-7C66-51FBAF5586A4}"/>
              </a:ext>
            </a:extLst>
          </p:cNvPr>
          <p:cNvSpPr>
            <a:spLocks noGrp="1"/>
          </p:cNvSpPr>
          <p:nvPr>
            <p:ph type="body" sz="quarter" idx="14"/>
          </p:nvPr>
        </p:nvSpPr>
        <p:spPr>
          <a:xfrm>
            <a:off x="7207250" y="5454650"/>
            <a:ext cx="1765300" cy="635000"/>
          </a:xfrm>
        </p:spPr>
        <p:txBody>
          <a:bodyPr anchor="ctr">
            <a:noAutofit/>
          </a:bodyPr>
          <a:lstStyle>
            <a:lvl1pPr algn="l">
              <a:defRPr sz="1800">
                <a:solidFill>
                  <a:schemeClr val="bg1"/>
                </a:solidFill>
              </a:defRPr>
            </a:lvl1pPr>
            <a:lvl2pPr algn="l">
              <a:defRPr sz="1800">
                <a:solidFill>
                  <a:schemeClr val="bg1"/>
                </a:solidFill>
              </a:defRPr>
            </a:lvl2pPr>
            <a:lvl3pPr algn="l">
              <a:defRPr sz="1800">
                <a:solidFill>
                  <a:schemeClr val="bg1"/>
                </a:solidFill>
              </a:defRPr>
            </a:lvl3pPr>
            <a:lvl4pPr algn="l">
              <a:defRPr sz="1800">
                <a:solidFill>
                  <a:schemeClr val="bg1"/>
                </a:solidFill>
              </a:defRPr>
            </a:lvl4pPr>
            <a:lvl5pPr algn="l">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5" name="Graphic 14" descr="Close with solid fill">
            <a:extLst>
              <a:ext uri="{FF2B5EF4-FFF2-40B4-BE49-F238E27FC236}">
                <a16:creationId xmlns:a16="http://schemas.microsoft.com/office/drawing/2014/main" id="{FE43D88E-A098-DDA6-AFE0-98B4EB0E378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478586" y="5589587"/>
            <a:ext cx="365125" cy="365125"/>
          </a:xfrm>
          <a:prstGeom prst="rect">
            <a:avLst/>
          </a:prstGeom>
        </p:spPr>
      </p:pic>
    </p:spTree>
    <p:extLst>
      <p:ext uri="{BB962C8B-B14F-4D97-AF65-F5344CB8AC3E}">
        <p14:creationId xmlns:p14="http://schemas.microsoft.com/office/powerpoint/2010/main" val="22337497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 Team Members slide - 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B0413-30C2-711B-C988-708CF75AE9D2}"/>
              </a:ext>
            </a:extLst>
          </p:cNvPr>
          <p:cNvSpPr>
            <a:spLocks noGrp="1"/>
          </p:cNvSpPr>
          <p:nvPr>
            <p:ph type="title"/>
          </p:nvPr>
        </p:nvSpPr>
        <p:spPr/>
        <p:txBody>
          <a:bodyPr/>
          <a:lstStyle>
            <a:lvl1pPr algn="ctr">
              <a:defRPr/>
            </a:lvl1pPr>
          </a:lstStyle>
          <a:p>
            <a:r>
              <a:rPr lang="en-US"/>
              <a:t>Click to edit Master title style</a:t>
            </a:r>
          </a:p>
        </p:txBody>
      </p:sp>
      <p:sp>
        <p:nvSpPr>
          <p:cNvPr id="7" name="Picture Placeholder 6">
            <a:extLst>
              <a:ext uri="{FF2B5EF4-FFF2-40B4-BE49-F238E27FC236}">
                <a16:creationId xmlns:a16="http://schemas.microsoft.com/office/drawing/2014/main" id="{6586254C-4155-06F0-ACA2-7F4A1575C630}"/>
              </a:ext>
            </a:extLst>
          </p:cNvPr>
          <p:cNvSpPr>
            <a:spLocks noGrp="1"/>
          </p:cNvSpPr>
          <p:nvPr>
            <p:ph type="pic" sz="quarter" idx="13"/>
          </p:nvPr>
        </p:nvSpPr>
        <p:spPr>
          <a:xfrm>
            <a:off x="2683856" y="1867822"/>
            <a:ext cx="1736725" cy="2062163"/>
          </a:xfrm>
          <a:prstGeom prst="snip2DiagRect">
            <a:avLst>
              <a:gd name="adj1" fmla="val 0"/>
              <a:gd name="adj2" fmla="val 13405"/>
            </a:avLst>
          </a:prstGeom>
          <a:solidFill>
            <a:schemeClr val="bg1">
              <a:lumMod val="95000"/>
            </a:schemeClr>
          </a:solidFill>
        </p:spPr>
        <p:txBody>
          <a:bodyPr/>
          <a:lstStyle/>
          <a:p>
            <a:endParaRPr lang="en-US"/>
          </a:p>
        </p:txBody>
      </p:sp>
      <p:sp>
        <p:nvSpPr>
          <p:cNvPr id="8" name="Text Placeholder 59" descr="Subtitle">
            <a:extLst>
              <a:ext uri="{FF2B5EF4-FFF2-40B4-BE49-F238E27FC236}">
                <a16:creationId xmlns:a16="http://schemas.microsoft.com/office/drawing/2014/main" id="{ED9B742C-6227-BA7C-AC3B-B0C277E71C0F}"/>
              </a:ext>
            </a:extLst>
          </p:cNvPr>
          <p:cNvSpPr>
            <a:spLocks noGrp="1"/>
          </p:cNvSpPr>
          <p:nvPr>
            <p:ph type="body" sz="quarter" idx="14"/>
          </p:nvPr>
        </p:nvSpPr>
        <p:spPr>
          <a:xfrm>
            <a:off x="2683856" y="4185024"/>
            <a:ext cx="1736725" cy="305673"/>
          </a:xfrm>
        </p:spPr>
        <p:txBody>
          <a:bodyPr anchor="t">
            <a:noAutofit/>
          </a:bodyPr>
          <a:lstStyle>
            <a:lvl1pPr algn="ctr">
              <a:defRPr sz="1800" b="1">
                <a:solidFill>
                  <a:schemeClr val="accent5"/>
                </a:solidFill>
              </a:defRPr>
            </a:lvl1pPr>
            <a:lvl2pPr algn="ctr">
              <a:defRPr sz="1800" b="1">
                <a:solidFill>
                  <a:schemeClr val="accent5"/>
                </a:solidFill>
              </a:defRPr>
            </a:lvl2pPr>
            <a:lvl3pPr algn="ctr">
              <a:defRPr sz="1800" b="1">
                <a:solidFill>
                  <a:schemeClr val="accent5"/>
                </a:solidFill>
              </a:defRPr>
            </a:lvl3pPr>
            <a:lvl4pPr algn="ctr">
              <a:defRPr sz="1800" b="1">
                <a:solidFill>
                  <a:schemeClr val="accent5"/>
                </a:solidFill>
              </a:defRPr>
            </a:lvl4pPr>
            <a:lvl5pPr algn="ctr">
              <a:defRPr sz="1800" b="1">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07C5410C-7295-651F-E8E7-FF79D503C434}"/>
              </a:ext>
            </a:extLst>
          </p:cNvPr>
          <p:cNvSpPr>
            <a:spLocks noGrp="1"/>
          </p:cNvSpPr>
          <p:nvPr>
            <p:ph type="body" sz="quarter" idx="15"/>
          </p:nvPr>
        </p:nvSpPr>
        <p:spPr>
          <a:xfrm>
            <a:off x="2683856" y="4677525"/>
            <a:ext cx="1736725" cy="825499"/>
          </a:xfrm>
        </p:spPr>
        <p:txBody>
          <a:bodyPr anchor="t"/>
          <a:lstStyle>
            <a:lvl1pPr algn="ctr">
              <a:defRPr>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Picture Placeholder 6">
            <a:extLst>
              <a:ext uri="{FF2B5EF4-FFF2-40B4-BE49-F238E27FC236}">
                <a16:creationId xmlns:a16="http://schemas.microsoft.com/office/drawing/2014/main" id="{5AD5A291-E354-E131-C8FB-DCFA2449BF4E}"/>
              </a:ext>
            </a:extLst>
          </p:cNvPr>
          <p:cNvSpPr>
            <a:spLocks noGrp="1"/>
          </p:cNvSpPr>
          <p:nvPr>
            <p:ph type="pic" sz="quarter" idx="16"/>
          </p:nvPr>
        </p:nvSpPr>
        <p:spPr>
          <a:xfrm>
            <a:off x="7668606" y="1867822"/>
            <a:ext cx="1736725" cy="2062163"/>
          </a:xfrm>
          <a:prstGeom prst="snip2DiagRect">
            <a:avLst>
              <a:gd name="adj1" fmla="val 0"/>
              <a:gd name="adj2" fmla="val 13405"/>
            </a:avLst>
          </a:prstGeom>
          <a:solidFill>
            <a:schemeClr val="bg1">
              <a:lumMod val="95000"/>
            </a:schemeClr>
          </a:solidFill>
        </p:spPr>
        <p:txBody>
          <a:bodyPr/>
          <a:lstStyle/>
          <a:p>
            <a:endParaRPr lang="en-US"/>
          </a:p>
        </p:txBody>
      </p:sp>
      <p:sp>
        <p:nvSpPr>
          <p:cNvPr id="11" name="Text Placeholder 59" descr="Subtitle">
            <a:extLst>
              <a:ext uri="{FF2B5EF4-FFF2-40B4-BE49-F238E27FC236}">
                <a16:creationId xmlns:a16="http://schemas.microsoft.com/office/drawing/2014/main" id="{C21CD366-ADA6-D1E4-3C52-875B8AC89DC0}"/>
              </a:ext>
            </a:extLst>
          </p:cNvPr>
          <p:cNvSpPr>
            <a:spLocks noGrp="1"/>
          </p:cNvSpPr>
          <p:nvPr>
            <p:ph type="body" sz="quarter" idx="17"/>
          </p:nvPr>
        </p:nvSpPr>
        <p:spPr>
          <a:xfrm>
            <a:off x="7668606" y="4185024"/>
            <a:ext cx="1736725" cy="305673"/>
          </a:xfrm>
        </p:spPr>
        <p:txBody>
          <a:bodyPr anchor="t">
            <a:noAutofit/>
          </a:bodyPr>
          <a:lstStyle>
            <a:lvl1pPr algn="ctr">
              <a:defRPr sz="1800" b="1">
                <a:solidFill>
                  <a:schemeClr val="accent5"/>
                </a:solidFill>
              </a:defRPr>
            </a:lvl1pPr>
            <a:lvl2pPr algn="ctr">
              <a:defRPr sz="1800" b="1">
                <a:solidFill>
                  <a:schemeClr val="accent5"/>
                </a:solidFill>
              </a:defRPr>
            </a:lvl2pPr>
            <a:lvl3pPr algn="ctr">
              <a:defRPr sz="1800" b="1">
                <a:solidFill>
                  <a:schemeClr val="accent5"/>
                </a:solidFill>
              </a:defRPr>
            </a:lvl3pPr>
            <a:lvl4pPr algn="ctr">
              <a:defRPr sz="1800" b="1">
                <a:solidFill>
                  <a:schemeClr val="accent5"/>
                </a:solidFill>
              </a:defRPr>
            </a:lvl4pPr>
            <a:lvl5pPr algn="ctr">
              <a:defRPr sz="1800" b="1">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0">
            <a:extLst>
              <a:ext uri="{FF2B5EF4-FFF2-40B4-BE49-F238E27FC236}">
                <a16:creationId xmlns:a16="http://schemas.microsoft.com/office/drawing/2014/main" id="{B8F199A7-35DA-A2D3-2CF6-7C2C848E740F}"/>
              </a:ext>
            </a:extLst>
          </p:cNvPr>
          <p:cNvSpPr>
            <a:spLocks noGrp="1"/>
          </p:cNvSpPr>
          <p:nvPr>
            <p:ph type="body" sz="quarter" idx="18"/>
          </p:nvPr>
        </p:nvSpPr>
        <p:spPr>
          <a:xfrm>
            <a:off x="7668606" y="4677525"/>
            <a:ext cx="1736725" cy="825499"/>
          </a:xfrm>
        </p:spPr>
        <p:txBody>
          <a:bodyPr anchor="t"/>
          <a:lstStyle>
            <a:lvl1pPr algn="ctr">
              <a:defRPr>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Rectangle: Single Corner Snipped 12">
            <a:extLst>
              <a:ext uri="{FF2B5EF4-FFF2-40B4-BE49-F238E27FC236}">
                <a16:creationId xmlns:a16="http://schemas.microsoft.com/office/drawing/2014/main" id="{822305E2-E466-A395-4A36-B543BC4AAF64}"/>
              </a:ext>
            </a:extLst>
          </p:cNvPr>
          <p:cNvSpPr/>
          <p:nvPr userDrawn="1"/>
        </p:nvSpPr>
        <p:spPr>
          <a:xfrm rot="10800000">
            <a:off x="10687050" y="-622883"/>
            <a:ext cx="2357306" cy="1245765"/>
          </a:xfrm>
          <a:prstGeom prst="snip1Rect">
            <a:avLst>
              <a:gd name="adj" fmla="val 50000"/>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E6396E4-BB18-37E5-D20F-333D8EA651B4}"/>
              </a:ext>
            </a:extLst>
          </p:cNvPr>
          <p:cNvGrpSpPr/>
          <p:nvPr userDrawn="1"/>
        </p:nvGrpSpPr>
        <p:grpSpPr>
          <a:xfrm>
            <a:off x="11195050" y="-76915"/>
            <a:ext cx="497080" cy="497080"/>
            <a:chOff x="-1460500" y="1196189"/>
            <a:chExt cx="634206" cy="634206"/>
          </a:xfrm>
          <a:solidFill>
            <a:schemeClr val="bg1"/>
          </a:solidFill>
        </p:grpSpPr>
        <p:grpSp>
          <p:nvGrpSpPr>
            <p:cNvPr id="15" name="Group 14">
              <a:extLst>
                <a:ext uri="{FF2B5EF4-FFF2-40B4-BE49-F238E27FC236}">
                  <a16:creationId xmlns:a16="http://schemas.microsoft.com/office/drawing/2014/main" id="{F48444E1-641E-8D30-87E0-B3A08740645B}"/>
                </a:ext>
              </a:extLst>
            </p:cNvPr>
            <p:cNvGrpSpPr/>
            <p:nvPr userDrawn="1"/>
          </p:nvGrpSpPr>
          <p:grpSpPr>
            <a:xfrm>
              <a:off x="-1460500" y="1483536"/>
              <a:ext cx="634206" cy="59514"/>
              <a:chOff x="-1460500" y="1483536"/>
              <a:chExt cx="634206" cy="59514"/>
            </a:xfrm>
            <a:grpFill/>
          </p:grpSpPr>
          <p:sp>
            <p:nvSpPr>
              <p:cNvPr id="19" name="Rectangle 18">
                <a:extLst>
                  <a:ext uri="{FF2B5EF4-FFF2-40B4-BE49-F238E27FC236}">
                    <a16:creationId xmlns:a16="http://schemas.microsoft.com/office/drawing/2014/main" id="{F5FD4DC4-CB8B-4823-1462-916226B64E76}"/>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D414005-435B-3A99-29A0-FE3292AD8D53}"/>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15123B15-7892-9C4B-6D85-828DA88333D9}"/>
                </a:ext>
              </a:extLst>
            </p:cNvPr>
            <p:cNvGrpSpPr/>
            <p:nvPr userDrawn="1"/>
          </p:nvGrpSpPr>
          <p:grpSpPr>
            <a:xfrm rot="5400000">
              <a:off x="-1460500" y="1483535"/>
              <a:ext cx="634206" cy="59514"/>
              <a:chOff x="-1460500" y="1483536"/>
              <a:chExt cx="634206" cy="59514"/>
            </a:xfrm>
            <a:grpFill/>
          </p:grpSpPr>
          <p:sp>
            <p:nvSpPr>
              <p:cNvPr id="17" name="Rectangle 16">
                <a:extLst>
                  <a:ext uri="{FF2B5EF4-FFF2-40B4-BE49-F238E27FC236}">
                    <a16:creationId xmlns:a16="http://schemas.microsoft.com/office/drawing/2014/main" id="{5CC1A9EE-0E7E-2082-E10A-E1B166B796B1}"/>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6D5256C-732E-9B9A-B08B-BFBAA55F33A1}"/>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 name="Group 20">
            <a:extLst>
              <a:ext uri="{FF2B5EF4-FFF2-40B4-BE49-F238E27FC236}">
                <a16:creationId xmlns:a16="http://schemas.microsoft.com/office/drawing/2014/main" id="{72456621-84E9-738E-502D-B7AD97835714}"/>
              </a:ext>
            </a:extLst>
          </p:cNvPr>
          <p:cNvGrpSpPr/>
          <p:nvPr userDrawn="1"/>
        </p:nvGrpSpPr>
        <p:grpSpPr>
          <a:xfrm>
            <a:off x="11815482" y="-76915"/>
            <a:ext cx="497080" cy="497080"/>
            <a:chOff x="-1460500" y="1196189"/>
            <a:chExt cx="634206" cy="634206"/>
          </a:xfrm>
          <a:solidFill>
            <a:schemeClr val="bg1"/>
          </a:solidFill>
        </p:grpSpPr>
        <p:grpSp>
          <p:nvGrpSpPr>
            <p:cNvPr id="22" name="Group 21">
              <a:extLst>
                <a:ext uri="{FF2B5EF4-FFF2-40B4-BE49-F238E27FC236}">
                  <a16:creationId xmlns:a16="http://schemas.microsoft.com/office/drawing/2014/main" id="{6760331B-7758-D110-C32E-126B4D5CDA5E}"/>
                </a:ext>
              </a:extLst>
            </p:cNvPr>
            <p:cNvGrpSpPr/>
            <p:nvPr userDrawn="1"/>
          </p:nvGrpSpPr>
          <p:grpSpPr>
            <a:xfrm>
              <a:off x="-1460500" y="1483536"/>
              <a:ext cx="634206" cy="59514"/>
              <a:chOff x="-1460500" y="1483536"/>
              <a:chExt cx="634206" cy="59514"/>
            </a:xfrm>
            <a:grpFill/>
          </p:grpSpPr>
          <p:sp>
            <p:nvSpPr>
              <p:cNvPr id="26" name="Rectangle 25">
                <a:extLst>
                  <a:ext uri="{FF2B5EF4-FFF2-40B4-BE49-F238E27FC236}">
                    <a16:creationId xmlns:a16="http://schemas.microsoft.com/office/drawing/2014/main" id="{88C1BE56-40AD-7CC9-7F9A-6C62B9B09A60}"/>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E8499D9-A45F-63FD-C349-0AE4B7F3C574}"/>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D36D8660-24B4-2408-7718-C1F14BBD041A}"/>
                </a:ext>
              </a:extLst>
            </p:cNvPr>
            <p:cNvGrpSpPr/>
            <p:nvPr userDrawn="1"/>
          </p:nvGrpSpPr>
          <p:grpSpPr>
            <a:xfrm rot="5400000">
              <a:off x="-1460500" y="1483535"/>
              <a:ext cx="634206" cy="59514"/>
              <a:chOff x="-1460500" y="1483536"/>
              <a:chExt cx="634206" cy="59514"/>
            </a:xfrm>
            <a:grpFill/>
          </p:grpSpPr>
          <p:sp>
            <p:nvSpPr>
              <p:cNvPr id="24" name="Rectangle 23">
                <a:extLst>
                  <a:ext uri="{FF2B5EF4-FFF2-40B4-BE49-F238E27FC236}">
                    <a16:creationId xmlns:a16="http://schemas.microsoft.com/office/drawing/2014/main" id="{7017E580-5F42-45A0-DB1A-7C43B3818965}"/>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B4EDE49-4E39-B754-4B63-EFCFFBFDBC87}"/>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8" name="Group 27">
            <a:extLst>
              <a:ext uri="{FF2B5EF4-FFF2-40B4-BE49-F238E27FC236}">
                <a16:creationId xmlns:a16="http://schemas.microsoft.com/office/drawing/2014/main" id="{3163247B-D82E-D629-D7C2-4689D42C9E69}"/>
              </a:ext>
            </a:extLst>
          </p:cNvPr>
          <p:cNvGrpSpPr/>
          <p:nvPr userDrawn="1"/>
        </p:nvGrpSpPr>
        <p:grpSpPr>
          <a:xfrm>
            <a:off x="74478" y="5503025"/>
            <a:ext cx="349471" cy="356608"/>
            <a:chOff x="-1460500" y="1196189"/>
            <a:chExt cx="634206" cy="634206"/>
          </a:xfrm>
          <a:solidFill>
            <a:schemeClr val="accent3"/>
          </a:solidFill>
        </p:grpSpPr>
        <p:grpSp>
          <p:nvGrpSpPr>
            <p:cNvPr id="29" name="Group 28">
              <a:extLst>
                <a:ext uri="{FF2B5EF4-FFF2-40B4-BE49-F238E27FC236}">
                  <a16:creationId xmlns:a16="http://schemas.microsoft.com/office/drawing/2014/main" id="{A768790F-565C-9397-89E7-DDB29A3BF10B}"/>
                </a:ext>
              </a:extLst>
            </p:cNvPr>
            <p:cNvGrpSpPr/>
            <p:nvPr userDrawn="1"/>
          </p:nvGrpSpPr>
          <p:grpSpPr>
            <a:xfrm>
              <a:off x="-1460500" y="1483536"/>
              <a:ext cx="634206" cy="59514"/>
              <a:chOff x="-1460500" y="1483536"/>
              <a:chExt cx="634206" cy="59514"/>
            </a:xfrm>
            <a:grpFill/>
          </p:grpSpPr>
          <p:sp>
            <p:nvSpPr>
              <p:cNvPr id="33" name="Rectangle 32">
                <a:extLst>
                  <a:ext uri="{FF2B5EF4-FFF2-40B4-BE49-F238E27FC236}">
                    <a16:creationId xmlns:a16="http://schemas.microsoft.com/office/drawing/2014/main" id="{C396EB52-53F3-2BBA-A246-848848380AE3}"/>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EA8BAB4-C048-197E-7799-78ED63DDE64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CE6D0366-9B37-709F-2590-D1CF8E0961A6}"/>
                </a:ext>
              </a:extLst>
            </p:cNvPr>
            <p:cNvGrpSpPr/>
            <p:nvPr userDrawn="1"/>
          </p:nvGrpSpPr>
          <p:grpSpPr>
            <a:xfrm rot="5400000">
              <a:off x="-1460500" y="1483535"/>
              <a:ext cx="634206" cy="59514"/>
              <a:chOff x="-1460500" y="1483536"/>
              <a:chExt cx="634206" cy="59514"/>
            </a:xfrm>
            <a:grpFill/>
          </p:grpSpPr>
          <p:sp>
            <p:nvSpPr>
              <p:cNvPr id="31" name="Rectangle 30">
                <a:extLst>
                  <a:ext uri="{FF2B5EF4-FFF2-40B4-BE49-F238E27FC236}">
                    <a16:creationId xmlns:a16="http://schemas.microsoft.com/office/drawing/2014/main" id="{44CAF386-42EE-B211-28BB-3F2814C5B147}"/>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306B152-2FC8-DE72-8EBC-C531C2F7335B}"/>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5" name="Group 34">
            <a:extLst>
              <a:ext uri="{FF2B5EF4-FFF2-40B4-BE49-F238E27FC236}">
                <a16:creationId xmlns:a16="http://schemas.microsoft.com/office/drawing/2014/main" id="{68E5B26C-C1EB-AB6B-7237-C13DCE4A0736}"/>
              </a:ext>
            </a:extLst>
          </p:cNvPr>
          <p:cNvGrpSpPr/>
          <p:nvPr userDrawn="1"/>
        </p:nvGrpSpPr>
        <p:grpSpPr>
          <a:xfrm>
            <a:off x="406531" y="5863770"/>
            <a:ext cx="349471" cy="356608"/>
            <a:chOff x="-1460500" y="1196189"/>
            <a:chExt cx="634206" cy="634206"/>
          </a:xfrm>
          <a:solidFill>
            <a:schemeClr val="accent3"/>
          </a:solidFill>
        </p:grpSpPr>
        <p:grpSp>
          <p:nvGrpSpPr>
            <p:cNvPr id="36" name="Group 35">
              <a:extLst>
                <a:ext uri="{FF2B5EF4-FFF2-40B4-BE49-F238E27FC236}">
                  <a16:creationId xmlns:a16="http://schemas.microsoft.com/office/drawing/2014/main" id="{6AFB1BBD-117E-CB9C-0AC5-21B60E205DDE}"/>
                </a:ext>
              </a:extLst>
            </p:cNvPr>
            <p:cNvGrpSpPr/>
            <p:nvPr userDrawn="1"/>
          </p:nvGrpSpPr>
          <p:grpSpPr>
            <a:xfrm>
              <a:off x="-1460500" y="1483536"/>
              <a:ext cx="634206" cy="59514"/>
              <a:chOff x="-1460500" y="1483536"/>
              <a:chExt cx="634206" cy="59514"/>
            </a:xfrm>
            <a:grpFill/>
          </p:grpSpPr>
          <p:sp>
            <p:nvSpPr>
              <p:cNvPr id="40" name="Rectangle 39">
                <a:extLst>
                  <a:ext uri="{FF2B5EF4-FFF2-40B4-BE49-F238E27FC236}">
                    <a16:creationId xmlns:a16="http://schemas.microsoft.com/office/drawing/2014/main" id="{35D049E4-1290-07D6-8384-544009693628}"/>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918C032D-624F-3943-973F-75DA505D916A}"/>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20093720-D319-D619-2EBC-D9F24F7F123D}"/>
                </a:ext>
              </a:extLst>
            </p:cNvPr>
            <p:cNvGrpSpPr/>
            <p:nvPr userDrawn="1"/>
          </p:nvGrpSpPr>
          <p:grpSpPr>
            <a:xfrm rot="5400000">
              <a:off x="-1460500" y="1483535"/>
              <a:ext cx="634206" cy="59514"/>
              <a:chOff x="-1460500" y="1483536"/>
              <a:chExt cx="634206" cy="59514"/>
            </a:xfrm>
            <a:grpFill/>
          </p:grpSpPr>
          <p:sp>
            <p:nvSpPr>
              <p:cNvPr id="38" name="Rectangle 37">
                <a:extLst>
                  <a:ext uri="{FF2B5EF4-FFF2-40B4-BE49-F238E27FC236}">
                    <a16:creationId xmlns:a16="http://schemas.microsoft.com/office/drawing/2014/main" id="{5D1A5180-3BC5-9896-BFE6-955AA8F4E19D}"/>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EC6DEF0-F8D0-D9BE-12D0-85D5733B0AE1}"/>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2" name="Group 41">
            <a:extLst>
              <a:ext uri="{FF2B5EF4-FFF2-40B4-BE49-F238E27FC236}">
                <a16:creationId xmlns:a16="http://schemas.microsoft.com/office/drawing/2014/main" id="{860343CF-E75E-0251-54F4-8E746D96970E}"/>
              </a:ext>
            </a:extLst>
          </p:cNvPr>
          <p:cNvGrpSpPr/>
          <p:nvPr userDrawn="1"/>
        </p:nvGrpSpPr>
        <p:grpSpPr>
          <a:xfrm>
            <a:off x="55200" y="6180525"/>
            <a:ext cx="349471" cy="356608"/>
            <a:chOff x="-1460500" y="1196189"/>
            <a:chExt cx="634206" cy="634206"/>
          </a:xfrm>
          <a:solidFill>
            <a:schemeClr val="accent3"/>
          </a:solidFill>
        </p:grpSpPr>
        <p:grpSp>
          <p:nvGrpSpPr>
            <p:cNvPr id="43" name="Group 42">
              <a:extLst>
                <a:ext uri="{FF2B5EF4-FFF2-40B4-BE49-F238E27FC236}">
                  <a16:creationId xmlns:a16="http://schemas.microsoft.com/office/drawing/2014/main" id="{259F6C43-5594-9255-EFCB-FC8AE8EB2AF1}"/>
                </a:ext>
              </a:extLst>
            </p:cNvPr>
            <p:cNvGrpSpPr/>
            <p:nvPr userDrawn="1"/>
          </p:nvGrpSpPr>
          <p:grpSpPr>
            <a:xfrm>
              <a:off x="-1460500" y="1483536"/>
              <a:ext cx="634206" cy="59514"/>
              <a:chOff x="-1460500" y="1483536"/>
              <a:chExt cx="634206" cy="59514"/>
            </a:xfrm>
            <a:grpFill/>
          </p:grpSpPr>
          <p:sp>
            <p:nvSpPr>
              <p:cNvPr id="47" name="Rectangle 46">
                <a:extLst>
                  <a:ext uri="{FF2B5EF4-FFF2-40B4-BE49-F238E27FC236}">
                    <a16:creationId xmlns:a16="http://schemas.microsoft.com/office/drawing/2014/main" id="{A8C9E536-434A-BB0F-F844-EC5538E697F0}"/>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4DF0BA6-7BF1-0475-735B-D71C790945A1}"/>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DED5D281-D701-576C-D827-CD7D8314909A}"/>
                </a:ext>
              </a:extLst>
            </p:cNvPr>
            <p:cNvGrpSpPr/>
            <p:nvPr userDrawn="1"/>
          </p:nvGrpSpPr>
          <p:grpSpPr>
            <a:xfrm rot="5400000">
              <a:off x="-1460500" y="1483535"/>
              <a:ext cx="634206" cy="59514"/>
              <a:chOff x="-1460500" y="1483536"/>
              <a:chExt cx="634206" cy="59514"/>
            </a:xfrm>
            <a:grpFill/>
          </p:grpSpPr>
          <p:sp>
            <p:nvSpPr>
              <p:cNvPr id="45" name="Rectangle 44">
                <a:extLst>
                  <a:ext uri="{FF2B5EF4-FFF2-40B4-BE49-F238E27FC236}">
                    <a16:creationId xmlns:a16="http://schemas.microsoft.com/office/drawing/2014/main" id="{90C55C49-B8C9-566A-8BBC-369CBAAFCF67}"/>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7BD2661-B81B-4A3B-7A9C-CB14C8EE2349}"/>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9" name="Group 48">
            <a:extLst>
              <a:ext uri="{FF2B5EF4-FFF2-40B4-BE49-F238E27FC236}">
                <a16:creationId xmlns:a16="http://schemas.microsoft.com/office/drawing/2014/main" id="{35DDE00A-BA8F-1BBF-6ABB-5881C3A666FA}"/>
              </a:ext>
            </a:extLst>
          </p:cNvPr>
          <p:cNvGrpSpPr/>
          <p:nvPr userDrawn="1"/>
        </p:nvGrpSpPr>
        <p:grpSpPr>
          <a:xfrm>
            <a:off x="387253" y="6541270"/>
            <a:ext cx="349471" cy="356608"/>
            <a:chOff x="-1460500" y="1196189"/>
            <a:chExt cx="634206" cy="634206"/>
          </a:xfrm>
          <a:solidFill>
            <a:schemeClr val="accent3"/>
          </a:solidFill>
        </p:grpSpPr>
        <p:grpSp>
          <p:nvGrpSpPr>
            <p:cNvPr id="50" name="Group 49">
              <a:extLst>
                <a:ext uri="{FF2B5EF4-FFF2-40B4-BE49-F238E27FC236}">
                  <a16:creationId xmlns:a16="http://schemas.microsoft.com/office/drawing/2014/main" id="{2C70369E-4332-27D0-7EA1-C04D92348D5A}"/>
                </a:ext>
              </a:extLst>
            </p:cNvPr>
            <p:cNvGrpSpPr/>
            <p:nvPr userDrawn="1"/>
          </p:nvGrpSpPr>
          <p:grpSpPr>
            <a:xfrm>
              <a:off x="-1460500" y="1483536"/>
              <a:ext cx="634206" cy="59514"/>
              <a:chOff x="-1460500" y="1483536"/>
              <a:chExt cx="634206" cy="59514"/>
            </a:xfrm>
            <a:grpFill/>
          </p:grpSpPr>
          <p:sp>
            <p:nvSpPr>
              <p:cNvPr id="54" name="Rectangle 53">
                <a:extLst>
                  <a:ext uri="{FF2B5EF4-FFF2-40B4-BE49-F238E27FC236}">
                    <a16:creationId xmlns:a16="http://schemas.microsoft.com/office/drawing/2014/main" id="{118D5DAE-A8D0-12DF-2915-1A4FE78A2544}"/>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833343E-871E-B8B3-2D9E-53637D967A6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2499793A-1768-DEE2-5706-345CFE949F51}"/>
                </a:ext>
              </a:extLst>
            </p:cNvPr>
            <p:cNvGrpSpPr/>
            <p:nvPr userDrawn="1"/>
          </p:nvGrpSpPr>
          <p:grpSpPr>
            <a:xfrm rot="5400000">
              <a:off x="-1460500" y="1483535"/>
              <a:ext cx="634206" cy="59514"/>
              <a:chOff x="-1460500" y="1483536"/>
              <a:chExt cx="634206" cy="59514"/>
            </a:xfrm>
            <a:grpFill/>
          </p:grpSpPr>
          <p:sp>
            <p:nvSpPr>
              <p:cNvPr id="52" name="Rectangle 51">
                <a:extLst>
                  <a:ext uri="{FF2B5EF4-FFF2-40B4-BE49-F238E27FC236}">
                    <a16:creationId xmlns:a16="http://schemas.microsoft.com/office/drawing/2014/main" id="{90CA753B-DA7A-3D2C-2E0C-0D8D26CDF1B7}"/>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93455244-D05B-B2CB-A88C-D955D88C7D25}"/>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6" name="Group 55">
            <a:extLst>
              <a:ext uri="{FF2B5EF4-FFF2-40B4-BE49-F238E27FC236}">
                <a16:creationId xmlns:a16="http://schemas.microsoft.com/office/drawing/2014/main" id="{EEB1BC7E-64B0-B275-D707-9DA8A11CA8A0}"/>
              </a:ext>
            </a:extLst>
          </p:cNvPr>
          <p:cNvGrpSpPr/>
          <p:nvPr userDrawn="1"/>
        </p:nvGrpSpPr>
        <p:grpSpPr>
          <a:xfrm>
            <a:off x="-674007" y="-672592"/>
            <a:ext cx="1670957" cy="1670959"/>
            <a:chOff x="-1985169" y="1122360"/>
            <a:chExt cx="2128837" cy="2128840"/>
          </a:xfrm>
          <a:solidFill>
            <a:schemeClr val="accent2"/>
          </a:solidFill>
        </p:grpSpPr>
        <p:grpSp>
          <p:nvGrpSpPr>
            <p:cNvPr id="57" name="Group 56">
              <a:extLst>
                <a:ext uri="{FF2B5EF4-FFF2-40B4-BE49-F238E27FC236}">
                  <a16:creationId xmlns:a16="http://schemas.microsoft.com/office/drawing/2014/main" id="{3452CEF2-C02F-4AD2-C312-1F3A0E38E87C}"/>
                </a:ext>
              </a:extLst>
            </p:cNvPr>
            <p:cNvGrpSpPr/>
            <p:nvPr userDrawn="1"/>
          </p:nvGrpSpPr>
          <p:grpSpPr>
            <a:xfrm>
              <a:off x="-1985169" y="1122363"/>
              <a:ext cx="2128837" cy="2128837"/>
              <a:chOff x="-1985169" y="1122363"/>
              <a:chExt cx="2128837" cy="2128837"/>
            </a:xfrm>
            <a:grpFill/>
          </p:grpSpPr>
          <p:grpSp>
            <p:nvGrpSpPr>
              <p:cNvPr id="65" name="Group 64">
                <a:extLst>
                  <a:ext uri="{FF2B5EF4-FFF2-40B4-BE49-F238E27FC236}">
                    <a16:creationId xmlns:a16="http://schemas.microsoft.com/office/drawing/2014/main" id="{0C7A48ED-4E96-9E32-F513-532BA5B68D7C}"/>
                  </a:ext>
                </a:extLst>
              </p:cNvPr>
              <p:cNvGrpSpPr/>
              <p:nvPr userDrawn="1"/>
            </p:nvGrpSpPr>
            <p:grpSpPr>
              <a:xfrm>
                <a:off x="-1003300" y="1122363"/>
                <a:ext cx="165100" cy="2128837"/>
                <a:chOff x="-1003300" y="1122363"/>
                <a:chExt cx="165100" cy="2128837"/>
              </a:xfrm>
              <a:grpFill/>
            </p:grpSpPr>
            <p:sp>
              <p:nvSpPr>
                <p:cNvPr id="69" name="Rectangle 68">
                  <a:extLst>
                    <a:ext uri="{FF2B5EF4-FFF2-40B4-BE49-F238E27FC236}">
                      <a16:creationId xmlns:a16="http://schemas.microsoft.com/office/drawing/2014/main" id="{E0C8F3D4-C82F-610C-C1EC-FF2D52A00040}"/>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70" name="Rectangle 69">
                  <a:extLst>
                    <a:ext uri="{FF2B5EF4-FFF2-40B4-BE49-F238E27FC236}">
                      <a16:creationId xmlns:a16="http://schemas.microsoft.com/office/drawing/2014/main" id="{DAF91526-23A7-4BE3-232E-2D05340140AD}"/>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66" name="Group 65">
                <a:extLst>
                  <a:ext uri="{FF2B5EF4-FFF2-40B4-BE49-F238E27FC236}">
                    <a16:creationId xmlns:a16="http://schemas.microsoft.com/office/drawing/2014/main" id="{A2E2DDB5-69C9-8012-9B70-53BF13B47A6E}"/>
                  </a:ext>
                </a:extLst>
              </p:cNvPr>
              <p:cNvGrpSpPr/>
              <p:nvPr userDrawn="1"/>
            </p:nvGrpSpPr>
            <p:grpSpPr>
              <a:xfrm rot="5400000">
                <a:off x="-1003300" y="1122362"/>
                <a:ext cx="165100" cy="2128837"/>
                <a:chOff x="-1003300" y="1122363"/>
                <a:chExt cx="165100" cy="2128837"/>
              </a:xfrm>
              <a:grpFill/>
            </p:grpSpPr>
            <p:sp>
              <p:nvSpPr>
                <p:cNvPr id="67" name="Rectangle 66">
                  <a:extLst>
                    <a:ext uri="{FF2B5EF4-FFF2-40B4-BE49-F238E27FC236}">
                      <a16:creationId xmlns:a16="http://schemas.microsoft.com/office/drawing/2014/main" id="{768DFBC5-4864-C9B5-F601-C45CEA5BBEA0}"/>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68" name="Rectangle 67">
                  <a:extLst>
                    <a:ext uri="{FF2B5EF4-FFF2-40B4-BE49-F238E27FC236}">
                      <a16:creationId xmlns:a16="http://schemas.microsoft.com/office/drawing/2014/main" id="{067F4A6E-E903-DA1D-0103-5087C0D57DF0}"/>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58" name="Group 57">
              <a:extLst>
                <a:ext uri="{FF2B5EF4-FFF2-40B4-BE49-F238E27FC236}">
                  <a16:creationId xmlns:a16="http://schemas.microsoft.com/office/drawing/2014/main" id="{46743255-3363-034C-D0DF-5DDE17A2772B}"/>
                </a:ext>
              </a:extLst>
            </p:cNvPr>
            <p:cNvGrpSpPr/>
            <p:nvPr userDrawn="1"/>
          </p:nvGrpSpPr>
          <p:grpSpPr>
            <a:xfrm rot="2700000">
              <a:off x="-1985169" y="1122360"/>
              <a:ext cx="2128837" cy="2128837"/>
              <a:chOff x="-1985169" y="1122363"/>
              <a:chExt cx="2128837" cy="2128837"/>
            </a:xfrm>
            <a:grpFill/>
          </p:grpSpPr>
          <p:grpSp>
            <p:nvGrpSpPr>
              <p:cNvPr id="59" name="Group 58">
                <a:extLst>
                  <a:ext uri="{FF2B5EF4-FFF2-40B4-BE49-F238E27FC236}">
                    <a16:creationId xmlns:a16="http://schemas.microsoft.com/office/drawing/2014/main" id="{109620D2-836C-5330-1BD5-C49A3C891550}"/>
                  </a:ext>
                </a:extLst>
              </p:cNvPr>
              <p:cNvGrpSpPr/>
              <p:nvPr userDrawn="1"/>
            </p:nvGrpSpPr>
            <p:grpSpPr>
              <a:xfrm>
                <a:off x="-1003300" y="1122363"/>
                <a:ext cx="165100" cy="2128837"/>
                <a:chOff x="-1003300" y="1122363"/>
                <a:chExt cx="165100" cy="2128837"/>
              </a:xfrm>
              <a:grpFill/>
            </p:grpSpPr>
            <p:sp>
              <p:nvSpPr>
                <p:cNvPr id="63" name="Rectangle 62">
                  <a:extLst>
                    <a:ext uri="{FF2B5EF4-FFF2-40B4-BE49-F238E27FC236}">
                      <a16:creationId xmlns:a16="http://schemas.microsoft.com/office/drawing/2014/main" id="{5CF968AD-751C-0529-BEDE-C6FC71095430}"/>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64" name="Rectangle 63">
                  <a:extLst>
                    <a:ext uri="{FF2B5EF4-FFF2-40B4-BE49-F238E27FC236}">
                      <a16:creationId xmlns:a16="http://schemas.microsoft.com/office/drawing/2014/main" id="{ACA4EF9E-A1AF-C5A1-5404-6562F3EC2458}"/>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60" name="Group 59">
                <a:extLst>
                  <a:ext uri="{FF2B5EF4-FFF2-40B4-BE49-F238E27FC236}">
                    <a16:creationId xmlns:a16="http://schemas.microsoft.com/office/drawing/2014/main" id="{FA35B4B8-6AC5-B776-BC9B-4DFCD5B88591}"/>
                  </a:ext>
                </a:extLst>
              </p:cNvPr>
              <p:cNvGrpSpPr/>
              <p:nvPr userDrawn="1"/>
            </p:nvGrpSpPr>
            <p:grpSpPr>
              <a:xfrm rot="5400000">
                <a:off x="-1003300" y="1122362"/>
                <a:ext cx="165100" cy="2128837"/>
                <a:chOff x="-1003300" y="1122363"/>
                <a:chExt cx="165100" cy="2128837"/>
              </a:xfrm>
              <a:grpFill/>
            </p:grpSpPr>
            <p:sp>
              <p:nvSpPr>
                <p:cNvPr id="61" name="Rectangle 60">
                  <a:extLst>
                    <a:ext uri="{FF2B5EF4-FFF2-40B4-BE49-F238E27FC236}">
                      <a16:creationId xmlns:a16="http://schemas.microsoft.com/office/drawing/2014/main" id="{B5DA65EC-E7F8-48B9-787D-2358B5F3D2DA}"/>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62" name="Rectangle 61">
                  <a:extLst>
                    <a:ext uri="{FF2B5EF4-FFF2-40B4-BE49-F238E27FC236}">
                      <a16:creationId xmlns:a16="http://schemas.microsoft.com/office/drawing/2014/main" id="{4E87F7BE-4E95-46AE-C178-52905E63287A}"/>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spTree>
    <p:extLst>
      <p:ext uri="{BB962C8B-B14F-4D97-AF65-F5344CB8AC3E}">
        <p14:creationId xmlns:p14="http://schemas.microsoft.com/office/powerpoint/2010/main" val="4551242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 Team Members slide - v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2207D-2AE7-BAD7-A4F2-3FA53C063189}"/>
              </a:ext>
            </a:extLst>
          </p:cNvPr>
          <p:cNvSpPr>
            <a:spLocks noGrp="1"/>
          </p:cNvSpPr>
          <p:nvPr>
            <p:ph type="title"/>
          </p:nvPr>
        </p:nvSpPr>
        <p:spPr>
          <a:xfrm>
            <a:off x="508000" y="3129195"/>
            <a:ext cx="4476750" cy="599609"/>
          </a:xfrm>
        </p:spPr>
        <p:txBody>
          <a:bodyPr anchor="ctr"/>
          <a:lstStyle/>
          <a:p>
            <a:r>
              <a:rPr lang="en-US"/>
              <a:t>Click to edit Master title style</a:t>
            </a:r>
          </a:p>
        </p:txBody>
      </p:sp>
      <p:sp>
        <p:nvSpPr>
          <p:cNvPr id="6" name="Rectangle 5">
            <a:extLst>
              <a:ext uri="{FF2B5EF4-FFF2-40B4-BE49-F238E27FC236}">
                <a16:creationId xmlns:a16="http://schemas.microsoft.com/office/drawing/2014/main" id="{284103F2-E9FD-D92B-FA36-B0C422DB4AD9}"/>
              </a:ext>
            </a:extLst>
          </p:cNvPr>
          <p:cNvSpPr/>
          <p:nvPr userDrawn="1"/>
        </p:nvSpPr>
        <p:spPr>
          <a:xfrm>
            <a:off x="5365750" y="0"/>
            <a:ext cx="6978650" cy="6858000"/>
          </a:xfrm>
          <a:prstGeom prst="rect">
            <a:avLst/>
          </a:prstGeom>
          <a:solidFill>
            <a:schemeClr val="tx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61FC77F2-114B-3F44-2141-E448D892D0AE}"/>
              </a:ext>
            </a:extLst>
          </p:cNvPr>
          <p:cNvGrpSpPr/>
          <p:nvPr userDrawn="1"/>
        </p:nvGrpSpPr>
        <p:grpSpPr>
          <a:xfrm>
            <a:off x="4635500" y="5916029"/>
            <a:ext cx="1498600" cy="1498600"/>
            <a:chOff x="-2343150" y="1566863"/>
            <a:chExt cx="1498600" cy="1498600"/>
          </a:xfrm>
        </p:grpSpPr>
        <p:sp>
          <p:nvSpPr>
            <p:cNvPr id="8" name="Oval 7">
              <a:extLst>
                <a:ext uri="{FF2B5EF4-FFF2-40B4-BE49-F238E27FC236}">
                  <a16:creationId xmlns:a16="http://schemas.microsoft.com/office/drawing/2014/main" id="{3A57AE0F-E762-BF3F-DC4B-796D2F673CD8}"/>
                </a:ext>
              </a:extLst>
            </p:cNvPr>
            <p:cNvSpPr/>
            <p:nvPr userDrawn="1"/>
          </p:nvSpPr>
          <p:spPr>
            <a:xfrm>
              <a:off x="-2057400" y="1852613"/>
              <a:ext cx="927100" cy="927100"/>
            </a:xfrm>
            <a:prstGeom prst="ellipse">
              <a:avLst/>
            </a:prstGeom>
            <a:noFill/>
            <a:ln w="28575">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4A8D735-D9A7-8F9B-DD5A-EA47F5C4936F}"/>
                </a:ext>
              </a:extLst>
            </p:cNvPr>
            <p:cNvSpPr/>
            <p:nvPr userDrawn="1"/>
          </p:nvSpPr>
          <p:spPr>
            <a:xfrm>
              <a:off x="-2343150" y="1566863"/>
              <a:ext cx="1498600" cy="1498600"/>
            </a:xfrm>
            <a:prstGeom prst="ellipse">
              <a:avLst/>
            </a:prstGeom>
            <a:noFill/>
            <a:ln w="28575">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33570D88-E79A-48BA-F8B8-279AF35050AB}"/>
              </a:ext>
            </a:extLst>
          </p:cNvPr>
          <p:cNvGrpSpPr/>
          <p:nvPr userDrawn="1"/>
        </p:nvGrpSpPr>
        <p:grpSpPr>
          <a:xfrm>
            <a:off x="5748637" y="66129"/>
            <a:ext cx="410863" cy="410863"/>
            <a:chOff x="-1460500" y="1196189"/>
            <a:chExt cx="634206" cy="634206"/>
          </a:xfrm>
          <a:solidFill>
            <a:schemeClr val="bg2"/>
          </a:solidFill>
        </p:grpSpPr>
        <p:grpSp>
          <p:nvGrpSpPr>
            <p:cNvPr id="11" name="Group 10">
              <a:extLst>
                <a:ext uri="{FF2B5EF4-FFF2-40B4-BE49-F238E27FC236}">
                  <a16:creationId xmlns:a16="http://schemas.microsoft.com/office/drawing/2014/main" id="{BB54A42E-A9E0-49B2-3BF2-BEAB51FD89E2}"/>
                </a:ext>
              </a:extLst>
            </p:cNvPr>
            <p:cNvGrpSpPr/>
            <p:nvPr userDrawn="1"/>
          </p:nvGrpSpPr>
          <p:grpSpPr>
            <a:xfrm>
              <a:off x="-1460500" y="1483536"/>
              <a:ext cx="634206" cy="59514"/>
              <a:chOff x="-1460500" y="1483536"/>
              <a:chExt cx="634206" cy="59514"/>
            </a:xfrm>
            <a:grpFill/>
          </p:grpSpPr>
          <p:sp>
            <p:nvSpPr>
              <p:cNvPr id="15" name="Rectangle 14">
                <a:extLst>
                  <a:ext uri="{FF2B5EF4-FFF2-40B4-BE49-F238E27FC236}">
                    <a16:creationId xmlns:a16="http://schemas.microsoft.com/office/drawing/2014/main" id="{D973268D-7894-01C7-5510-D0C337B75D21}"/>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77BD512-6DD0-1DD8-D2B7-2092CA27FC3B}"/>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313717BD-1904-233F-10A1-FADE3FA2922B}"/>
                </a:ext>
              </a:extLst>
            </p:cNvPr>
            <p:cNvGrpSpPr/>
            <p:nvPr userDrawn="1"/>
          </p:nvGrpSpPr>
          <p:grpSpPr>
            <a:xfrm rot="5400000">
              <a:off x="-1460500" y="1483535"/>
              <a:ext cx="634206" cy="59514"/>
              <a:chOff x="-1460500" y="1483536"/>
              <a:chExt cx="634206" cy="59514"/>
            </a:xfrm>
            <a:grpFill/>
          </p:grpSpPr>
          <p:sp>
            <p:nvSpPr>
              <p:cNvPr id="13" name="Rectangle 12">
                <a:extLst>
                  <a:ext uri="{FF2B5EF4-FFF2-40B4-BE49-F238E27FC236}">
                    <a16:creationId xmlns:a16="http://schemas.microsoft.com/office/drawing/2014/main" id="{776C742E-E1A7-BB89-5879-B83C226167D7}"/>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D3CA808-3492-3102-476D-6EEEA2E119CF}"/>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7" name="Group 16">
            <a:extLst>
              <a:ext uri="{FF2B5EF4-FFF2-40B4-BE49-F238E27FC236}">
                <a16:creationId xmlns:a16="http://schemas.microsoft.com/office/drawing/2014/main" id="{78AAB47B-85C2-A3EC-71DF-4322062768FF}"/>
              </a:ext>
            </a:extLst>
          </p:cNvPr>
          <p:cNvGrpSpPr/>
          <p:nvPr userDrawn="1"/>
        </p:nvGrpSpPr>
        <p:grpSpPr>
          <a:xfrm>
            <a:off x="5459184" y="426874"/>
            <a:ext cx="410863" cy="410863"/>
            <a:chOff x="-1460500" y="1196189"/>
            <a:chExt cx="634206" cy="634206"/>
          </a:xfrm>
          <a:solidFill>
            <a:schemeClr val="bg2"/>
          </a:solidFill>
        </p:grpSpPr>
        <p:grpSp>
          <p:nvGrpSpPr>
            <p:cNvPr id="18" name="Group 17">
              <a:extLst>
                <a:ext uri="{FF2B5EF4-FFF2-40B4-BE49-F238E27FC236}">
                  <a16:creationId xmlns:a16="http://schemas.microsoft.com/office/drawing/2014/main" id="{95089E03-2FE2-965D-42D0-E3493882CF86}"/>
                </a:ext>
              </a:extLst>
            </p:cNvPr>
            <p:cNvGrpSpPr/>
            <p:nvPr userDrawn="1"/>
          </p:nvGrpSpPr>
          <p:grpSpPr>
            <a:xfrm>
              <a:off x="-1460500" y="1483536"/>
              <a:ext cx="634206" cy="59514"/>
              <a:chOff x="-1460500" y="1483536"/>
              <a:chExt cx="634206" cy="59514"/>
            </a:xfrm>
            <a:grpFill/>
          </p:grpSpPr>
          <p:sp>
            <p:nvSpPr>
              <p:cNvPr id="22" name="Rectangle 21">
                <a:extLst>
                  <a:ext uri="{FF2B5EF4-FFF2-40B4-BE49-F238E27FC236}">
                    <a16:creationId xmlns:a16="http://schemas.microsoft.com/office/drawing/2014/main" id="{A88AEE94-C451-297C-48B5-08E0B1A9AF71}"/>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856C04D-EAA6-3CE7-5980-39575CEDDAEC}"/>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012BB752-DB96-B075-1290-D08D700A75C0}"/>
                </a:ext>
              </a:extLst>
            </p:cNvPr>
            <p:cNvGrpSpPr/>
            <p:nvPr userDrawn="1"/>
          </p:nvGrpSpPr>
          <p:grpSpPr>
            <a:xfrm rot="5400000">
              <a:off x="-1460500" y="1483535"/>
              <a:ext cx="634206" cy="59514"/>
              <a:chOff x="-1460500" y="1483536"/>
              <a:chExt cx="634206" cy="59514"/>
            </a:xfrm>
            <a:grpFill/>
          </p:grpSpPr>
          <p:sp>
            <p:nvSpPr>
              <p:cNvPr id="20" name="Rectangle 19">
                <a:extLst>
                  <a:ext uri="{FF2B5EF4-FFF2-40B4-BE49-F238E27FC236}">
                    <a16:creationId xmlns:a16="http://schemas.microsoft.com/office/drawing/2014/main" id="{2DF76FA9-F49C-164F-B958-33CF8894BA03}"/>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C1FCD00-8462-B081-1A5A-5AA48C1549DC}"/>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4" name="Picture Placeholder 6">
            <a:extLst>
              <a:ext uri="{FF2B5EF4-FFF2-40B4-BE49-F238E27FC236}">
                <a16:creationId xmlns:a16="http://schemas.microsoft.com/office/drawing/2014/main" id="{3E60BDE5-219F-B96E-C01C-81A1C3CF9530}"/>
              </a:ext>
            </a:extLst>
          </p:cNvPr>
          <p:cNvSpPr>
            <a:spLocks noGrp="1"/>
          </p:cNvSpPr>
          <p:nvPr>
            <p:ph type="pic" sz="quarter" idx="13"/>
          </p:nvPr>
        </p:nvSpPr>
        <p:spPr>
          <a:xfrm>
            <a:off x="6597909" y="732547"/>
            <a:ext cx="1479291" cy="1756490"/>
          </a:xfrm>
          <a:prstGeom prst="snip2DiagRect">
            <a:avLst>
              <a:gd name="adj1" fmla="val 0"/>
              <a:gd name="adj2" fmla="val 13405"/>
            </a:avLst>
          </a:prstGeom>
          <a:solidFill>
            <a:schemeClr val="bg1">
              <a:lumMod val="95000"/>
            </a:schemeClr>
          </a:solidFill>
        </p:spPr>
        <p:txBody>
          <a:bodyPr/>
          <a:lstStyle/>
          <a:p>
            <a:endParaRPr lang="en-US"/>
          </a:p>
        </p:txBody>
      </p:sp>
      <p:sp>
        <p:nvSpPr>
          <p:cNvPr id="25" name="Text Placeholder 59" descr="Subtitle">
            <a:extLst>
              <a:ext uri="{FF2B5EF4-FFF2-40B4-BE49-F238E27FC236}">
                <a16:creationId xmlns:a16="http://schemas.microsoft.com/office/drawing/2014/main" id="{2C1EA1FD-E232-A561-B6BD-7368308F0A75}"/>
              </a:ext>
            </a:extLst>
          </p:cNvPr>
          <p:cNvSpPr>
            <a:spLocks noGrp="1"/>
          </p:cNvSpPr>
          <p:nvPr>
            <p:ph type="body" sz="quarter" idx="14"/>
          </p:nvPr>
        </p:nvSpPr>
        <p:spPr>
          <a:xfrm>
            <a:off x="8362950" y="1728335"/>
            <a:ext cx="2705100" cy="305673"/>
          </a:xfrm>
        </p:spPr>
        <p:txBody>
          <a:bodyPr anchor="b">
            <a:noAutofit/>
          </a:bodyPr>
          <a:lstStyle>
            <a:lvl1pPr algn="l">
              <a:defRPr sz="1800" b="1">
                <a:solidFill>
                  <a:schemeClr val="accent4"/>
                </a:solidFill>
              </a:defRPr>
            </a:lvl1pPr>
            <a:lvl2pPr algn="l">
              <a:defRPr sz="1800" b="1">
                <a:solidFill>
                  <a:schemeClr val="accent4"/>
                </a:solidFill>
              </a:defRPr>
            </a:lvl2pPr>
            <a:lvl3pPr algn="l">
              <a:defRPr sz="1800" b="1">
                <a:solidFill>
                  <a:schemeClr val="accent4"/>
                </a:solidFill>
              </a:defRPr>
            </a:lvl3pPr>
            <a:lvl4pPr algn="l">
              <a:defRPr sz="1800" b="1">
                <a:solidFill>
                  <a:schemeClr val="accent4"/>
                </a:solidFill>
              </a:defRPr>
            </a:lvl4pPr>
            <a:lvl5pPr algn="l">
              <a:defRPr sz="1800" b="1">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0">
            <a:extLst>
              <a:ext uri="{FF2B5EF4-FFF2-40B4-BE49-F238E27FC236}">
                <a16:creationId xmlns:a16="http://schemas.microsoft.com/office/drawing/2014/main" id="{0AB10923-365D-A167-7D00-A5A8EC03F7C0}"/>
              </a:ext>
            </a:extLst>
          </p:cNvPr>
          <p:cNvSpPr>
            <a:spLocks noGrp="1"/>
          </p:cNvSpPr>
          <p:nvPr>
            <p:ph type="body" sz="quarter" idx="15"/>
          </p:nvPr>
        </p:nvSpPr>
        <p:spPr>
          <a:xfrm>
            <a:off x="8362950" y="2183364"/>
            <a:ext cx="2705100" cy="305673"/>
          </a:xfrm>
        </p:spPr>
        <p:txBody>
          <a:bodyPr anchor="t"/>
          <a:lstStyle>
            <a:lvl1pPr algn="l">
              <a:defRPr>
                <a:solidFill>
                  <a:schemeClr val="bg2"/>
                </a:solidFill>
              </a:defRPr>
            </a:lvl1pPr>
            <a:lvl2pPr algn="l">
              <a:defRPr>
                <a:solidFill>
                  <a:schemeClr val="bg2"/>
                </a:solidFill>
              </a:defRPr>
            </a:lvl2pPr>
            <a:lvl3pPr algn="l">
              <a:defRPr>
                <a:solidFill>
                  <a:schemeClr val="bg2"/>
                </a:solidFill>
              </a:defRPr>
            </a:lvl3pPr>
            <a:lvl4pPr algn="l">
              <a:defRPr>
                <a:solidFill>
                  <a:schemeClr val="bg2"/>
                </a:solidFill>
              </a:defRPr>
            </a:lvl4pPr>
            <a:lvl5pPr algn="l">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Picture Placeholder 6">
            <a:extLst>
              <a:ext uri="{FF2B5EF4-FFF2-40B4-BE49-F238E27FC236}">
                <a16:creationId xmlns:a16="http://schemas.microsoft.com/office/drawing/2014/main" id="{EB597A9A-50FD-50AE-7D0D-45539BBCCFE4}"/>
              </a:ext>
            </a:extLst>
          </p:cNvPr>
          <p:cNvSpPr>
            <a:spLocks noGrp="1"/>
          </p:cNvSpPr>
          <p:nvPr>
            <p:ph type="pic" sz="quarter" idx="16"/>
          </p:nvPr>
        </p:nvSpPr>
        <p:spPr>
          <a:xfrm>
            <a:off x="6597909" y="3945748"/>
            <a:ext cx="1479291" cy="1756490"/>
          </a:xfrm>
          <a:prstGeom prst="snip2DiagRect">
            <a:avLst>
              <a:gd name="adj1" fmla="val 0"/>
              <a:gd name="adj2" fmla="val 13405"/>
            </a:avLst>
          </a:prstGeom>
          <a:solidFill>
            <a:schemeClr val="bg1">
              <a:lumMod val="95000"/>
            </a:schemeClr>
          </a:solidFill>
        </p:spPr>
        <p:txBody>
          <a:bodyPr/>
          <a:lstStyle/>
          <a:p>
            <a:endParaRPr lang="en-US"/>
          </a:p>
        </p:txBody>
      </p:sp>
      <p:sp>
        <p:nvSpPr>
          <p:cNvPr id="28" name="Text Placeholder 59" descr="Subtitle">
            <a:extLst>
              <a:ext uri="{FF2B5EF4-FFF2-40B4-BE49-F238E27FC236}">
                <a16:creationId xmlns:a16="http://schemas.microsoft.com/office/drawing/2014/main" id="{95DF3251-1D58-CA7C-C822-3D04A9B39882}"/>
              </a:ext>
            </a:extLst>
          </p:cNvPr>
          <p:cNvSpPr>
            <a:spLocks noGrp="1"/>
          </p:cNvSpPr>
          <p:nvPr>
            <p:ph type="body" sz="quarter" idx="17"/>
          </p:nvPr>
        </p:nvSpPr>
        <p:spPr>
          <a:xfrm>
            <a:off x="8362950" y="4941536"/>
            <a:ext cx="2705100" cy="305673"/>
          </a:xfrm>
        </p:spPr>
        <p:txBody>
          <a:bodyPr anchor="b">
            <a:noAutofit/>
          </a:bodyPr>
          <a:lstStyle>
            <a:lvl1pPr algn="l">
              <a:defRPr sz="1800" b="1">
                <a:solidFill>
                  <a:schemeClr val="accent4"/>
                </a:solidFill>
              </a:defRPr>
            </a:lvl1pPr>
            <a:lvl2pPr algn="l">
              <a:defRPr sz="1800" b="1">
                <a:solidFill>
                  <a:schemeClr val="accent4"/>
                </a:solidFill>
              </a:defRPr>
            </a:lvl2pPr>
            <a:lvl3pPr algn="l">
              <a:defRPr sz="1800" b="1">
                <a:solidFill>
                  <a:schemeClr val="accent4"/>
                </a:solidFill>
              </a:defRPr>
            </a:lvl3pPr>
            <a:lvl4pPr algn="l">
              <a:defRPr sz="1800" b="1">
                <a:solidFill>
                  <a:schemeClr val="accent4"/>
                </a:solidFill>
              </a:defRPr>
            </a:lvl4pPr>
            <a:lvl5pPr algn="l">
              <a:defRPr sz="1800" b="1">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10">
            <a:extLst>
              <a:ext uri="{FF2B5EF4-FFF2-40B4-BE49-F238E27FC236}">
                <a16:creationId xmlns:a16="http://schemas.microsoft.com/office/drawing/2014/main" id="{FFD187FC-5C25-CE77-E9E9-9B70EA3FF3E6}"/>
              </a:ext>
            </a:extLst>
          </p:cNvPr>
          <p:cNvSpPr>
            <a:spLocks noGrp="1"/>
          </p:cNvSpPr>
          <p:nvPr>
            <p:ph type="body" sz="quarter" idx="18"/>
          </p:nvPr>
        </p:nvSpPr>
        <p:spPr>
          <a:xfrm>
            <a:off x="8362950" y="5396565"/>
            <a:ext cx="2705100" cy="305673"/>
          </a:xfrm>
        </p:spPr>
        <p:txBody>
          <a:bodyPr anchor="t"/>
          <a:lstStyle>
            <a:lvl1pPr algn="l">
              <a:defRPr>
                <a:solidFill>
                  <a:schemeClr val="bg2"/>
                </a:solidFill>
              </a:defRPr>
            </a:lvl1pPr>
            <a:lvl2pPr algn="l">
              <a:defRPr>
                <a:solidFill>
                  <a:schemeClr val="bg2"/>
                </a:solidFill>
              </a:defRPr>
            </a:lvl2pPr>
            <a:lvl3pPr algn="l">
              <a:defRPr>
                <a:solidFill>
                  <a:schemeClr val="bg2"/>
                </a:solidFill>
              </a:defRPr>
            </a:lvl3pPr>
            <a:lvl4pPr algn="l">
              <a:defRPr>
                <a:solidFill>
                  <a:schemeClr val="bg2"/>
                </a:solidFill>
              </a:defRPr>
            </a:lvl4pPr>
            <a:lvl5pPr algn="l">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504052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 Team Members slide - 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7D5AE-D757-ACED-0096-221898BC988B}"/>
              </a:ext>
            </a:extLst>
          </p:cNvPr>
          <p:cNvSpPr>
            <a:spLocks noGrp="1"/>
          </p:cNvSpPr>
          <p:nvPr>
            <p:ph type="title"/>
          </p:nvPr>
        </p:nvSpPr>
        <p:spPr/>
        <p:txBody>
          <a:bodyPr/>
          <a:lstStyle>
            <a:lvl1pPr algn="ctr">
              <a:defRPr/>
            </a:lvl1pPr>
          </a:lstStyle>
          <a:p>
            <a:r>
              <a:rPr lang="en-US"/>
              <a:t>Click to edit Master title style</a:t>
            </a:r>
          </a:p>
        </p:txBody>
      </p:sp>
      <p:sp>
        <p:nvSpPr>
          <p:cNvPr id="6" name="Picture Placeholder 6">
            <a:extLst>
              <a:ext uri="{FF2B5EF4-FFF2-40B4-BE49-F238E27FC236}">
                <a16:creationId xmlns:a16="http://schemas.microsoft.com/office/drawing/2014/main" id="{E915552D-9357-DA08-61F8-09DAE96D3BF5}"/>
              </a:ext>
            </a:extLst>
          </p:cNvPr>
          <p:cNvSpPr>
            <a:spLocks noGrp="1"/>
          </p:cNvSpPr>
          <p:nvPr>
            <p:ph type="pic" sz="quarter" idx="13"/>
          </p:nvPr>
        </p:nvSpPr>
        <p:spPr>
          <a:xfrm>
            <a:off x="1993900" y="1867822"/>
            <a:ext cx="1736725" cy="2062163"/>
          </a:xfrm>
          <a:prstGeom prst="snip2DiagRect">
            <a:avLst>
              <a:gd name="adj1" fmla="val 0"/>
              <a:gd name="adj2" fmla="val 13405"/>
            </a:avLst>
          </a:prstGeom>
          <a:solidFill>
            <a:schemeClr val="bg1">
              <a:lumMod val="95000"/>
            </a:schemeClr>
          </a:solidFill>
        </p:spPr>
        <p:txBody>
          <a:bodyPr/>
          <a:lstStyle/>
          <a:p>
            <a:endParaRPr lang="en-US"/>
          </a:p>
        </p:txBody>
      </p:sp>
      <p:sp>
        <p:nvSpPr>
          <p:cNvPr id="7" name="Text Placeholder 59" descr="Subtitle">
            <a:extLst>
              <a:ext uri="{FF2B5EF4-FFF2-40B4-BE49-F238E27FC236}">
                <a16:creationId xmlns:a16="http://schemas.microsoft.com/office/drawing/2014/main" id="{13D14C9B-D6D1-A7D5-953F-0B1168D4FCB6}"/>
              </a:ext>
            </a:extLst>
          </p:cNvPr>
          <p:cNvSpPr>
            <a:spLocks noGrp="1"/>
          </p:cNvSpPr>
          <p:nvPr>
            <p:ph type="body" sz="quarter" idx="14"/>
          </p:nvPr>
        </p:nvSpPr>
        <p:spPr>
          <a:xfrm>
            <a:off x="1993900" y="4185024"/>
            <a:ext cx="1736725" cy="305673"/>
          </a:xfrm>
        </p:spPr>
        <p:txBody>
          <a:bodyPr anchor="t">
            <a:noAutofit/>
          </a:bodyPr>
          <a:lstStyle>
            <a:lvl1pPr algn="ctr">
              <a:defRPr sz="1600" b="1">
                <a:solidFill>
                  <a:schemeClr val="accent5"/>
                </a:solidFill>
              </a:defRPr>
            </a:lvl1pPr>
            <a:lvl2pPr algn="ctr">
              <a:defRPr sz="1600" b="1">
                <a:solidFill>
                  <a:schemeClr val="accent5"/>
                </a:solidFill>
              </a:defRPr>
            </a:lvl2pPr>
            <a:lvl3pPr algn="ctr">
              <a:defRPr sz="1600" b="1">
                <a:solidFill>
                  <a:schemeClr val="accent5"/>
                </a:solidFill>
              </a:defRPr>
            </a:lvl3pPr>
            <a:lvl4pPr algn="ctr">
              <a:defRPr sz="1600" b="1">
                <a:solidFill>
                  <a:schemeClr val="accent5"/>
                </a:solidFill>
              </a:defRPr>
            </a:lvl4pPr>
            <a:lvl5pPr algn="ctr">
              <a:defRPr sz="1600" b="1">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0">
            <a:extLst>
              <a:ext uri="{FF2B5EF4-FFF2-40B4-BE49-F238E27FC236}">
                <a16:creationId xmlns:a16="http://schemas.microsoft.com/office/drawing/2014/main" id="{B3B9C6BE-F56B-F511-0EF5-42BABEBC0388}"/>
              </a:ext>
            </a:extLst>
          </p:cNvPr>
          <p:cNvSpPr>
            <a:spLocks noGrp="1"/>
          </p:cNvSpPr>
          <p:nvPr>
            <p:ph type="body" sz="quarter" idx="15"/>
          </p:nvPr>
        </p:nvSpPr>
        <p:spPr>
          <a:xfrm>
            <a:off x="1993900" y="4677525"/>
            <a:ext cx="1736725" cy="825499"/>
          </a:xfrm>
        </p:spPr>
        <p:txBody>
          <a:bodyPr anchor="t"/>
          <a:lstStyle>
            <a:lvl1pPr algn="ctr">
              <a:defRPr sz="1400">
                <a:solidFill>
                  <a:schemeClr val="tx2"/>
                </a:solidFill>
              </a:defRPr>
            </a:lvl1pPr>
            <a:lvl2pPr algn="ctr">
              <a:defRPr sz="1400">
                <a:solidFill>
                  <a:schemeClr val="tx2"/>
                </a:solidFill>
              </a:defRPr>
            </a:lvl2pPr>
            <a:lvl3pPr algn="ctr">
              <a:defRPr sz="1400">
                <a:solidFill>
                  <a:schemeClr val="tx2"/>
                </a:solidFill>
              </a:defRPr>
            </a:lvl3pPr>
            <a:lvl4pPr algn="ctr">
              <a:defRPr sz="1400">
                <a:solidFill>
                  <a:schemeClr val="tx2"/>
                </a:solidFill>
              </a:defRPr>
            </a:lvl4pPr>
            <a:lvl5pPr algn="ctr">
              <a:defRPr sz="14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Single Corner Snipped 8">
            <a:extLst>
              <a:ext uri="{FF2B5EF4-FFF2-40B4-BE49-F238E27FC236}">
                <a16:creationId xmlns:a16="http://schemas.microsoft.com/office/drawing/2014/main" id="{77FD3F10-5456-3E09-5FBE-83DF0EB6C284}"/>
              </a:ext>
            </a:extLst>
          </p:cNvPr>
          <p:cNvSpPr/>
          <p:nvPr userDrawn="1"/>
        </p:nvSpPr>
        <p:spPr>
          <a:xfrm rot="10800000">
            <a:off x="10687050" y="-622883"/>
            <a:ext cx="2357306" cy="1245765"/>
          </a:xfrm>
          <a:prstGeom prst="snip1Rect">
            <a:avLst>
              <a:gd name="adj" fmla="val 50000"/>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58FA864-3232-8BA1-A25B-A84F2BC02BEF}"/>
              </a:ext>
            </a:extLst>
          </p:cNvPr>
          <p:cNvGrpSpPr/>
          <p:nvPr userDrawn="1"/>
        </p:nvGrpSpPr>
        <p:grpSpPr>
          <a:xfrm>
            <a:off x="11195050" y="-76915"/>
            <a:ext cx="497080" cy="497080"/>
            <a:chOff x="-1460500" y="1196189"/>
            <a:chExt cx="634206" cy="634206"/>
          </a:xfrm>
          <a:solidFill>
            <a:schemeClr val="accent6"/>
          </a:solidFill>
        </p:grpSpPr>
        <p:grpSp>
          <p:nvGrpSpPr>
            <p:cNvPr id="11" name="Group 10">
              <a:extLst>
                <a:ext uri="{FF2B5EF4-FFF2-40B4-BE49-F238E27FC236}">
                  <a16:creationId xmlns:a16="http://schemas.microsoft.com/office/drawing/2014/main" id="{03165A38-E4FE-5F4A-A5E6-04F3174E9CEF}"/>
                </a:ext>
              </a:extLst>
            </p:cNvPr>
            <p:cNvGrpSpPr/>
            <p:nvPr userDrawn="1"/>
          </p:nvGrpSpPr>
          <p:grpSpPr>
            <a:xfrm>
              <a:off x="-1460500" y="1483536"/>
              <a:ext cx="634206" cy="59514"/>
              <a:chOff x="-1460500" y="1483536"/>
              <a:chExt cx="634206" cy="59514"/>
            </a:xfrm>
            <a:grpFill/>
          </p:grpSpPr>
          <p:sp>
            <p:nvSpPr>
              <p:cNvPr id="15" name="Rectangle 14">
                <a:extLst>
                  <a:ext uri="{FF2B5EF4-FFF2-40B4-BE49-F238E27FC236}">
                    <a16:creationId xmlns:a16="http://schemas.microsoft.com/office/drawing/2014/main" id="{7FB464C7-4F44-F62C-E7B2-B72ACF2A6CE3}"/>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8E16542-4F1A-A3D6-7B57-F968FE673CA6}"/>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44BD7A0F-D07A-3BD2-5EF4-2B67BAEB37B2}"/>
                </a:ext>
              </a:extLst>
            </p:cNvPr>
            <p:cNvGrpSpPr/>
            <p:nvPr userDrawn="1"/>
          </p:nvGrpSpPr>
          <p:grpSpPr>
            <a:xfrm rot="5400000">
              <a:off x="-1460500" y="1483535"/>
              <a:ext cx="634206" cy="59514"/>
              <a:chOff x="-1460500" y="1483536"/>
              <a:chExt cx="634206" cy="59514"/>
            </a:xfrm>
            <a:grpFill/>
          </p:grpSpPr>
          <p:sp>
            <p:nvSpPr>
              <p:cNvPr id="13" name="Rectangle 12">
                <a:extLst>
                  <a:ext uri="{FF2B5EF4-FFF2-40B4-BE49-F238E27FC236}">
                    <a16:creationId xmlns:a16="http://schemas.microsoft.com/office/drawing/2014/main" id="{19550F04-914D-4087-43F8-F6371FB70992}"/>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5A9E4FA-28C5-593E-8AED-BD19944DEC30}"/>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7" name="Group 16">
            <a:extLst>
              <a:ext uri="{FF2B5EF4-FFF2-40B4-BE49-F238E27FC236}">
                <a16:creationId xmlns:a16="http://schemas.microsoft.com/office/drawing/2014/main" id="{BE21AA40-EEA5-D285-E9A0-D5864C4286B4}"/>
              </a:ext>
            </a:extLst>
          </p:cNvPr>
          <p:cNvGrpSpPr/>
          <p:nvPr userDrawn="1"/>
        </p:nvGrpSpPr>
        <p:grpSpPr>
          <a:xfrm>
            <a:off x="11815482" y="-76915"/>
            <a:ext cx="497080" cy="497080"/>
            <a:chOff x="-1460500" y="1196189"/>
            <a:chExt cx="634206" cy="634206"/>
          </a:xfrm>
          <a:solidFill>
            <a:schemeClr val="accent6"/>
          </a:solidFill>
        </p:grpSpPr>
        <p:grpSp>
          <p:nvGrpSpPr>
            <p:cNvPr id="18" name="Group 17">
              <a:extLst>
                <a:ext uri="{FF2B5EF4-FFF2-40B4-BE49-F238E27FC236}">
                  <a16:creationId xmlns:a16="http://schemas.microsoft.com/office/drawing/2014/main" id="{E45A6648-3246-E92F-4B2F-A6F08A4FE37A}"/>
                </a:ext>
              </a:extLst>
            </p:cNvPr>
            <p:cNvGrpSpPr/>
            <p:nvPr userDrawn="1"/>
          </p:nvGrpSpPr>
          <p:grpSpPr>
            <a:xfrm>
              <a:off x="-1460500" y="1483536"/>
              <a:ext cx="634206" cy="59514"/>
              <a:chOff x="-1460500" y="1483536"/>
              <a:chExt cx="634206" cy="59514"/>
            </a:xfrm>
            <a:grpFill/>
          </p:grpSpPr>
          <p:sp>
            <p:nvSpPr>
              <p:cNvPr id="22" name="Rectangle 21">
                <a:extLst>
                  <a:ext uri="{FF2B5EF4-FFF2-40B4-BE49-F238E27FC236}">
                    <a16:creationId xmlns:a16="http://schemas.microsoft.com/office/drawing/2014/main" id="{C29A2C62-966C-B3F2-77AC-D54C3E0214F0}"/>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4537E63-4645-0C20-06E9-D66C685CDCA4}"/>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1244E520-D530-32F6-A5B7-47ACFC7CDC30}"/>
                </a:ext>
              </a:extLst>
            </p:cNvPr>
            <p:cNvGrpSpPr/>
            <p:nvPr userDrawn="1"/>
          </p:nvGrpSpPr>
          <p:grpSpPr>
            <a:xfrm rot="5400000">
              <a:off x="-1460500" y="1483535"/>
              <a:ext cx="634206" cy="59514"/>
              <a:chOff x="-1460500" y="1483536"/>
              <a:chExt cx="634206" cy="59514"/>
            </a:xfrm>
            <a:grpFill/>
          </p:grpSpPr>
          <p:sp>
            <p:nvSpPr>
              <p:cNvPr id="20" name="Rectangle 19">
                <a:extLst>
                  <a:ext uri="{FF2B5EF4-FFF2-40B4-BE49-F238E27FC236}">
                    <a16:creationId xmlns:a16="http://schemas.microsoft.com/office/drawing/2014/main" id="{C51069D8-7455-5BD7-25A0-93EDBF0E7232}"/>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5603E9F-A7BC-5D8A-A3B7-9D2A4F8E8990}"/>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4" name="Group 23">
            <a:extLst>
              <a:ext uri="{FF2B5EF4-FFF2-40B4-BE49-F238E27FC236}">
                <a16:creationId xmlns:a16="http://schemas.microsoft.com/office/drawing/2014/main" id="{0CBC76CD-0FAA-E08B-A067-565AEF3EB03C}"/>
              </a:ext>
            </a:extLst>
          </p:cNvPr>
          <p:cNvGrpSpPr/>
          <p:nvPr userDrawn="1"/>
        </p:nvGrpSpPr>
        <p:grpSpPr>
          <a:xfrm>
            <a:off x="74478" y="5503025"/>
            <a:ext cx="349471" cy="356608"/>
            <a:chOff x="-1460500" y="1196189"/>
            <a:chExt cx="634206" cy="634206"/>
          </a:xfrm>
          <a:solidFill>
            <a:schemeClr val="accent3"/>
          </a:solidFill>
        </p:grpSpPr>
        <p:grpSp>
          <p:nvGrpSpPr>
            <p:cNvPr id="25" name="Group 24">
              <a:extLst>
                <a:ext uri="{FF2B5EF4-FFF2-40B4-BE49-F238E27FC236}">
                  <a16:creationId xmlns:a16="http://schemas.microsoft.com/office/drawing/2014/main" id="{F6E22677-204C-6020-01D2-BB9387988637}"/>
                </a:ext>
              </a:extLst>
            </p:cNvPr>
            <p:cNvGrpSpPr/>
            <p:nvPr userDrawn="1"/>
          </p:nvGrpSpPr>
          <p:grpSpPr>
            <a:xfrm>
              <a:off x="-1460500" y="1483536"/>
              <a:ext cx="634206" cy="59514"/>
              <a:chOff x="-1460500" y="1483536"/>
              <a:chExt cx="634206" cy="59514"/>
            </a:xfrm>
            <a:grpFill/>
          </p:grpSpPr>
          <p:sp>
            <p:nvSpPr>
              <p:cNvPr id="29" name="Rectangle 28">
                <a:extLst>
                  <a:ext uri="{FF2B5EF4-FFF2-40B4-BE49-F238E27FC236}">
                    <a16:creationId xmlns:a16="http://schemas.microsoft.com/office/drawing/2014/main" id="{3C45C83A-91CA-259E-F616-FDAFE09C13AC}"/>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E63B291-1F1C-11AC-2A90-DC1F38B5F350}"/>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9F2EC42E-FBF5-176B-17D7-DBA0F974D607}"/>
                </a:ext>
              </a:extLst>
            </p:cNvPr>
            <p:cNvGrpSpPr/>
            <p:nvPr userDrawn="1"/>
          </p:nvGrpSpPr>
          <p:grpSpPr>
            <a:xfrm rot="5400000">
              <a:off x="-1460500" y="1483535"/>
              <a:ext cx="634206" cy="59514"/>
              <a:chOff x="-1460500" y="1483536"/>
              <a:chExt cx="634206" cy="59514"/>
            </a:xfrm>
            <a:grpFill/>
          </p:grpSpPr>
          <p:sp>
            <p:nvSpPr>
              <p:cNvPr id="27" name="Rectangle 26">
                <a:extLst>
                  <a:ext uri="{FF2B5EF4-FFF2-40B4-BE49-F238E27FC236}">
                    <a16:creationId xmlns:a16="http://schemas.microsoft.com/office/drawing/2014/main" id="{8A7AEF1D-52FC-6ECD-F76F-CEA808523D9B}"/>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A22B6C3-7073-CCFA-69B3-FBFFAE0AA3DB}"/>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1" name="Group 30">
            <a:extLst>
              <a:ext uri="{FF2B5EF4-FFF2-40B4-BE49-F238E27FC236}">
                <a16:creationId xmlns:a16="http://schemas.microsoft.com/office/drawing/2014/main" id="{F35FA1AC-A2DE-BD3A-197B-E08D38A09832}"/>
              </a:ext>
            </a:extLst>
          </p:cNvPr>
          <p:cNvGrpSpPr/>
          <p:nvPr userDrawn="1"/>
        </p:nvGrpSpPr>
        <p:grpSpPr>
          <a:xfrm>
            <a:off x="406531" y="5863770"/>
            <a:ext cx="349471" cy="356608"/>
            <a:chOff x="-1460500" y="1196189"/>
            <a:chExt cx="634206" cy="634206"/>
          </a:xfrm>
          <a:solidFill>
            <a:schemeClr val="accent3"/>
          </a:solidFill>
        </p:grpSpPr>
        <p:grpSp>
          <p:nvGrpSpPr>
            <p:cNvPr id="32" name="Group 31">
              <a:extLst>
                <a:ext uri="{FF2B5EF4-FFF2-40B4-BE49-F238E27FC236}">
                  <a16:creationId xmlns:a16="http://schemas.microsoft.com/office/drawing/2014/main" id="{5F3DF7F5-085E-24B5-8405-A7A6E768EBFA}"/>
                </a:ext>
              </a:extLst>
            </p:cNvPr>
            <p:cNvGrpSpPr/>
            <p:nvPr userDrawn="1"/>
          </p:nvGrpSpPr>
          <p:grpSpPr>
            <a:xfrm>
              <a:off x="-1460500" y="1483536"/>
              <a:ext cx="634206" cy="59514"/>
              <a:chOff x="-1460500" y="1483536"/>
              <a:chExt cx="634206" cy="59514"/>
            </a:xfrm>
            <a:grpFill/>
          </p:grpSpPr>
          <p:sp>
            <p:nvSpPr>
              <p:cNvPr id="36" name="Rectangle 35">
                <a:extLst>
                  <a:ext uri="{FF2B5EF4-FFF2-40B4-BE49-F238E27FC236}">
                    <a16:creationId xmlns:a16="http://schemas.microsoft.com/office/drawing/2014/main" id="{F0331E0F-4798-AC11-144D-B4ACFA6446CA}"/>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96189AC-6890-7C86-C3C8-95C3C33BC978}"/>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E0E9CDAB-F265-4F79-496E-7C0B1274D4B2}"/>
                </a:ext>
              </a:extLst>
            </p:cNvPr>
            <p:cNvGrpSpPr/>
            <p:nvPr userDrawn="1"/>
          </p:nvGrpSpPr>
          <p:grpSpPr>
            <a:xfrm rot="5400000">
              <a:off x="-1460500" y="1483535"/>
              <a:ext cx="634206" cy="59514"/>
              <a:chOff x="-1460500" y="1483536"/>
              <a:chExt cx="634206" cy="59514"/>
            </a:xfrm>
            <a:grpFill/>
          </p:grpSpPr>
          <p:sp>
            <p:nvSpPr>
              <p:cNvPr id="34" name="Rectangle 33">
                <a:extLst>
                  <a:ext uri="{FF2B5EF4-FFF2-40B4-BE49-F238E27FC236}">
                    <a16:creationId xmlns:a16="http://schemas.microsoft.com/office/drawing/2014/main" id="{574A9E62-D1F1-0ADF-49AE-50EE8EBD8A2B}"/>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A9C5049-34D0-0E18-8E49-88055CCBC967}"/>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8" name="Group 37">
            <a:extLst>
              <a:ext uri="{FF2B5EF4-FFF2-40B4-BE49-F238E27FC236}">
                <a16:creationId xmlns:a16="http://schemas.microsoft.com/office/drawing/2014/main" id="{F27F900A-3EA9-E7D7-07B5-682CD6A45774}"/>
              </a:ext>
            </a:extLst>
          </p:cNvPr>
          <p:cNvGrpSpPr/>
          <p:nvPr userDrawn="1"/>
        </p:nvGrpSpPr>
        <p:grpSpPr>
          <a:xfrm>
            <a:off x="55200" y="6180525"/>
            <a:ext cx="349471" cy="356608"/>
            <a:chOff x="-1460500" y="1196189"/>
            <a:chExt cx="634206" cy="634206"/>
          </a:xfrm>
          <a:solidFill>
            <a:schemeClr val="accent3"/>
          </a:solidFill>
        </p:grpSpPr>
        <p:grpSp>
          <p:nvGrpSpPr>
            <p:cNvPr id="39" name="Group 38">
              <a:extLst>
                <a:ext uri="{FF2B5EF4-FFF2-40B4-BE49-F238E27FC236}">
                  <a16:creationId xmlns:a16="http://schemas.microsoft.com/office/drawing/2014/main" id="{A44A09E1-3A1C-32C5-FE8A-1057044DBDED}"/>
                </a:ext>
              </a:extLst>
            </p:cNvPr>
            <p:cNvGrpSpPr/>
            <p:nvPr userDrawn="1"/>
          </p:nvGrpSpPr>
          <p:grpSpPr>
            <a:xfrm>
              <a:off x="-1460500" y="1483536"/>
              <a:ext cx="634206" cy="59514"/>
              <a:chOff x="-1460500" y="1483536"/>
              <a:chExt cx="634206" cy="59514"/>
            </a:xfrm>
            <a:grpFill/>
          </p:grpSpPr>
          <p:sp>
            <p:nvSpPr>
              <p:cNvPr id="43" name="Rectangle 42">
                <a:extLst>
                  <a:ext uri="{FF2B5EF4-FFF2-40B4-BE49-F238E27FC236}">
                    <a16:creationId xmlns:a16="http://schemas.microsoft.com/office/drawing/2014/main" id="{8D2A196D-7008-4557-9642-A573FDCD9BE5}"/>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49F324A-7770-22F5-46E9-516CBF75AC47}"/>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7A766F2A-70B1-7E4E-6D54-97819E797C34}"/>
                </a:ext>
              </a:extLst>
            </p:cNvPr>
            <p:cNvGrpSpPr/>
            <p:nvPr userDrawn="1"/>
          </p:nvGrpSpPr>
          <p:grpSpPr>
            <a:xfrm rot="5400000">
              <a:off x="-1460500" y="1483535"/>
              <a:ext cx="634206" cy="59514"/>
              <a:chOff x="-1460500" y="1483536"/>
              <a:chExt cx="634206" cy="59514"/>
            </a:xfrm>
            <a:grpFill/>
          </p:grpSpPr>
          <p:sp>
            <p:nvSpPr>
              <p:cNvPr id="41" name="Rectangle 40">
                <a:extLst>
                  <a:ext uri="{FF2B5EF4-FFF2-40B4-BE49-F238E27FC236}">
                    <a16:creationId xmlns:a16="http://schemas.microsoft.com/office/drawing/2014/main" id="{5E6D3995-04A2-CEAC-D27E-9ACB780FB67D}"/>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C9F1F54-1E36-6F47-F014-FFB45D8095FC}"/>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5" name="Group 44">
            <a:extLst>
              <a:ext uri="{FF2B5EF4-FFF2-40B4-BE49-F238E27FC236}">
                <a16:creationId xmlns:a16="http://schemas.microsoft.com/office/drawing/2014/main" id="{A7476B21-1807-3AB6-4150-BD553AC4C190}"/>
              </a:ext>
            </a:extLst>
          </p:cNvPr>
          <p:cNvGrpSpPr/>
          <p:nvPr userDrawn="1"/>
        </p:nvGrpSpPr>
        <p:grpSpPr>
          <a:xfrm>
            <a:off x="387253" y="6541270"/>
            <a:ext cx="349471" cy="356608"/>
            <a:chOff x="-1460500" y="1196189"/>
            <a:chExt cx="634206" cy="634206"/>
          </a:xfrm>
          <a:solidFill>
            <a:schemeClr val="accent3"/>
          </a:solidFill>
        </p:grpSpPr>
        <p:grpSp>
          <p:nvGrpSpPr>
            <p:cNvPr id="46" name="Group 45">
              <a:extLst>
                <a:ext uri="{FF2B5EF4-FFF2-40B4-BE49-F238E27FC236}">
                  <a16:creationId xmlns:a16="http://schemas.microsoft.com/office/drawing/2014/main" id="{D3F6A1DE-1BA1-A100-0988-28E6334882D2}"/>
                </a:ext>
              </a:extLst>
            </p:cNvPr>
            <p:cNvGrpSpPr/>
            <p:nvPr userDrawn="1"/>
          </p:nvGrpSpPr>
          <p:grpSpPr>
            <a:xfrm>
              <a:off x="-1460500" y="1483536"/>
              <a:ext cx="634206" cy="59514"/>
              <a:chOff x="-1460500" y="1483536"/>
              <a:chExt cx="634206" cy="59514"/>
            </a:xfrm>
            <a:grpFill/>
          </p:grpSpPr>
          <p:sp>
            <p:nvSpPr>
              <p:cNvPr id="50" name="Rectangle 49">
                <a:extLst>
                  <a:ext uri="{FF2B5EF4-FFF2-40B4-BE49-F238E27FC236}">
                    <a16:creationId xmlns:a16="http://schemas.microsoft.com/office/drawing/2014/main" id="{D4F6FBEE-7D37-CD53-A67F-58BF912D9E63}"/>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55CC90-FC71-95AD-AE8F-A8EA07068C77}"/>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6874AAA4-6396-96A4-3A39-32FBF3510407}"/>
                </a:ext>
              </a:extLst>
            </p:cNvPr>
            <p:cNvGrpSpPr/>
            <p:nvPr userDrawn="1"/>
          </p:nvGrpSpPr>
          <p:grpSpPr>
            <a:xfrm rot="5400000">
              <a:off x="-1460500" y="1483535"/>
              <a:ext cx="634206" cy="59514"/>
              <a:chOff x="-1460500" y="1483536"/>
              <a:chExt cx="634206" cy="59514"/>
            </a:xfrm>
            <a:grpFill/>
          </p:grpSpPr>
          <p:sp>
            <p:nvSpPr>
              <p:cNvPr id="48" name="Rectangle 47">
                <a:extLst>
                  <a:ext uri="{FF2B5EF4-FFF2-40B4-BE49-F238E27FC236}">
                    <a16:creationId xmlns:a16="http://schemas.microsoft.com/office/drawing/2014/main" id="{A782A814-9F81-BB03-AACE-43E95EF5CD9A}"/>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F0BE5D4-B5DA-A680-E46D-091D05D35216}"/>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2" name="Group 51">
            <a:extLst>
              <a:ext uri="{FF2B5EF4-FFF2-40B4-BE49-F238E27FC236}">
                <a16:creationId xmlns:a16="http://schemas.microsoft.com/office/drawing/2014/main" id="{35378F4C-FA04-FE0F-543F-5F8B1E5B17AA}"/>
              </a:ext>
            </a:extLst>
          </p:cNvPr>
          <p:cNvGrpSpPr/>
          <p:nvPr userDrawn="1"/>
        </p:nvGrpSpPr>
        <p:grpSpPr>
          <a:xfrm>
            <a:off x="-674007" y="-672592"/>
            <a:ext cx="1670957" cy="1670959"/>
            <a:chOff x="-1985169" y="1122360"/>
            <a:chExt cx="2128837" cy="2128840"/>
          </a:xfrm>
          <a:solidFill>
            <a:schemeClr val="accent5"/>
          </a:solidFill>
        </p:grpSpPr>
        <p:grpSp>
          <p:nvGrpSpPr>
            <p:cNvPr id="53" name="Group 52">
              <a:extLst>
                <a:ext uri="{FF2B5EF4-FFF2-40B4-BE49-F238E27FC236}">
                  <a16:creationId xmlns:a16="http://schemas.microsoft.com/office/drawing/2014/main" id="{ED291FE9-FF49-ED2D-DADD-FCA9E2C4D81E}"/>
                </a:ext>
              </a:extLst>
            </p:cNvPr>
            <p:cNvGrpSpPr/>
            <p:nvPr userDrawn="1"/>
          </p:nvGrpSpPr>
          <p:grpSpPr>
            <a:xfrm>
              <a:off x="-1985169" y="1122363"/>
              <a:ext cx="2128837" cy="2128837"/>
              <a:chOff x="-1985169" y="1122363"/>
              <a:chExt cx="2128837" cy="2128837"/>
            </a:xfrm>
            <a:grpFill/>
          </p:grpSpPr>
          <p:grpSp>
            <p:nvGrpSpPr>
              <p:cNvPr id="61" name="Group 60">
                <a:extLst>
                  <a:ext uri="{FF2B5EF4-FFF2-40B4-BE49-F238E27FC236}">
                    <a16:creationId xmlns:a16="http://schemas.microsoft.com/office/drawing/2014/main" id="{FDE665B5-E2DC-6440-0E2D-E3A4F2BA51A2}"/>
                  </a:ext>
                </a:extLst>
              </p:cNvPr>
              <p:cNvGrpSpPr/>
              <p:nvPr userDrawn="1"/>
            </p:nvGrpSpPr>
            <p:grpSpPr>
              <a:xfrm>
                <a:off x="-1003300" y="1122363"/>
                <a:ext cx="165100" cy="2128837"/>
                <a:chOff x="-1003300" y="1122363"/>
                <a:chExt cx="165100" cy="2128837"/>
              </a:xfrm>
              <a:grpFill/>
            </p:grpSpPr>
            <p:sp>
              <p:nvSpPr>
                <p:cNvPr id="65" name="Rectangle 64">
                  <a:extLst>
                    <a:ext uri="{FF2B5EF4-FFF2-40B4-BE49-F238E27FC236}">
                      <a16:creationId xmlns:a16="http://schemas.microsoft.com/office/drawing/2014/main" id="{17ECFC18-F75B-E623-907A-6791DFE4B2A8}"/>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66" name="Rectangle 65">
                  <a:extLst>
                    <a:ext uri="{FF2B5EF4-FFF2-40B4-BE49-F238E27FC236}">
                      <a16:creationId xmlns:a16="http://schemas.microsoft.com/office/drawing/2014/main" id="{79B8A079-25E7-6EBE-0E8B-81CF501FA695}"/>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62" name="Group 61">
                <a:extLst>
                  <a:ext uri="{FF2B5EF4-FFF2-40B4-BE49-F238E27FC236}">
                    <a16:creationId xmlns:a16="http://schemas.microsoft.com/office/drawing/2014/main" id="{3814747F-161B-BE60-60CB-55BF371BEBE4}"/>
                  </a:ext>
                </a:extLst>
              </p:cNvPr>
              <p:cNvGrpSpPr/>
              <p:nvPr userDrawn="1"/>
            </p:nvGrpSpPr>
            <p:grpSpPr>
              <a:xfrm rot="5400000">
                <a:off x="-1003300" y="1122362"/>
                <a:ext cx="165100" cy="2128837"/>
                <a:chOff x="-1003300" y="1122363"/>
                <a:chExt cx="165100" cy="2128837"/>
              </a:xfrm>
              <a:grpFill/>
            </p:grpSpPr>
            <p:sp>
              <p:nvSpPr>
                <p:cNvPr id="63" name="Rectangle 62">
                  <a:extLst>
                    <a:ext uri="{FF2B5EF4-FFF2-40B4-BE49-F238E27FC236}">
                      <a16:creationId xmlns:a16="http://schemas.microsoft.com/office/drawing/2014/main" id="{E5A2BF81-43C1-DCFA-976E-86572D5EE84E}"/>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64" name="Rectangle 63">
                  <a:extLst>
                    <a:ext uri="{FF2B5EF4-FFF2-40B4-BE49-F238E27FC236}">
                      <a16:creationId xmlns:a16="http://schemas.microsoft.com/office/drawing/2014/main" id="{A67FC152-72AC-8D07-C381-05AF21D7F65E}"/>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54" name="Group 53">
              <a:extLst>
                <a:ext uri="{FF2B5EF4-FFF2-40B4-BE49-F238E27FC236}">
                  <a16:creationId xmlns:a16="http://schemas.microsoft.com/office/drawing/2014/main" id="{9C5C4F7C-42AB-FEB8-F880-76E2962DFF7B}"/>
                </a:ext>
              </a:extLst>
            </p:cNvPr>
            <p:cNvGrpSpPr/>
            <p:nvPr userDrawn="1"/>
          </p:nvGrpSpPr>
          <p:grpSpPr>
            <a:xfrm rot="2700000">
              <a:off x="-1985169" y="1122360"/>
              <a:ext cx="2128837" cy="2128837"/>
              <a:chOff x="-1985169" y="1122363"/>
              <a:chExt cx="2128837" cy="2128837"/>
            </a:xfrm>
            <a:grpFill/>
          </p:grpSpPr>
          <p:grpSp>
            <p:nvGrpSpPr>
              <p:cNvPr id="55" name="Group 54">
                <a:extLst>
                  <a:ext uri="{FF2B5EF4-FFF2-40B4-BE49-F238E27FC236}">
                    <a16:creationId xmlns:a16="http://schemas.microsoft.com/office/drawing/2014/main" id="{663DBA22-E55C-C1B8-4264-AFEC1D572E5E}"/>
                  </a:ext>
                </a:extLst>
              </p:cNvPr>
              <p:cNvGrpSpPr/>
              <p:nvPr userDrawn="1"/>
            </p:nvGrpSpPr>
            <p:grpSpPr>
              <a:xfrm>
                <a:off x="-1003300" y="1122363"/>
                <a:ext cx="165100" cy="2128837"/>
                <a:chOff x="-1003300" y="1122363"/>
                <a:chExt cx="165100" cy="2128837"/>
              </a:xfrm>
              <a:grpFill/>
            </p:grpSpPr>
            <p:sp>
              <p:nvSpPr>
                <p:cNvPr id="59" name="Rectangle 58">
                  <a:extLst>
                    <a:ext uri="{FF2B5EF4-FFF2-40B4-BE49-F238E27FC236}">
                      <a16:creationId xmlns:a16="http://schemas.microsoft.com/office/drawing/2014/main" id="{E8C40424-2A8C-5A7C-6552-16E4ABF7AE1D}"/>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60" name="Rectangle 59">
                  <a:extLst>
                    <a:ext uri="{FF2B5EF4-FFF2-40B4-BE49-F238E27FC236}">
                      <a16:creationId xmlns:a16="http://schemas.microsoft.com/office/drawing/2014/main" id="{75CE2D56-AADE-4F00-0199-735422DD55F4}"/>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56" name="Group 55">
                <a:extLst>
                  <a:ext uri="{FF2B5EF4-FFF2-40B4-BE49-F238E27FC236}">
                    <a16:creationId xmlns:a16="http://schemas.microsoft.com/office/drawing/2014/main" id="{154AA220-1CD7-6C9E-EDD8-DE15CBDD9424}"/>
                  </a:ext>
                </a:extLst>
              </p:cNvPr>
              <p:cNvGrpSpPr/>
              <p:nvPr userDrawn="1"/>
            </p:nvGrpSpPr>
            <p:grpSpPr>
              <a:xfrm rot="5400000">
                <a:off x="-1003300" y="1122362"/>
                <a:ext cx="165100" cy="2128837"/>
                <a:chOff x="-1003300" y="1122363"/>
                <a:chExt cx="165100" cy="2128837"/>
              </a:xfrm>
              <a:grpFill/>
            </p:grpSpPr>
            <p:sp>
              <p:nvSpPr>
                <p:cNvPr id="57" name="Rectangle 56">
                  <a:extLst>
                    <a:ext uri="{FF2B5EF4-FFF2-40B4-BE49-F238E27FC236}">
                      <a16:creationId xmlns:a16="http://schemas.microsoft.com/office/drawing/2014/main" id="{2C0EFE03-82BA-ED0C-C8CB-7D0E3875CAE9}"/>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58" name="Rectangle 57">
                  <a:extLst>
                    <a:ext uri="{FF2B5EF4-FFF2-40B4-BE49-F238E27FC236}">
                      <a16:creationId xmlns:a16="http://schemas.microsoft.com/office/drawing/2014/main" id="{48623369-B4FA-AA3A-1841-B0EFC3930DFC}"/>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sp>
        <p:nvSpPr>
          <p:cNvPr id="67" name="Picture Placeholder 6">
            <a:extLst>
              <a:ext uri="{FF2B5EF4-FFF2-40B4-BE49-F238E27FC236}">
                <a16:creationId xmlns:a16="http://schemas.microsoft.com/office/drawing/2014/main" id="{C3D58F43-6673-F1E5-DBEF-354099160963}"/>
              </a:ext>
            </a:extLst>
          </p:cNvPr>
          <p:cNvSpPr>
            <a:spLocks noGrp="1"/>
          </p:cNvSpPr>
          <p:nvPr>
            <p:ph type="pic" sz="quarter" idx="16"/>
          </p:nvPr>
        </p:nvSpPr>
        <p:spPr>
          <a:xfrm>
            <a:off x="5343525" y="1867822"/>
            <a:ext cx="1736725" cy="2062163"/>
          </a:xfrm>
          <a:prstGeom prst="snip2DiagRect">
            <a:avLst>
              <a:gd name="adj1" fmla="val 0"/>
              <a:gd name="adj2" fmla="val 13405"/>
            </a:avLst>
          </a:prstGeom>
          <a:solidFill>
            <a:schemeClr val="bg1">
              <a:lumMod val="95000"/>
            </a:schemeClr>
          </a:solidFill>
        </p:spPr>
        <p:txBody>
          <a:bodyPr/>
          <a:lstStyle/>
          <a:p>
            <a:endParaRPr lang="en-US"/>
          </a:p>
        </p:txBody>
      </p:sp>
      <p:sp>
        <p:nvSpPr>
          <p:cNvPr id="68" name="Text Placeholder 59" descr="Subtitle">
            <a:extLst>
              <a:ext uri="{FF2B5EF4-FFF2-40B4-BE49-F238E27FC236}">
                <a16:creationId xmlns:a16="http://schemas.microsoft.com/office/drawing/2014/main" id="{EA1BBD6D-87C9-D725-E30E-847CA64DC54F}"/>
              </a:ext>
            </a:extLst>
          </p:cNvPr>
          <p:cNvSpPr>
            <a:spLocks noGrp="1"/>
          </p:cNvSpPr>
          <p:nvPr>
            <p:ph type="body" sz="quarter" idx="17"/>
          </p:nvPr>
        </p:nvSpPr>
        <p:spPr>
          <a:xfrm>
            <a:off x="5343525" y="4185024"/>
            <a:ext cx="1736725" cy="305673"/>
          </a:xfrm>
        </p:spPr>
        <p:txBody>
          <a:bodyPr anchor="t">
            <a:noAutofit/>
          </a:bodyPr>
          <a:lstStyle>
            <a:lvl1pPr algn="ctr">
              <a:defRPr sz="1600" b="1">
                <a:solidFill>
                  <a:schemeClr val="accent5"/>
                </a:solidFill>
              </a:defRPr>
            </a:lvl1pPr>
            <a:lvl2pPr algn="ctr">
              <a:defRPr sz="1600" b="1">
                <a:solidFill>
                  <a:schemeClr val="accent5"/>
                </a:solidFill>
              </a:defRPr>
            </a:lvl2pPr>
            <a:lvl3pPr algn="ctr">
              <a:defRPr sz="1600" b="1">
                <a:solidFill>
                  <a:schemeClr val="accent5"/>
                </a:solidFill>
              </a:defRPr>
            </a:lvl3pPr>
            <a:lvl4pPr algn="ctr">
              <a:defRPr sz="1600" b="1">
                <a:solidFill>
                  <a:schemeClr val="accent5"/>
                </a:solidFill>
              </a:defRPr>
            </a:lvl4pPr>
            <a:lvl5pPr algn="ctr">
              <a:defRPr sz="1600" b="1">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9" name="Text Placeholder 10">
            <a:extLst>
              <a:ext uri="{FF2B5EF4-FFF2-40B4-BE49-F238E27FC236}">
                <a16:creationId xmlns:a16="http://schemas.microsoft.com/office/drawing/2014/main" id="{A4FFF036-F598-CB0E-7E79-1B5982C58DBE}"/>
              </a:ext>
            </a:extLst>
          </p:cNvPr>
          <p:cNvSpPr>
            <a:spLocks noGrp="1"/>
          </p:cNvSpPr>
          <p:nvPr>
            <p:ph type="body" sz="quarter" idx="18"/>
          </p:nvPr>
        </p:nvSpPr>
        <p:spPr>
          <a:xfrm>
            <a:off x="5343525" y="4677525"/>
            <a:ext cx="1736725" cy="825499"/>
          </a:xfrm>
        </p:spPr>
        <p:txBody>
          <a:bodyPr anchor="t"/>
          <a:lstStyle>
            <a:lvl1pPr algn="ctr">
              <a:defRPr sz="1400">
                <a:solidFill>
                  <a:schemeClr val="tx2"/>
                </a:solidFill>
              </a:defRPr>
            </a:lvl1pPr>
            <a:lvl2pPr algn="ctr">
              <a:defRPr sz="1400">
                <a:solidFill>
                  <a:schemeClr val="tx2"/>
                </a:solidFill>
              </a:defRPr>
            </a:lvl2pPr>
            <a:lvl3pPr algn="ctr">
              <a:defRPr sz="1400">
                <a:solidFill>
                  <a:schemeClr val="tx2"/>
                </a:solidFill>
              </a:defRPr>
            </a:lvl3pPr>
            <a:lvl4pPr algn="ctr">
              <a:defRPr sz="1400">
                <a:solidFill>
                  <a:schemeClr val="tx2"/>
                </a:solidFill>
              </a:defRPr>
            </a:lvl4pPr>
            <a:lvl5pPr algn="ctr">
              <a:defRPr sz="14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0" name="Picture Placeholder 6">
            <a:extLst>
              <a:ext uri="{FF2B5EF4-FFF2-40B4-BE49-F238E27FC236}">
                <a16:creationId xmlns:a16="http://schemas.microsoft.com/office/drawing/2014/main" id="{4B057228-9046-EA64-6F2C-4ABD806997EC}"/>
              </a:ext>
            </a:extLst>
          </p:cNvPr>
          <p:cNvSpPr>
            <a:spLocks noGrp="1"/>
          </p:cNvSpPr>
          <p:nvPr>
            <p:ph type="pic" sz="quarter" idx="19"/>
          </p:nvPr>
        </p:nvSpPr>
        <p:spPr>
          <a:xfrm>
            <a:off x="8693150" y="1867822"/>
            <a:ext cx="1736725" cy="2062163"/>
          </a:xfrm>
          <a:prstGeom prst="snip2DiagRect">
            <a:avLst>
              <a:gd name="adj1" fmla="val 0"/>
              <a:gd name="adj2" fmla="val 13405"/>
            </a:avLst>
          </a:prstGeom>
          <a:solidFill>
            <a:schemeClr val="bg1">
              <a:lumMod val="95000"/>
            </a:schemeClr>
          </a:solidFill>
        </p:spPr>
        <p:txBody>
          <a:bodyPr/>
          <a:lstStyle/>
          <a:p>
            <a:endParaRPr lang="en-US"/>
          </a:p>
        </p:txBody>
      </p:sp>
      <p:sp>
        <p:nvSpPr>
          <p:cNvPr id="71" name="Text Placeholder 59" descr="Subtitle">
            <a:extLst>
              <a:ext uri="{FF2B5EF4-FFF2-40B4-BE49-F238E27FC236}">
                <a16:creationId xmlns:a16="http://schemas.microsoft.com/office/drawing/2014/main" id="{218AD895-66CC-8639-E9EE-381D616CB8C1}"/>
              </a:ext>
            </a:extLst>
          </p:cNvPr>
          <p:cNvSpPr>
            <a:spLocks noGrp="1"/>
          </p:cNvSpPr>
          <p:nvPr>
            <p:ph type="body" sz="quarter" idx="20"/>
          </p:nvPr>
        </p:nvSpPr>
        <p:spPr>
          <a:xfrm>
            <a:off x="8693150" y="4185024"/>
            <a:ext cx="1736725" cy="305673"/>
          </a:xfrm>
        </p:spPr>
        <p:txBody>
          <a:bodyPr anchor="t">
            <a:noAutofit/>
          </a:bodyPr>
          <a:lstStyle>
            <a:lvl1pPr algn="ctr">
              <a:defRPr sz="1600" b="1">
                <a:solidFill>
                  <a:schemeClr val="accent5"/>
                </a:solidFill>
              </a:defRPr>
            </a:lvl1pPr>
            <a:lvl2pPr algn="ctr">
              <a:defRPr sz="1600" b="1">
                <a:solidFill>
                  <a:schemeClr val="accent5"/>
                </a:solidFill>
              </a:defRPr>
            </a:lvl2pPr>
            <a:lvl3pPr algn="ctr">
              <a:defRPr sz="1600" b="1">
                <a:solidFill>
                  <a:schemeClr val="accent5"/>
                </a:solidFill>
              </a:defRPr>
            </a:lvl3pPr>
            <a:lvl4pPr algn="ctr">
              <a:defRPr sz="1600" b="1">
                <a:solidFill>
                  <a:schemeClr val="accent5"/>
                </a:solidFill>
              </a:defRPr>
            </a:lvl4pPr>
            <a:lvl5pPr algn="ctr">
              <a:defRPr sz="1600" b="1">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2" name="Text Placeholder 10">
            <a:extLst>
              <a:ext uri="{FF2B5EF4-FFF2-40B4-BE49-F238E27FC236}">
                <a16:creationId xmlns:a16="http://schemas.microsoft.com/office/drawing/2014/main" id="{AF7EDDCC-E6F9-6BC3-1591-93A544F06725}"/>
              </a:ext>
            </a:extLst>
          </p:cNvPr>
          <p:cNvSpPr>
            <a:spLocks noGrp="1"/>
          </p:cNvSpPr>
          <p:nvPr>
            <p:ph type="body" sz="quarter" idx="21"/>
          </p:nvPr>
        </p:nvSpPr>
        <p:spPr>
          <a:xfrm>
            <a:off x="8693150" y="4677525"/>
            <a:ext cx="1736725" cy="825499"/>
          </a:xfrm>
        </p:spPr>
        <p:txBody>
          <a:bodyPr anchor="t"/>
          <a:lstStyle>
            <a:lvl1pPr algn="ctr">
              <a:defRPr sz="1400">
                <a:solidFill>
                  <a:schemeClr val="tx2"/>
                </a:solidFill>
              </a:defRPr>
            </a:lvl1pPr>
            <a:lvl2pPr algn="ctr">
              <a:defRPr sz="1400">
                <a:solidFill>
                  <a:schemeClr val="tx2"/>
                </a:solidFill>
              </a:defRPr>
            </a:lvl2pPr>
            <a:lvl3pPr algn="ctr">
              <a:defRPr sz="1400">
                <a:solidFill>
                  <a:schemeClr val="tx2"/>
                </a:solidFill>
              </a:defRPr>
            </a:lvl3pPr>
            <a:lvl4pPr algn="ctr">
              <a:defRPr sz="1400">
                <a:solidFill>
                  <a:schemeClr val="tx2"/>
                </a:solidFill>
              </a:defRPr>
            </a:lvl4pPr>
            <a:lvl5pPr algn="ctr">
              <a:defRPr sz="14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47321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Team Members  slide - 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ED448-D995-1036-29E8-F74DEC1F9A71}"/>
              </a:ext>
            </a:extLst>
          </p:cNvPr>
          <p:cNvSpPr>
            <a:spLocks noGrp="1"/>
          </p:cNvSpPr>
          <p:nvPr>
            <p:ph type="title"/>
          </p:nvPr>
        </p:nvSpPr>
        <p:spPr>
          <a:xfrm>
            <a:off x="482600" y="3129195"/>
            <a:ext cx="4502150" cy="599609"/>
          </a:xfrm>
        </p:spPr>
        <p:txBody>
          <a:bodyPr anchor="ctr"/>
          <a:lstStyle/>
          <a:p>
            <a:r>
              <a:rPr lang="en-US"/>
              <a:t>Click to edit Master title style</a:t>
            </a:r>
          </a:p>
        </p:txBody>
      </p:sp>
      <p:sp>
        <p:nvSpPr>
          <p:cNvPr id="6" name="Rectangle 5">
            <a:extLst>
              <a:ext uri="{FF2B5EF4-FFF2-40B4-BE49-F238E27FC236}">
                <a16:creationId xmlns:a16="http://schemas.microsoft.com/office/drawing/2014/main" id="{54FEC628-9F5A-CEBA-C572-AA34E254BEF8}"/>
              </a:ext>
            </a:extLst>
          </p:cNvPr>
          <p:cNvSpPr/>
          <p:nvPr userDrawn="1"/>
        </p:nvSpPr>
        <p:spPr>
          <a:xfrm>
            <a:off x="5365750" y="0"/>
            <a:ext cx="6978650" cy="6858000"/>
          </a:xfrm>
          <a:prstGeom prst="rect">
            <a:avLst/>
          </a:prstGeom>
          <a:solidFill>
            <a:schemeClr val="tx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0F5A1EA-3A27-884E-8B67-210749DE2C30}"/>
              </a:ext>
            </a:extLst>
          </p:cNvPr>
          <p:cNvGrpSpPr/>
          <p:nvPr userDrawn="1"/>
        </p:nvGrpSpPr>
        <p:grpSpPr>
          <a:xfrm>
            <a:off x="4635500" y="5916029"/>
            <a:ext cx="1498600" cy="1498600"/>
            <a:chOff x="-2343150" y="1566863"/>
            <a:chExt cx="1498600" cy="1498600"/>
          </a:xfrm>
        </p:grpSpPr>
        <p:sp>
          <p:nvSpPr>
            <p:cNvPr id="8" name="Oval 7">
              <a:extLst>
                <a:ext uri="{FF2B5EF4-FFF2-40B4-BE49-F238E27FC236}">
                  <a16:creationId xmlns:a16="http://schemas.microsoft.com/office/drawing/2014/main" id="{B7C57445-8BA8-C93B-E286-7E635D7B192F}"/>
                </a:ext>
              </a:extLst>
            </p:cNvPr>
            <p:cNvSpPr/>
            <p:nvPr userDrawn="1"/>
          </p:nvSpPr>
          <p:spPr>
            <a:xfrm>
              <a:off x="-2057400" y="1852613"/>
              <a:ext cx="927100" cy="927100"/>
            </a:xfrm>
            <a:prstGeom prst="ellipse">
              <a:avLst/>
            </a:prstGeom>
            <a:noFill/>
            <a:ln w="28575">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7B8E0C5-24D3-9D31-875C-51677ACD9360}"/>
                </a:ext>
              </a:extLst>
            </p:cNvPr>
            <p:cNvSpPr/>
            <p:nvPr userDrawn="1"/>
          </p:nvSpPr>
          <p:spPr>
            <a:xfrm>
              <a:off x="-2343150" y="1566863"/>
              <a:ext cx="1498600" cy="1498600"/>
            </a:xfrm>
            <a:prstGeom prst="ellipse">
              <a:avLst/>
            </a:prstGeom>
            <a:noFill/>
            <a:ln w="28575">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3FEA2F0F-6F4A-BDB2-0787-5545274C2C09}"/>
              </a:ext>
            </a:extLst>
          </p:cNvPr>
          <p:cNvGrpSpPr/>
          <p:nvPr userDrawn="1"/>
        </p:nvGrpSpPr>
        <p:grpSpPr>
          <a:xfrm>
            <a:off x="5748637" y="66129"/>
            <a:ext cx="410863" cy="410863"/>
            <a:chOff x="-1460500" y="1196189"/>
            <a:chExt cx="634206" cy="634206"/>
          </a:xfrm>
          <a:solidFill>
            <a:schemeClr val="bg2"/>
          </a:solidFill>
        </p:grpSpPr>
        <p:grpSp>
          <p:nvGrpSpPr>
            <p:cNvPr id="11" name="Group 10">
              <a:extLst>
                <a:ext uri="{FF2B5EF4-FFF2-40B4-BE49-F238E27FC236}">
                  <a16:creationId xmlns:a16="http://schemas.microsoft.com/office/drawing/2014/main" id="{DC9C8342-34B9-986B-C117-06F668C07E72}"/>
                </a:ext>
              </a:extLst>
            </p:cNvPr>
            <p:cNvGrpSpPr/>
            <p:nvPr userDrawn="1"/>
          </p:nvGrpSpPr>
          <p:grpSpPr>
            <a:xfrm>
              <a:off x="-1460500" y="1483536"/>
              <a:ext cx="634206" cy="59514"/>
              <a:chOff x="-1460500" y="1483536"/>
              <a:chExt cx="634206" cy="59514"/>
            </a:xfrm>
            <a:grpFill/>
          </p:grpSpPr>
          <p:sp>
            <p:nvSpPr>
              <p:cNvPr id="15" name="Rectangle 14">
                <a:extLst>
                  <a:ext uri="{FF2B5EF4-FFF2-40B4-BE49-F238E27FC236}">
                    <a16:creationId xmlns:a16="http://schemas.microsoft.com/office/drawing/2014/main" id="{07DCB1AE-A7FA-42EB-61B1-91495A9BACF6}"/>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5933327-685E-C609-C2BA-81CFD39C3896}"/>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6F07E200-B6C9-4102-983C-D91F9DD42A99}"/>
                </a:ext>
              </a:extLst>
            </p:cNvPr>
            <p:cNvGrpSpPr/>
            <p:nvPr userDrawn="1"/>
          </p:nvGrpSpPr>
          <p:grpSpPr>
            <a:xfrm rot="5400000">
              <a:off x="-1460500" y="1483535"/>
              <a:ext cx="634206" cy="59514"/>
              <a:chOff x="-1460500" y="1483536"/>
              <a:chExt cx="634206" cy="59514"/>
            </a:xfrm>
            <a:grpFill/>
          </p:grpSpPr>
          <p:sp>
            <p:nvSpPr>
              <p:cNvPr id="13" name="Rectangle 12">
                <a:extLst>
                  <a:ext uri="{FF2B5EF4-FFF2-40B4-BE49-F238E27FC236}">
                    <a16:creationId xmlns:a16="http://schemas.microsoft.com/office/drawing/2014/main" id="{A01C0FF0-951C-DDC2-CF4B-21054D972B60}"/>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C385BE2-FD6C-BF0A-ADE5-F63EF7AE1B4D}"/>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7" name="Group 16">
            <a:extLst>
              <a:ext uri="{FF2B5EF4-FFF2-40B4-BE49-F238E27FC236}">
                <a16:creationId xmlns:a16="http://schemas.microsoft.com/office/drawing/2014/main" id="{3A3D3C92-FD17-9ECE-4502-43F8F22F4C12}"/>
              </a:ext>
            </a:extLst>
          </p:cNvPr>
          <p:cNvGrpSpPr/>
          <p:nvPr userDrawn="1"/>
        </p:nvGrpSpPr>
        <p:grpSpPr>
          <a:xfrm>
            <a:off x="5459184" y="426874"/>
            <a:ext cx="410863" cy="410863"/>
            <a:chOff x="-1460500" y="1196189"/>
            <a:chExt cx="634206" cy="634206"/>
          </a:xfrm>
          <a:solidFill>
            <a:schemeClr val="bg2"/>
          </a:solidFill>
        </p:grpSpPr>
        <p:grpSp>
          <p:nvGrpSpPr>
            <p:cNvPr id="18" name="Group 17">
              <a:extLst>
                <a:ext uri="{FF2B5EF4-FFF2-40B4-BE49-F238E27FC236}">
                  <a16:creationId xmlns:a16="http://schemas.microsoft.com/office/drawing/2014/main" id="{EC2ED90E-E651-1BD7-1E2E-D6F855402FCB}"/>
                </a:ext>
              </a:extLst>
            </p:cNvPr>
            <p:cNvGrpSpPr/>
            <p:nvPr userDrawn="1"/>
          </p:nvGrpSpPr>
          <p:grpSpPr>
            <a:xfrm>
              <a:off x="-1460500" y="1483536"/>
              <a:ext cx="634206" cy="59514"/>
              <a:chOff x="-1460500" y="1483536"/>
              <a:chExt cx="634206" cy="59514"/>
            </a:xfrm>
            <a:grpFill/>
          </p:grpSpPr>
          <p:sp>
            <p:nvSpPr>
              <p:cNvPr id="22" name="Rectangle 21">
                <a:extLst>
                  <a:ext uri="{FF2B5EF4-FFF2-40B4-BE49-F238E27FC236}">
                    <a16:creationId xmlns:a16="http://schemas.microsoft.com/office/drawing/2014/main" id="{4E6BBB8E-E49D-BC77-F34B-1CAD223C675B}"/>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B0DCF25-2D2C-E5F3-852C-4DF903BDE7C3}"/>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519B90B7-AE95-359F-0B84-58FAA189C662}"/>
                </a:ext>
              </a:extLst>
            </p:cNvPr>
            <p:cNvGrpSpPr/>
            <p:nvPr userDrawn="1"/>
          </p:nvGrpSpPr>
          <p:grpSpPr>
            <a:xfrm rot="5400000">
              <a:off x="-1460500" y="1483535"/>
              <a:ext cx="634206" cy="59514"/>
              <a:chOff x="-1460500" y="1483536"/>
              <a:chExt cx="634206" cy="59514"/>
            </a:xfrm>
            <a:grpFill/>
          </p:grpSpPr>
          <p:sp>
            <p:nvSpPr>
              <p:cNvPr id="20" name="Rectangle 19">
                <a:extLst>
                  <a:ext uri="{FF2B5EF4-FFF2-40B4-BE49-F238E27FC236}">
                    <a16:creationId xmlns:a16="http://schemas.microsoft.com/office/drawing/2014/main" id="{5BF20424-2CDB-E01E-F9B8-4206120644B7}"/>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27F51C8-5548-A5C0-A998-75B51C188C9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4" name="Picture Placeholder 6">
            <a:extLst>
              <a:ext uri="{FF2B5EF4-FFF2-40B4-BE49-F238E27FC236}">
                <a16:creationId xmlns:a16="http://schemas.microsoft.com/office/drawing/2014/main" id="{9BB99C37-75B0-4173-2A5B-5394E68B3D34}"/>
              </a:ext>
            </a:extLst>
          </p:cNvPr>
          <p:cNvSpPr>
            <a:spLocks noGrp="1"/>
          </p:cNvSpPr>
          <p:nvPr>
            <p:ph type="pic" sz="quarter" idx="13"/>
          </p:nvPr>
        </p:nvSpPr>
        <p:spPr>
          <a:xfrm>
            <a:off x="6855342" y="613028"/>
            <a:ext cx="1221858" cy="1450817"/>
          </a:xfrm>
          <a:prstGeom prst="snip2DiagRect">
            <a:avLst>
              <a:gd name="adj1" fmla="val 0"/>
              <a:gd name="adj2" fmla="val 13405"/>
            </a:avLst>
          </a:prstGeom>
          <a:solidFill>
            <a:schemeClr val="bg1">
              <a:lumMod val="95000"/>
            </a:schemeClr>
          </a:solidFill>
        </p:spPr>
        <p:txBody>
          <a:bodyPr/>
          <a:lstStyle/>
          <a:p>
            <a:endParaRPr lang="en-US"/>
          </a:p>
        </p:txBody>
      </p:sp>
      <p:sp>
        <p:nvSpPr>
          <p:cNvPr id="25" name="Text Placeholder 59" descr="Subtitle">
            <a:extLst>
              <a:ext uri="{FF2B5EF4-FFF2-40B4-BE49-F238E27FC236}">
                <a16:creationId xmlns:a16="http://schemas.microsoft.com/office/drawing/2014/main" id="{A2CEDE80-6810-4892-ECE4-321D400B16E6}"/>
              </a:ext>
            </a:extLst>
          </p:cNvPr>
          <p:cNvSpPr>
            <a:spLocks noGrp="1"/>
          </p:cNvSpPr>
          <p:nvPr>
            <p:ph type="body" sz="quarter" idx="14"/>
          </p:nvPr>
        </p:nvSpPr>
        <p:spPr>
          <a:xfrm>
            <a:off x="8362950" y="1303143"/>
            <a:ext cx="2705100" cy="305673"/>
          </a:xfrm>
        </p:spPr>
        <p:txBody>
          <a:bodyPr anchor="b">
            <a:noAutofit/>
          </a:bodyPr>
          <a:lstStyle>
            <a:lvl1pPr algn="l">
              <a:defRPr sz="1800" b="1">
                <a:solidFill>
                  <a:schemeClr val="accent4"/>
                </a:solidFill>
              </a:defRPr>
            </a:lvl1pPr>
            <a:lvl2pPr algn="l">
              <a:defRPr sz="1800" b="1">
                <a:solidFill>
                  <a:schemeClr val="accent4"/>
                </a:solidFill>
              </a:defRPr>
            </a:lvl2pPr>
            <a:lvl3pPr algn="l">
              <a:defRPr sz="1800" b="1">
                <a:solidFill>
                  <a:schemeClr val="accent4"/>
                </a:solidFill>
              </a:defRPr>
            </a:lvl3pPr>
            <a:lvl4pPr algn="l">
              <a:defRPr sz="1800" b="1">
                <a:solidFill>
                  <a:schemeClr val="accent4"/>
                </a:solidFill>
              </a:defRPr>
            </a:lvl4pPr>
            <a:lvl5pPr algn="l">
              <a:defRPr sz="1800" b="1">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0">
            <a:extLst>
              <a:ext uri="{FF2B5EF4-FFF2-40B4-BE49-F238E27FC236}">
                <a16:creationId xmlns:a16="http://schemas.microsoft.com/office/drawing/2014/main" id="{118FB6BB-9505-A20D-D1AC-5CA1A538E65B}"/>
              </a:ext>
            </a:extLst>
          </p:cNvPr>
          <p:cNvSpPr>
            <a:spLocks noGrp="1"/>
          </p:cNvSpPr>
          <p:nvPr>
            <p:ph type="body" sz="quarter" idx="15"/>
          </p:nvPr>
        </p:nvSpPr>
        <p:spPr>
          <a:xfrm>
            <a:off x="8362950" y="1758172"/>
            <a:ext cx="2705100" cy="305673"/>
          </a:xfrm>
        </p:spPr>
        <p:txBody>
          <a:bodyPr anchor="t"/>
          <a:lstStyle>
            <a:lvl1pPr algn="l">
              <a:defRPr>
                <a:solidFill>
                  <a:schemeClr val="bg2"/>
                </a:solidFill>
              </a:defRPr>
            </a:lvl1pPr>
            <a:lvl2pPr algn="l">
              <a:defRPr>
                <a:solidFill>
                  <a:schemeClr val="bg2"/>
                </a:solidFill>
              </a:defRPr>
            </a:lvl2pPr>
            <a:lvl3pPr algn="l">
              <a:defRPr>
                <a:solidFill>
                  <a:schemeClr val="bg2"/>
                </a:solidFill>
              </a:defRPr>
            </a:lvl3pPr>
            <a:lvl4pPr algn="l">
              <a:defRPr>
                <a:solidFill>
                  <a:schemeClr val="bg2"/>
                </a:solidFill>
              </a:defRPr>
            </a:lvl4pPr>
            <a:lvl5pPr algn="l">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Picture Placeholder 6">
            <a:extLst>
              <a:ext uri="{FF2B5EF4-FFF2-40B4-BE49-F238E27FC236}">
                <a16:creationId xmlns:a16="http://schemas.microsoft.com/office/drawing/2014/main" id="{641B1127-8CC6-7AB1-FD58-B3868A505F60}"/>
              </a:ext>
            </a:extLst>
          </p:cNvPr>
          <p:cNvSpPr>
            <a:spLocks noGrp="1"/>
          </p:cNvSpPr>
          <p:nvPr>
            <p:ph type="pic" sz="quarter" idx="16"/>
          </p:nvPr>
        </p:nvSpPr>
        <p:spPr>
          <a:xfrm>
            <a:off x="6855342" y="2703591"/>
            <a:ext cx="1221858" cy="1450817"/>
          </a:xfrm>
          <a:prstGeom prst="snip2DiagRect">
            <a:avLst>
              <a:gd name="adj1" fmla="val 0"/>
              <a:gd name="adj2" fmla="val 13405"/>
            </a:avLst>
          </a:prstGeom>
          <a:solidFill>
            <a:schemeClr val="bg1">
              <a:lumMod val="95000"/>
            </a:schemeClr>
          </a:solidFill>
        </p:spPr>
        <p:txBody>
          <a:bodyPr/>
          <a:lstStyle/>
          <a:p>
            <a:endParaRPr lang="en-US"/>
          </a:p>
        </p:txBody>
      </p:sp>
      <p:sp>
        <p:nvSpPr>
          <p:cNvPr id="28" name="Text Placeholder 59" descr="Subtitle">
            <a:extLst>
              <a:ext uri="{FF2B5EF4-FFF2-40B4-BE49-F238E27FC236}">
                <a16:creationId xmlns:a16="http://schemas.microsoft.com/office/drawing/2014/main" id="{E19E6D32-5B1A-571E-5E0C-3B9B4A952946}"/>
              </a:ext>
            </a:extLst>
          </p:cNvPr>
          <p:cNvSpPr>
            <a:spLocks noGrp="1"/>
          </p:cNvSpPr>
          <p:nvPr>
            <p:ph type="body" sz="quarter" idx="17"/>
          </p:nvPr>
        </p:nvSpPr>
        <p:spPr>
          <a:xfrm>
            <a:off x="8362950" y="3393706"/>
            <a:ext cx="2705100" cy="305673"/>
          </a:xfrm>
        </p:spPr>
        <p:txBody>
          <a:bodyPr anchor="b">
            <a:noAutofit/>
          </a:bodyPr>
          <a:lstStyle>
            <a:lvl1pPr algn="l">
              <a:defRPr sz="1800" b="1">
                <a:solidFill>
                  <a:schemeClr val="accent4"/>
                </a:solidFill>
              </a:defRPr>
            </a:lvl1pPr>
            <a:lvl2pPr algn="l">
              <a:defRPr sz="1800" b="1">
                <a:solidFill>
                  <a:schemeClr val="accent4"/>
                </a:solidFill>
              </a:defRPr>
            </a:lvl2pPr>
            <a:lvl3pPr algn="l">
              <a:defRPr sz="1800" b="1">
                <a:solidFill>
                  <a:schemeClr val="accent4"/>
                </a:solidFill>
              </a:defRPr>
            </a:lvl3pPr>
            <a:lvl4pPr algn="l">
              <a:defRPr sz="1800" b="1">
                <a:solidFill>
                  <a:schemeClr val="accent4"/>
                </a:solidFill>
              </a:defRPr>
            </a:lvl4pPr>
            <a:lvl5pPr algn="l">
              <a:defRPr sz="1800" b="1">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10">
            <a:extLst>
              <a:ext uri="{FF2B5EF4-FFF2-40B4-BE49-F238E27FC236}">
                <a16:creationId xmlns:a16="http://schemas.microsoft.com/office/drawing/2014/main" id="{8E85631C-7B52-210C-0874-C70CD9AE3087}"/>
              </a:ext>
            </a:extLst>
          </p:cNvPr>
          <p:cNvSpPr>
            <a:spLocks noGrp="1"/>
          </p:cNvSpPr>
          <p:nvPr>
            <p:ph type="body" sz="quarter" idx="18"/>
          </p:nvPr>
        </p:nvSpPr>
        <p:spPr>
          <a:xfrm>
            <a:off x="8362950" y="3848735"/>
            <a:ext cx="2705100" cy="305673"/>
          </a:xfrm>
        </p:spPr>
        <p:txBody>
          <a:bodyPr anchor="t"/>
          <a:lstStyle>
            <a:lvl1pPr algn="l">
              <a:defRPr>
                <a:solidFill>
                  <a:schemeClr val="bg2"/>
                </a:solidFill>
              </a:defRPr>
            </a:lvl1pPr>
            <a:lvl2pPr algn="l">
              <a:defRPr>
                <a:solidFill>
                  <a:schemeClr val="bg2"/>
                </a:solidFill>
              </a:defRPr>
            </a:lvl2pPr>
            <a:lvl3pPr algn="l">
              <a:defRPr>
                <a:solidFill>
                  <a:schemeClr val="bg2"/>
                </a:solidFill>
              </a:defRPr>
            </a:lvl3pPr>
            <a:lvl4pPr algn="l">
              <a:defRPr>
                <a:solidFill>
                  <a:schemeClr val="bg2"/>
                </a:solidFill>
              </a:defRPr>
            </a:lvl4pPr>
            <a:lvl5pPr algn="l">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Picture Placeholder 6">
            <a:extLst>
              <a:ext uri="{FF2B5EF4-FFF2-40B4-BE49-F238E27FC236}">
                <a16:creationId xmlns:a16="http://schemas.microsoft.com/office/drawing/2014/main" id="{49C42B8A-C4F6-B7C8-8E22-117EADCA8C88}"/>
              </a:ext>
            </a:extLst>
          </p:cNvPr>
          <p:cNvSpPr>
            <a:spLocks noGrp="1"/>
          </p:cNvSpPr>
          <p:nvPr>
            <p:ph type="pic" sz="quarter" idx="19"/>
          </p:nvPr>
        </p:nvSpPr>
        <p:spPr>
          <a:xfrm>
            <a:off x="6855342" y="4794154"/>
            <a:ext cx="1221858" cy="1450817"/>
          </a:xfrm>
          <a:prstGeom prst="snip2DiagRect">
            <a:avLst>
              <a:gd name="adj1" fmla="val 0"/>
              <a:gd name="adj2" fmla="val 13405"/>
            </a:avLst>
          </a:prstGeom>
          <a:solidFill>
            <a:schemeClr val="bg1">
              <a:lumMod val="95000"/>
            </a:schemeClr>
          </a:solidFill>
        </p:spPr>
        <p:txBody>
          <a:bodyPr/>
          <a:lstStyle/>
          <a:p>
            <a:endParaRPr lang="en-US"/>
          </a:p>
        </p:txBody>
      </p:sp>
      <p:sp>
        <p:nvSpPr>
          <p:cNvPr id="31" name="Text Placeholder 59" descr="Subtitle">
            <a:extLst>
              <a:ext uri="{FF2B5EF4-FFF2-40B4-BE49-F238E27FC236}">
                <a16:creationId xmlns:a16="http://schemas.microsoft.com/office/drawing/2014/main" id="{96020EFC-51B4-1B00-9C46-1EA80410E077}"/>
              </a:ext>
            </a:extLst>
          </p:cNvPr>
          <p:cNvSpPr>
            <a:spLocks noGrp="1"/>
          </p:cNvSpPr>
          <p:nvPr>
            <p:ph type="body" sz="quarter" idx="20"/>
          </p:nvPr>
        </p:nvSpPr>
        <p:spPr>
          <a:xfrm>
            <a:off x="8362950" y="5484269"/>
            <a:ext cx="2705100" cy="305673"/>
          </a:xfrm>
        </p:spPr>
        <p:txBody>
          <a:bodyPr anchor="b">
            <a:noAutofit/>
          </a:bodyPr>
          <a:lstStyle>
            <a:lvl1pPr algn="l">
              <a:defRPr sz="1800" b="1">
                <a:solidFill>
                  <a:schemeClr val="accent4"/>
                </a:solidFill>
              </a:defRPr>
            </a:lvl1pPr>
            <a:lvl2pPr algn="l">
              <a:defRPr sz="1800" b="1">
                <a:solidFill>
                  <a:schemeClr val="accent4"/>
                </a:solidFill>
              </a:defRPr>
            </a:lvl2pPr>
            <a:lvl3pPr algn="l">
              <a:defRPr sz="1800" b="1">
                <a:solidFill>
                  <a:schemeClr val="accent4"/>
                </a:solidFill>
              </a:defRPr>
            </a:lvl3pPr>
            <a:lvl4pPr algn="l">
              <a:defRPr sz="1800" b="1">
                <a:solidFill>
                  <a:schemeClr val="accent4"/>
                </a:solidFill>
              </a:defRPr>
            </a:lvl4pPr>
            <a:lvl5pPr algn="l">
              <a:defRPr sz="1800" b="1">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10">
            <a:extLst>
              <a:ext uri="{FF2B5EF4-FFF2-40B4-BE49-F238E27FC236}">
                <a16:creationId xmlns:a16="http://schemas.microsoft.com/office/drawing/2014/main" id="{6BC2160A-65A9-22BE-ED37-5D335678DA1B}"/>
              </a:ext>
            </a:extLst>
          </p:cNvPr>
          <p:cNvSpPr>
            <a:spLocks noGrp="1"/>
          </p:cNvSpPr>
          <p:nvPr>
            <p:ph type="body" sz="quarter" idx="21"/>
          </p:nvPr>
        </p:nvSpPr>
        <p:spPr>
          <a:xfrm>
            <a:off x="8362950" y="5939298"/>
            <a:ext cx="2705100" cy="305673"/>
          </a:xfrm>
        </p:spPr>
        <p:txBody>
          <a:bodyPr anchor="t"/>
          <a:lstStyle>
            <a:lvl1pPr algn="l">
              <a:defRPr>
                <a:solidFill>
                  <a:schemeClr val="bg2"/>
                </a:solidFill>
              </a:defRPr>
            </a:lvl1pPr>
            <a:lvl2pPr algn="l">
              <a:defRPr>
                <a:solidFill>
                  <a:schemeClr val="bg2"/>
                </a:solidFill>
              </a:defRPr>
            </a:lvl2pPr>
            <a:lvl3pPr algn="l">
              <a:defRPr>
                <a:solidFill>
                  <a:schemeClr val="bg2"/>
                </a:solidFill>
              </a:defRPr>
            </a:lvl3pPr>
            <a:lvl4pPr algn="l">
              <a:defRPr>
                <a:solidFill>
                  <a:schemeClr val="bg2"/>
                </a:solidFill>
              </a:defRPr>
            </a:lvl4pPr>
            <a:lvl5pPr algn="l">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029708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 Team Members  slide - v3">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A439E-9DDB-D8B3-59FB-C6B0F0A7B08A}"/>
              </a:ext>
            </a:extLst>
          </p:cNvPr>
          <p:cNvSpPr>
            <a:spLocks noGrp="1"/>
          </p:cNvSpPr>
          <p:nvPr>
            <p:ph type="title"/>
          </p:nvPr>
        </p:nvSpPr>
        <p:spPr/>
        <p:txBody>
          <a:bodyPr/>
          <a:lstStyle>
            <a:lvl1pPr algn="ctr">
              <a:defRPr>
                <a:solidFill>
                  <a:schemeClr val="bg1"/>
                </a:solidFill>
              </a:defRPr>
            </a:lvl1pPr>
          </a:lstStyle>
          <a:p>
            <a:r>
              <a:rPr lang="en-US"/>
              <a:t>Click to edit Master title style</a:t>
            </a:r>
          </a:p>
        </p:txBody>
      </p:sp>
      <p:sp>
        <p:nvSpPr>
          <p:cNvPr id="6" name="Rectangle 5">
            <a:extLst>
              <a:ext uri="{FF2B5EF4-FFF2-40B4-BE49-F238E27FC236}">
                <a16:creationId xmlns:a16="http://schemas.microsoft.com/office/drawing/2014/main" id="{EA32C322-9D33-7721-A68D-E7023BF50BA9}"/>
              </a:ext>
            </a:extLst>
          </p:cNvPr>
          <p:cNvSpPr/>
          <p:nvPr userDrawn="1"/>
        </p:nvSpPr>
        <p:spPr>
          <a:xfrm>
            <a:off x="0" y="3619500"/>
            <a:ext cx="12192000" cy="32385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838062A4-DB6D-EF22-F021-FB138E390D54}"/>
              </a:ext>
            </a:extLst>
          </p:cNvPr>
          <p:cNvSpPr>
            <a:spLocks noGrp="1"/>
          </p:cNvSpPr>
          <p:nvPr>
            <p:ph type="pic" sz="quarter" idx="13"/>
          </p:nvPr>
        </p:nvSpPr>
        <p:spPr>
          <a:xfrm>
            <a:off x="1993900" y="1969422"/>
            <a:ext cx="1736725" cy="2062163"/>
          </a:xfrm>
          <a:prstGeom prst="snip2DiagRect">
            <a:avLst>
              <a:gd name="adj1" fmla="val 0"/>
              <a:gd name="adj2" fmla="val 13405"/>
            </a:avLst>
          </a:prstGeom>
          <a:solidFill>
            <a:schemeClr val="bg1">
              <a:lumMod val="95000"/>
            </a:schemeClr>
          </a:solidFill>
        </p:spPr>
        <p:txBody>
          <a:bodyPr/>
          <a:lstStyle/>
          <a:p>
            <a:endParaRPr lang="en-US"/>
          </a:p>
        </p:txBody>
      </p:sp>
      <p:sp>
        <p:nvSpPr>
          <p:cNvPr id="8" name="Text Placeholder 59" descr="Subtitle">
            <a:extLst>
              <a:ext uri="{FF2B5EF4-FFF2-40B4-BE49-F238E27FC236}">
                <a16:creationId xmlns:a16="http://schemas.microsoft.com/office/drawing/2014/main" id="{59336A04-045B-8A15-BD56-0C545C7592C3}"/>
              </a:ext>
            </a:extLst>
          </p:cNvPr>
          <p:cNvSpPr>
            <a:spLocks noGrp="1"/>
          </p:cNvSpPr>
          <p:nvPr>
            <p:ph type="body" sz="quarter" idx="14"/>
          </p:nvPr>
        </p:nvSpPr>
        <p:spPr>
          <a:xfrm>
            <a:off x="1993900" y="4286624"/>
            <a:ext cx="1736725" cy="305673"/>
          </a:xfrm>
        </p:spPr>
        <p:txBody>
          <a:bodyPr anchor="t">
            <a:noAutofit/>
          </a:bodyPr>
          <a:lstStyle>
            <a:lvl1pPr algn="ctr">
              <a:defRPr sz="1600" b="1">
                <a:solidFill>
                  <a:schemeClr val="accent6"/>
                </a:solidFill>
              </a:defRPr>
            </a:lvl1pPr>
            <a:lvl2pPr algn="ctr">
              <a:defRPr sz="1600" b="1">
                <a:solidFill>
                  <a:schemeClr val="accent6"/>
                </a:solidFill>
              </a:defRPr>
            </a:lvl2pPr>
            <a:lvl3pPr algn="ctr">
              <a:defRPr sz="1600" b="1">
                <a:solidFill>
                  <a:schemeClr val="accent6"/>
                </a:solidFill>
              </a:defRPr>
            </a:lvl3pPr>
            <a:lvl4pPr algn="ctr">
              <a:defRPr sz="1600" b="1">
                <a:solidFill>
                  <a:schemeClr val="accent6"/>
                </a:solidFill>
              </a:defRPr>
            </a:lvl4pPr>
            <a:lvl5pPr algn="ctr">
              <a:defRPr sz="16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7F5055EF-85BF-30B7-7D3A-D63A7E2A400D}"/>
              </a:ext>
            </a:extLst>
          </p:cNvPr>
          <p:cNvSpPr>
            <a:spLocks noGrp="1"/>
          </p:cNvSpPr>
          <p:nvPr>
            <p:ph type="body" sz="quarter" idx="15"/>
          </p:nvPr>
        </p:nvSpPr>
        <p:spPr>
          <a:xfrm>
            <a:off x="1993900" y="4779125"/>
            <a:ext cx="1736725" cy="825499"/>
          </a:xfrm>
        </p:spPr>
        <p:txBody>
          <a:bodyPr anchor="t"/>
          <a:lstStyle>
            <a:lvl1pPr algn="ctr">
              <a:defRPr sz="1400">
                <a:solidFill>
                  <a:schemeClr val="bg2"/>
                </a:solidFill>
              </a:defRPr>
            </a:lvl1pPr>
            <a:lvl2pPr algn="ctr">
              <a:defRPr sz="1400">
                <a:solidFill>
                  <a:schemeClr val="bg2"/>
                </a:solidFill>
              </a:defRPr>
            </a:lvl2pPr>
            <a:lvl3pPr algn="ctr">
              <a:defRPr sz="1400">
                <a:solidFill>
                  <a:schemeClr val="bg2"/>
                </a:solidFill>
              </a:defRPr>
            </a:lvl3pPr>
            <a:lvl4pPr algn="ctr">
              <a:defRPr sz="1400">
                <a:solidFill>
                  <a:schemeClr val="bg2"/>
                </a:solidFill>
              </a:defRPr>
            </a:lvl4pPr>
            <a:lvl5pPr algn="ctr">
              <a:defRPr sz="14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Picture Placeholder 6">
            <a:extLst>
              <a:ext uri="{FF2B5EF4-FFF2-40B4-BE49-F238E27FC236}">
                <a16:creationId xmlns:a16="http://schemas.microsoft.com/office/drawing/2014/main" id="{AF622EC3-B88E-9553-02D0-4A40DC721F76}"/>
              </a:ext>
            </a:extLst>
          </p:cNvPr>
          <p:cNvSpPr>
            <a:spLocks noGrp="1"/>
          </p:cNvSpPr>
          <p:nvPr>
            <p:ph type="pic" sz="quarter" idx="16"/>
          </p:nvPr>
        </p:nvSpPr>
        <p:spPr>
          <a:xfrm>
            <a:off x="5343525" y="1969422"/>
            <a:ext cx="1736725" cy="2062163"/>
          </a:xfrm>
          <a:prstGeom prst="snip2DiagRect">
            <a:avLst>
              <a:gd name="adj1" fmla="val 0"/>
              <a:gd name="adj2" fmla="val 13405"/>
            </a:avLst>
          </a:prstGeom>
          <a:solidFill>
            <a:schemeClr val="bg1">
              <a:lumMod val="95000"/>
            </a:schemeClr>
          </a:solidFill>
        </p:spPr>
        <p:txBody>
          <a:bodyPr/>
          <a:lstStyle/>
          <a:p>
            <a:endParaRPr lang="en-US"/>
          </a:p>
        </p:txBody>
      </p:sp>
      <p:sp>
        <p:nvSpPr>
          <p:cNvPr id="11" name="Text Placeholder 59" descr="Subtitle">
            <a:extLst>
              <a:ext uri="{FF2B5EF4-FFF2-40B4-BE49-F238E27FC236}">
                <a16:creationId xmlns:a16="http://schemas.microsoft.com/office/drawing/2014/main" id="{57B3D5F4-B3E9-CA71-3B6D-D4AC095B9B21}"/>
              </a:ext>
            </a:extLst>
          </p:cNvPr>
          <p:cNvSpPr>
            <a:spLocks noGrp="1"/>
          </p:cNvSpPr>
          <p:nvPr>
            <p:ph type="body" sz="quarter" idx="17"/>
          </p:nvPr>
        </p:nvSpPr>
        <p:spPr>
          <a:xfrm>
            <a:off x="5343525" y="4286624"/>
            <a:ext cx="1736725" cy="305673"/>
          </a:xfrm>
        </p:spPr>
        <p:txBody>
          <a:bodyPr anchor="t">
            <a:noAutofit/>
          </a:bodyPr>
          <a:lstStyle>
            <a:lvl1pPr algn="ctr">
              <a:defRPr sz="1600" b="1">
                <a:solidFill>
                  <a:schemeClr val="accent6"/>
                </a:solidFill>
              </a:defRPr>
            </a:lvl1pPr>
            <a:lvl2pPr algn="ctr">
              <a:defRPr sz="1600" b="1">
                <a:solidFill>
                  <a:schemeClr val="accent6"/>
                </a:solidFill>
              </a:defRPr>
            </a:lvl2pPr>
            <a:lvl3pPr algn="ctr">
              <a:defRPr sz="1600" b="1">
                <a:solidFill>
                  <a:schemeClr val="accent6"/>
                </a:solidFill>
              </a:defRPr>
            </a:lvl3pPr>
            <a:lvl4pPr algn="ctr">
              <a:defRPr sz="1600" b="1">
                <a:solidFill>
                  <a:schemeClr val="accent6"/>
                </a:solidFill>
              </a:defRPr>
            </a:lvl4pPr>
            <a:lvl5pPr algn="ctr">
              <a:defRPr sz="16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0">
            <a:extLst>
              <a:ext uri="{FF2B5EF4-FFF2-40B4-BE49-F238E27FC236}">
                <a16:creationId xmlns:a16="http://schemas.microsoft.com/office/drawing/2014/main" id="{466EE90D-49A0-CA91-6B04-8FD798083980}"/>
              </a:ext>
            </a:extLst>
          </p:cNvPr>
          <p:cNvSpPr>
            <a:spLocks noGrp="1"/>
          </p:cNvSpPr>
          <p:nvPr>
            <p:ph type="body" sz="quarter" idx="18"/>
          </p:nvPr>
        </p:nvSpPr>
        <p:spPr>
          <a:xfrm>
            <a:off x="5343525" y="4779125"/>
            <a:ext cx="1736725" cy="825499"/>
          </a:xfrm>
        </p:spPr>
        <p:txBody>
          <a:bodyPr anchor="t"/>
          <a:lstStyle>
            <a:lvl1pPr algn="ctr">
              <a:defRPr sz="1400">
                <a:solidFill>
                  <a:schemeClr val="bg2"/>
                </a:solidFill>
              </a:defRPr>
            </a:lvl1pPr>
            <a:lvl2pPr algn="ctr">
              <a:defRPr sz="1400">
                <a:solidFill>
                  <a:schemeClr val="bg2"/>
                </a:solidFill>
              </a:defRPr>
            </a:lvl2pPr>
            <a:lvl3pPr algn="ctr">
              <a:defRPr sz="1400">
                <a:solidFill>
                  <a:schemeClr val="bg2"/>
                </a:solidFill>
              </a:defRPr>
            </a:lvl3pPr>
            <a:lvl4pPr algn="ctr">
              <a:defRPr sz="1400">
                <a:solidFill>
                  <a:schemeClr val="bg2"/>
                </a:solidFill>
              </a:defRPr>
            </a:lvl4pPr>
            <a:lvl5pPr algn="ctr">
              <a:defRPr sz="14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Picture Placeholder 6">
            <a:extLst>
              <a:ext uri="{FF2B5EF4-FFF2-40B4-BE49-F238E27FC236}">
                <a16:creationId xmlns:a16="http://schemas.microsoft.com/office/drawing/2014/main" id="{504C1F0E-DBCE-5B8A-E5D7-11D72DE61D6D}"/>
              </a:ext>
            </a:extLst>
          </p:cNvPr>
          <p:cNvSpPr>
            <a:spLocks noGrp="1"/>
          </p:cNvSpPr>
          <p:nvPr>
            <p:ph type="pic" sz="quarter" idx="19"/>
          </p:nvPr>
        </p:nvSpPr>
        <p:spPr>
          <a:xfrm>
            <a:off x="8693150" y="1969422"/>
            <a:ext cx="1736725" cy="2062163"/>
          </a:xfrm>
          <a:prstGeom prst="snip2DiagRect">
            <a:avLst>
              <a:gd name="adj1" fmla="val 0"/>
              <a:gd name="adj2" fmla="val 13405"/>
            </a:avLst>
          </a:prstGeom>
          <a:solidFill>
            <a:schemeClr val="bg1">
              <a:lumMod val="95000"/>
            </a:schemeClr>
          </a:solidFill>
        </p:spPr>
        <p:txBody>
          <a:bodyPr/>
          <a:lstStyle/>
          <a:p>
            <a:endParaRPr lang="en-US"/>
          </a:p>
        </p:txBody>
      </p:sp>
      <p:sp>
        <p:nvSpPr>
          <p:cNvPr id="14" name="Text Placeholder 59" descr="Subtitle">
            <a:extLst>
              <a:ext uri="{FF2B5EF4-FFF2-40B4-BE49-F238E27FC236}">
                <a16:creationId xmlns:a16="http://schemas.microsoft.com/office/drawing/2014/main" id="{3D8A91F9-3711-BE03-88AA-74C928CF931F}"/>
              </a:ext>
            </a:extLst>
          </p:cNvPr>
          <p:cNvSpPr>
            <a:spLocks noGrp="1"/>
          </p:cNvSpPr>
          <p:nvPr>
            <p:ph type="body" sz="quarter" idx="20"/>
          </p:nvPr>
        </p:nvSpPr>
        <p:spPr>
          <a:xfrm>
            <a:off x="8693150" y="4286624"/>
            <a:ext cx="1736725" cy="305673"/>
          </a:xfrm>
        </p:spPr>
        <p:txBody>
          <a:bodyPr anchor="t">
            <a:noAutofit/>
          </a:bodyPr>
          <a:lstStyle>
            <a:lvl1pPr algn="ctr">
              <a:defRPr sz="1600" b="1">
                <a:solidFill>
                  <a:schemeClr val="accent6"/>
                </a:solidFill>
              </a:defRPr>
            </a:lvl1pPr>
            <a:lvl2pPr algn="ctr">
              <a:defRPr sz="1600" b="1">
                <a:solidFill>
                  <a:schemeClr val="accent6"/>
                </a:solidFill>
              </a:defRPr>
            </a:lvl2pPr>
            <a:lvl3pPr algn="ctr">
              <a:defRPr sz="1600" b="1">
                <a:solidFill>
                  <a:schemeClr val="accent6"/>
                </a:solidFill>
              </a:defRPr>
            </a:lvl3pPr>
            <a:lvl4pPr algn="ctr">
              <a:defRPr sz="1600" b="1">
                <a:solidFill>
                  <a:schemeClr val="accent6"/>
                </a:solidFill>
              </a:defRPr>
            </a:lvl4pPr>
            <a:lvl5pPr algn="ctr">
              <a:defRPr sz="16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0">
            <a:extLst>
              <a:ext uri="{FF2B5EF4-FFF2-40B4-BE49-F238E27FC236}">
                <a16:creationId xmlns:a16="http://schemas.microsoft.com/office/drawing/2014/main" id="{DAD96AC5-ABB2-982E-89D4-FCD4CA04C43F}"/>
              </a:ext>
            </a:extLst>
          </p:cNvPr>
          <p:cNvSpPr>
            <a:spLocks noGrp="1"/>
          </p:cNvSpPr>
          <p:nvPr>
            <p:ph type="body" sz="quarter" idx="21"/>
          </p:nvPr>
        </p:nvSpPr>
        <p:spPr>
          <a:xfrm>
            <a:off x="8693150" y="4779125"/>
            <a:ext cx="1736725" cy="825499"/>
          </a:xfrm>
        </p:spPr>
        <p:txBody>
          <a:bodyPr anchor="t"/>
          <a:lstStyle>
            <a:lvl1pPr algn="ctr">
              <a:defRPr sz="1400">
                <a:solidFill>
                  <a:schemeClr val="bg2"/>
                </a:solidFill>
              </a:defRPr>
            </a:lvl1pPr>
            <a:lvl2pPr algn="ctr">
              <a:defRPr sz="1400">
                <a:solidFill>
                  <a:schemeClr val="bg2"/>
                </a:solidFill>
              </a:defRPr>
            </a:lvl2pPr>
            <a:lvl3pPr algn="ctr">
              <a:defRPr sz="1400">
                <a:solidFill>
                  <a:schemeClr val="bg2"/>
                </a:solidFill>
              </a:defRPr>
            </a:lvl3pPr>
            <a:lvl4pPr algn="ctr">
              <a:defRPr sz="1400">
                <a:solidFill>
                  <a:schemeClr val="bg2"/>
                </a:solidFill>
              </a:defRPr>
            </a:lvl4pPr>
            <a:lvl5pPr algn="ctr">
              <a:defRPr sz="14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6" name="Group 15">
            <a:extLst>
              <a:ext uri="{FF2B5EF4-FFF2-40B4-BE49-F238E27FC236}">
                <a16:creationId xmlns:a16="http://schemas.microsoft.com/office/drawing/2014/main" id="{BD19896B-3C5C-9E3F-0FBB-418014893596}"/>
              </a:ext>
            </a:extLst>
          </p:cNvPr>
          <p:cNvGrpSpPr/>
          <p:nvPr userDrawn="1"/>
        </p:nvGrpSpPr>
        <p:grpSpPr>
          <a:xfrm>
            <a:off x="11239500" y="-341485"/>
            <a:ext cx="1339850" cy="1339852"/>
            <a:chOff x="-1985169" y="1122360"/>
            <a:chExt cx="2128837" cy="2128840"/>
          </a:xfrm>
          <a:solidFill>
            <a:schemeClr val="bg2"/>
          </a:solidFill>
        </p:grpSpPr>
        <p:grpSp>
          <p:nvGrpSpPr>
            <p:cNvPr id="17" name="Group 16">
              <a:extLst>
                <a:ext uri="{FF2B5EF4-FFF2-40B4-BE49-F238E27FC236}">
                  <a16:creationId xmlns:a16="http://schemas.microsoft.com/office/drawing/2014/main" id="{31DDDB23-31AB-07C0-45BD-7E88FCF762D4}"/>
                </a:ext>
              </a:extLst>
            </p:cNvPr>
            <p:cNvGrpSpPr/>
            <p:nvPr userDrawn="1"/>
          </p:nvGrpSpPr>
          <p:grpSpPr>
            <a:xfrm>
              <a:off x="-1985169" y="1122363"/>
              <a:ext cx="2128837" cy="2128837"/>
              <a:chOff x="-1985169" y="1122363"/>
              <a:chExt cx="2128837" cy="2128837"/>
            </a:xfrm>
            <a:grpFill/>
          </p:grpSpPr>
          <p:grpSp>
            <p:nvGrpSpPr>
              <p:cNvPr id="25" name="Group 24">
                <a:extLst>
                  <a:ext uri="{FF2B5EF4-FFF2-40B4-BE49-F238E27FC236}">
                    <a16:creationId xmlns:a16="http://schemas.microsoft.com/office/drawing/2014/main" id="{813A8788-FAA4-BF48-6230-2B848B2CF7E9}"/>
                  </a:ext>
                </a:extLst>
              </p:cNvPr>
              <p:cNvGrpSpPr/>
              <p:nvPr userDrawn="1"/>
            </p:nvGrpSpPr>
            <p:grpSpPr>
              <a:xfrm>
                <a:off x="-1003300" y="1122363"/>
                <a:ext cx="165100" cy="2128837"/>
                <a:chOff x="-1003300" y="1122363"/>
                <a:chExt cx="165100" cy="2128837"/>
              </a:xfrm>
              <a:grpFill/>
            </p:grpSpPr>
            <p:sp>
              <p:nvSpPr>
                <p:cNvPr id="29" name="Rectangle 28">
                  <a:extLst>
                    <a:ext uri="{FF2B5EF4-FFF2-40B4-BE49-F238E27FC236}">
                      <a16:creationId xmlns:a16="http://schemas.microsoft.com/office/drawing/2014/main" id="{41D50E34-F4E3-0EBD-1246-CDDB10C3C12E}"/>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0" name="Rectangle 29">
                  <a:extLst>
                    <a:ext uri="{FF2B5EF4-FFF2-40B4-BE49-F238E27FC236}">
                      <a16:creationId xmlns:a16="http://schemas.microsoft.com/office/drawing/2014/main" id="{02D773CB-7F42-E235-A9E1-62DDF371D612}"/>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26" name="Group 25">
                <a:extLst>
                  <a:ext uri="{FF2B5EF4-FFF2-40B4-BE49-F238E27FC236}">
                    <a16:creationId xmlns:a16="http://schemas.microsoft.com/office/drawing/2014/main" id="{A187F05C-63DD-63F3-A591-19FEE3AD8A10}"/>
                  </a:ext>
                </a:extLst>
              </p:cNvPr>
              <p:cNvGrpSpPr/>
              <p:nvPr userDrawn="1"/>
            </p:nvGrpSpPr>
            <p:grpSpPr>
              <a:xfrm rot="5400000">
                <a:off x="-1003300" y="1122362"/>
                <a:ext cx="165100" cy="2128837"/>
                <a:chOff x="-1003300" y="1122363"/>
                <a:chExt cx="165100" cy="2128837"/>
              </a:xfrm>
              <a:grpFill/>
            </p:grpSpPr>
            <p:sp>
              <p:nvSpPr>
                <p:cNvPr id="27" name="Rectangle 26">
                  <a:extLst>
                    <a:ext uri="{FF2B5EF4-FFF2-40B4-BE49-F238E27FC236}">
                      <a16:creationId xmlns:a16="http://schemas.microsoft.com/office/drawing/2014/main" id="{F8DAD353-4EAC-C85E-D3A0-1B29A4A521AE}"/>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8" name="Rectangle 27">
                  <a:extLst>
                    <a:ext uri="{FF2B5EF4-FFF2-40B4-BE49-F238E27FC236}">
                      <a16:creationId xmlns:a16="http://schemas.microsoft.com/office/drawing/2014/main" id="{372D3786-BC59-25DF-6258-E247949144F0}"/>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18" name="Group 17">
              <a:extLst>
                <a:ext uri="{FF2B5EF4-FFF2-40B4-BE49-F238E27FC236}">
                  <a16:creationId xmlns:a16="http://schemas.microsoft.com/office/drawing/2014/main" id="{FF8DFD5A-6258-3BA1-EC65-3CF4D80165E1}"/>
                </a:ext>
              </a:extLst>
            </p:cNvPr>
            <p:cNvGrpSpPr/>
            <p:nvPr userDrawn="1"/>
          </p:nvGrpSpPr>
          <p:grpSpPr>
            <a:xfrm rot="2700000">
              <a:off x="-1985169" y="1122360"/>
              <a:ext cx="2128837" cy="2128837"/>
              <a:chOff x="-1985169" y="1122363"/>
              <a:chExt cx="2128837" cy="2128837"/>
            </a:xfrm>
            <a:grpFill/>
          </p:grpSpPr>
          <p:grpSp>
            <p:nvGrpSpPr>
              <p:cNvPr id="19" name="Group 18">
                <a:extLst>
                  <a:ext uri="{FF2B5EF4-FFF2-40B4-BE49-F238E27FC236}">
                    <a16:creationId xmlns:a16="http://schemas.microsoft.com/office/drawing/2014/main" id="{85FA3C7B-F92D-1189-477D-B95DF59111AA}"/>
                  </a:ext>
                </a:extLst>
              </p:cNvPr>
              <p:cNvGrpSpPr/>
              <p:nvPr userDrawn="1"/>
            </p:nvGrpSpPr>
            <p:grpSpPr>
              <a:xfrm>
                <a:off x="-1003300" y="1122363"/>
                <a:ext cx="165100" cy="2128837"/>
                <a:chOff x="-1003300" y="1122363"/>
                <a:chExt cx="165100" cy="2128837"/>
              </a:xfrm>
              <a:grpFill/>
            </p:grpSpPr>
            <p:sp>
              <p:nvSpPr>
                <p:cNvPr id="23" name="Rectangle 22">
                  <a:extLst>
                    <a:ext uri="{FF2B5EF4-FFF2-40B4-BE49-F238E27FC236}">
                      <a16:creationId xmlns:a16="http://schemas.microsoft.com/office/drawing/2014/main" id="{B8AC6C6D-F651-8D9C-4B45-6CCC41B4CF8C}"/>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4" name="Rectangle 23">
                  <a:extLst>
                    <a:ext uri="{FF2B5EF4-FFF2-40B4-BE49-F238E27FC236}">
                      <a16:creationId xmlns:a16="http://schemas.microsoft.com/office/drawing/2014/main" id="{3FDBD224-D626-71E3-0B6A-0206B92035E8}"/>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20" name="Group 19">
                <a:extLst>
                  <a:ext uri="{FF2B5EF4-FFF2-40B4-BE49-F238E27FC236}">
                    <a16:creationId xmlns:a16="http://schemas.microsoft.com/office/drawing/2014/main" id="{F3FF9E46-84DF-0537-783B-19680B801E6D}"/>
                  </a:ext>
                </a:extLst>
              </p:cNvPr>
              <p:cNvGrpSpPr/>
              <p:nvPr userDrawn="1"/>
            </p:nvGrpSpPr>
            <p:grpSpPr>
              <a:xfrm rot="5400000">
                <a:off x="-1003300" y="1122362"/>
                <a:ext cx="165100" cy="2128837"/>
                <a:chOff x="-1003300" y="1122363"/>
                <a:chExt cx="165100" cy="2128837"/>
              </a:xfrm>
              <a:grpFill/>
            </p:grpSpPr>
            <p:sp>
              <p:nvSpPr>
                <p:cNvPr id="21" name="Rectangle 20">
                  <a:extLst>
                    <a:ext uri="{FF2B5EF4-FFF2-40B4-BE49-F238E27FC236}">
                      <a16:creationId xmlns:a16="http://schemas.microsoft.com/office/drawing/2014/main" id="{94D688EE-5B5E-70B8-9823-D26FF61FB253}"/>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2" name="Rectangle 21">
                  <a:extLst>
                    <a:ext uri="{FF2B5EF4-FFF2-40B4-BE49-F238E27FC236}">
                      <a16:creationId xmlns:a16="http://schemas.microsoft.com/office/drawing/2014/main" id="{B2F62F97-63AE-158E-9EA6-015351DB0B61}"/>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grpSp>
        <p:nvGrpSpPr>
          <p:cNvPr id="31" name="Group 30">
            <a:extLst>
              <a:ext uri="{FF2B5EF4-FFF2-40B4-BE49-F238E27FC236}">
                <a16:creationId xmlns:a16="http://schemas.microsoft.com/office/drawing/2014/main" id="{FEEF4CF3-F6E8-24DE-FC3B-F724964C4701}"/>
              </a:ext>
            </a:extLst>
          </p:cNvPr>
          <p:cNvGrpSpPr/>
          <p:nvPr userDrawn="1"/>
        </p:nvGrpSpPr>
        <p:grpSpPr>
          <a:xfrm>
            <a:off x="-698500" y="5916029"/>
            <a:ext cx="1498600" cy="1498600"/>
            <a:chOff x="-2343150" y="1566863"/>
            <a:chExt cx="1498600" cy="1498600"/>
          </a:xfrm>
        </p:grpSpPr>
        <p:sp>
          <p:nvSpPr>
            <p:cNvPr id="32" name="Oval 31">
              <a:extLst>
                <a:ext uri="{FF2B5EF4-FFF2-40B4-BE49-F238E27FC236}">
                  <a16:creationId xmlns:a16="http://schemas.microsoft.com/office/drawing/2014/main" id="{B41B3C42-1B2E-694E-83C8-EADD7810D7E4}"/>
                </a:ext>
              </a:extLst>
            </p:cNvPr>
            <p:cNvSpPr/>
            <p:nvPr userDrawn="1"/>
          </p:nvSpPr>
          <p:spPr>
            <a:xfrm>
              <a:off x="-2057400" y="1852613"/>
              <a:ext cx="927100" cy="927100"/>
            </a:xfrm>
            <a:prstGeom prst="ellipse">
              <a:avLst/>
            </a:prstGeom>
            <a:noFill/>
            <a:ln w="28575">
              <a:solidFill>
                <a:schemeClr val="accent6"/>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1395A889-86B4-DD9B-F3B8-CB9948E9FE90}"/>
                </a:ext>
              </a:extLst>
            </p:cNvPr>
            <p:cNvSpPr/>
            <p:nvPr userDrawn="1"/>
          </p:nvSpPr>
          <p:spPr>
            <a:xfrm>
              <a:off x="-2343150" y="1566863"/>
              <a:ext cx="1498600" cy="1498600"/>
            </a:xfrm>
            <a:prstGeom prst="ellipse">
              <a:avLst/>
            </a:prstGeom>
            <a:noFill/>
            <a:ln w="28575">
              <a:solidFill>
                <a:schemeClr val="accent6"/>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149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with an image and 4 bullets">
    <p:bg>
      <p:bgPr>
        <a:solidFill>
          <a:schemeClr val="accent3"/>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D878F3CE-29D6-4508-EED8-3EBAD6D82136}"/>
              </a:ext>
            </a:extLst>
          </p:cNvPr>
          <p:cNvGrpSpPr/>
          <p:nvPr userDrawn="1"/>
        </p:nvGrpSpPr>
        <p:grpSpPr>
          <a:xfrm>
            <a:off x="11195050" y="3854450"/>
            <a:ext cx="1765300" cy="1765300"/>
            <a:chOff x="-2343150" y="1566863"/>
            <a:chExt cx="1498600" cy="1498600"/>
          </a:xfrm>
        </p:grpSpPr>
        <p:sp>
          <p:nvSpPr>
            <p:cNvPr id="27" name="Oval 26">
              <a:extLst>
                <a:ext uri="{FF2B5EF4-FFF2-40B4-BE49-F238E27FC236}">
                  <a16:creationId xmlns:a16="http://schemas.microsoft.com/office/drawing/2014/main" id="{5FFBF8EB-44AD-99EC-6FE3-888BB6424D64}"/>
                </a:ext>
              </a:extLst>
            </p:cNvPr>
            <p:cNvSpPr/>
            <p:nvPr userDrawn="1"/>
          </p:nvSpPr>
          <p:spPr>
            <a:xfrm>
              <a:off x="-2057400" y="1852613"/>
              <a:ext cx="927100" cy="927100"/>
            </a:xfrm>
            <a:prstGeom prst="ellipse">
              <a:avLst/>
            </a:prstGeom>
            <a:noFill/>
            <a:ln w="3810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10033B2-0311-F046-2BF3-3A6D061CD1CA}"/>
                </a:ext>
              </a:extLst>
            </p:cNvPr>
            <p:cNvSpPr/>
            <p:nvPr userDrawn="1"/>
          </p:nvSpPr>
          <p:spPr>
            <a:xfrm>
              <a:off x="-2343150" y="1566863"/>
              <a:ext cx="1498600" cy="1498600"/>
            </a:xfrm>
            <a:prstGeom prst="ellipse">
              <a:avLst/>
            </a:prstGeom>
            <a:noFill/>
            <a:ln w="3810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A5A5FB0F-7FCE-3388-ED36-6046D1C5D1A3}"/>
              </a:ext>
            </a:extLst>
          </p:cNvPr>
          <p:cNvGrpSpPr/>
          <p:nvPr userDrawn="1"/>
        </p:nvGrpSpPr>
        <p:grpSpPr>
          <a:xfrm>
            <a:off x="3578225" y="-276226"/>
            <a:ext cx="2044700" cy="2044702"/>
            <a:chOff x="-1985169" y="1122360"/>
            <a:chExt cx="2128837" cy="2128840"/>
          </a:xfrm>
          <a:solidFill>
            <a:schemeClr val="accent4"/>
          </a:solidFill>
        </p:grpSpPr>
        <p:grpSp>
          <p:nvGrpSpPr>
            <p:cNvPr id="12" name="Group 11">
              <a:extLst>
                <a:ext uri="{FF2B5EF4-FFF2-40B4-BE49-F238E27FC236}">
                  <a16:creationId xmlns:a16="http://schemas.microsoft.com/office/drawing/2014/main" id="{C3884081-63E4-4F82-378D-7B6D487533A4}"/>
                </a:ext>
              </a:extLst>
            </p:cNvPr>
            <p:cNvGrpSpPr/>
            <p:nvPr userDrawn="1"/>
          </p:nvGrpSpPr>
          <p:grpSpPr>
            <a:xfrm>
              <a:off x="-1985169" y="1122363"/>
              <a:ext cx="2128837" cy="2128837"/>
              <a:chOff x="-1985169" y="1122363"/>
              <a:chExt cx="2128837" cy="2128837"/>
            </a:xfrm>
            <a:grpFill/>
          </p:grpSpPr>
          <p:grpSp>
            <p:nvGrpSpPr>
              <p:cNvPr id="20" name="Group 19">
                <a:extLst>
                  <a:ext uri="{FF2B5EF4-FFF2-40B4-BE49-F238E27FC236}">
                    <a16:creationId xmlns:a16="http://schemas.microsoft.com/office/drawing/2014/main" id="{FF78664D-260E-0CB8-E9CB-510E577AB63C}"/>
                  </a:ext>
                </a:extLst>
              </p:cNvPr>
              <p:cNvGrpSpPr/>
              <p:nvPr userDrawn="1"/>
            </p:nvGrpSpPr>
            <p:grpSpPr>
              <a:xfrm>
                <a:off x="-1003300" y="1122363"/>
                <a:ext cx="165100" cy="2128837"/>
                <a:chOff x="-1003300" y="1122363"/>
                <a:chExt cx="165100" cy="2128837"/>
              </a:xfrm>
              <a:grpFill/>
            </p:grpSpPr>
            <p:sp>
              <p:nvSpPr>
                <p:cNvPr id="24" name="Rectangle 23">
                  <a:extLst>
                    <a:ext uri="{FF2B5EF4-FFF2-40B4-BE49-F238E27FC236}">
                      <a16:creationId xmlns:a16="http://schemas.microsoft.com/office/drawing/2014/main" id="{C7435FB2-2C35-0E24-FE26-57197E1BEE04}"/>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5" name="Rectangle 24">
                  <a:extLst>
                    <a:ext uri="{FF2B5EF4-FFF2-40B4-BE49-F238E27FC236}">
                      <a16:creationId xmlns:a16="http://schemas.microsoft.com/office/drawing/2014/main" id="{CD103D43-A7E9-926F-BA61-F099D20C702B}"/>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21" name="Group 20">
                <a:extLst>
                  <a:ext uri="{FF2B5EF4-FFF2-40B4-BE49-F238E27FC236}">
                    <a16:creationId xmlns:a16="http://schemas.microsoft.com/office/drawing/2014/main" id="{F3E25A4E-1F4F-699C-3803-44942F71DC0D}"/>
                  </a:ext>
                </a:extLst>
              </p:cNvPr>
              <p:cNvGrpSpPr/>
              <p:nvPr userDrawn="1"/>
            </p:nvGrpSpPr>
            <p:grpSpPr>
              <a:xfrm rot="5400000">
                <a:off x="-1003300" y="1122362"/>
                <a:ext cx="165100" cy="2128837"/>
                <a:chOff x="-1003300" y="1122363"/>
                <a:chExt cx="165100" cy="2128837"/>
              </a:xfrm>
              <a:grpFill/>
            </p:grpSpPr>
            <p:sp>
              <p:nvSpPr>
                <p:cNvPr id="22" name="Rectangle 21">
                  <a:extLst>
                    <a:ext uri="{FF2B5EF4-FFF2-40B4-BE49-F238E27FC236}">
                      <a16:creationId xmlns:a16="http://schemas.microsoft.com/office/drawing/2014/main" id="{650E5120-34D1-F91F-A0B8-8CE2837E0312}"/>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3" name="Rectangle 22">
                  <a:extLst>
                    <a:ext uri="{FF2B5EF4-FFF2-40B4-BE49-F238E27FC236}">
                      <a16:creationId xmlns:a16="http://schemas.microsoft.com/office/drawing/2014/main" id="{807FAA40-AD99-83A8-865D-5803F6ACFC96}"/>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13" name="Group 12">
              <a:extLst>
                <a:ext uri="{FF2B5EF4-FFF2-40B4-BE49-F238E27FC236}">
                  <a16:creationId xmlns:a16="http://schemas.microsoft.com/office/drawing/2014/main" id="{BBC5D66C-E08A-883B-1187-801B005847AF}"/>
                </a:ext>
              </a:extLst>
            </p:cNvPr>
            <p:cNvGrpSpPr/>
            <p:nvPr userDrawn="1"/>
          </p:nvGrpSpPr>
          <p:grpSpPr>
            <a:xfrm rot="2700000">
              <a:off x="-1985169" y="1122360"/>
              <a:ext cx="2128837" cy="2128837"/>
              <a:chOff x="-1985169" y="1122363"/>
              <a:chExt cx="2128837" cy="2128837"/>
            </a:xfrm>
            <a:grpFill/>
          </p:grpSpPr>
          <p:grpSp>
            <p:nvGrpSpPr>
              <p:cNvPr id="14" name="Group 13">
                <a:extLst>
                  <a:ext uri="{FF2B5EF4-FFF2-40B4-BE49-F238E27FC236}">
                    <a16:creationId xmlns:a16="http://schemas.microsoft.com/office/drawing/2014/main" id="{5B4B9284-1FF1-5E3E-15B0-5C3870287F6E}"/>
                  </a:ext>
                </a:extLst>
              </p:cNvPr>
              <p:cNvGrpSpPr/>
              <p:nvPr userDrawn="1"/>
            </p:nvGrpSpPr>
            <p:grpSpPr>
              <a:xfrm>
                <a:off x="-1003300" y="1122363"/>
                <a:ext cx="165100" cy="2128837"/>
                <a:chOff x="-1003300" y="1122363"/>
                <a:chExt cx="165100" cy="2128837"/>
              </a:xfrm>
              <a:grpFill/>
            </p:grpSpPr>
            <p:sp>
              <p:nvSpPr>
                <p:cNvPr id="18" name="Rectangle 17">
                  <a:extLst>
                    <a:ext uri="{FF2B5EF4-FFF2-40B4-BE49-F238E27FC236}">
                      <a16:creationId xmlns:a16="http://schemas.microsoft.com/office/drawing/2014/main" id="{FE1CA8BA-9B98-5B57-8893-D087D725337F}"/>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9" name="Rectangle 18">
                  <a:extLst>
                    <a:ext uri="{FF2B5EF4-FFF2-40B4-BE49-F238E27FC236}">
                      <a16:creationId xmlns:a16="http://schemas.microsoft.com/office/drawing/2014/main" id="{BB808FCD-CD01-9ABE-7C60-69687F98E0F3}"/>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5" name="Group 14">
                <a:extLst>
                  <a:ext uri="{FF2B5EF4-FFF2-40B4-BE49-F238E27FC236}">
                    <a16:creationId xmlns:a16="http://schemas.microsoft.com/office/drawing/2014/main" id="{0A5DAC8A-DFB4-1A18-FC75-C140C1FD0770}"/>
                  </a:ext>
                </a:extLst>
              </p:cNvPr>
              <p:cNvGrpSpPr/>
              <p:nvPr userDrawn="1"/>
            </p:nvGrpSpPr>
            <p:grpSpPr>
              <a:xfrm rot="5400000">
                <a:off x="-1003300" y="1122362"/>
                <a:ext cx="165100" cy="2128837"/>
                <a:chOff x="-1003300" y="1122363"/>
                <a:chExt cx="165100" cy="2128837"/>
              </a:xfrm>
              <a:grpFill/>
            </p:grpSpPr>
            <p:sp>
              <p:nvSpPr>
                <p:cNvPr id="16" name="Rectangle 15">
                  <a:extLst>
                    <a:ext uri="{FF2B5EF4-FFF2-40B4-BE49-F238E27FC236}">
                      <a16:creationId xmlns:a16="http://schemas.microsoft.com/office/drawing/2014/main" id="{1D971130-3089-62D5-C153-26CAF4066317}"/>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7" name="Rectangle 16">
                  <a:extLst>
                    <a:ext uri="{FF2B5EF4-FFF2-40B4-BE49-F238E27FC236}">
                      <a16:creationId xmlns:a16="http://schemas.microsoft.com/office/drawing/2014/main" id="{D5847A9C-6E2D-BA66-B818-5A3D671D14B7}"/>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sp>
        <p:nvSpPr>
          <p:cNvPr id="7" name="Rectangle 6">
            <a:extLst>
              <a:ext uri="{FF2B5EF4-FFF2-40B4-BE49-F238E27FC236}">
                <a16:creationId xmlns:a16="http://schemas.microsoft.com/office/drawing/2014/main" id="{846C9151-7567-2EA1-C85C-71BC25FB3F6B}"/>
              </a:ext>
            </a:extLst>
          </p:cNvPr>
          <p:cNvSpPr/>
          <p:nvPr userDrawn="1"/>
        </p:nvSpPr>
        <p:spPr>
          <a:xfrm>
            <a:off x="0" y="2616200"/>
            <a:ext cx="5448300" cy="42418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AB22E9-1AFC-E749-B110-36BBDD3A84EA}"/>
              </a:ext>
            </a:extLst>
          </p:cNvPr>
          <p:cNvSpPr>
            <a:spLocks noGrp="1"/>
          </p:cNvSpPr>
          <p:nvPr>
            <p:ph type="title"/>
          </p:nvPr>
        </p:nvSpPr>
        <p:spPr>
          <a:xfrm>
            <a:off x="6210300" y="365125"/>
            <a:ext cx="5753100" cy="599609"/>
          </a:xfrm>
        </p:spPr>
        <p:txBody>
          <a:bodyPr/>
          <a:lstStyle/>
          <a:p>
            <a:r>
              <a:rPr lang="en-US"/>
              <a:t>Click to edit Master title style</a:t>
            </a:r>
          </a:p>
        </p:txBody>
      </p:sp>
      <p:sp>
        <p:nvSpPr>
          <p:cNvPr id="6" name="Rectangle 5">
            <a:extLst>
              <a:ext uri="{FF2B5EF4-FFF2-40B4-BE49-F238E27FC236}">
                <a16:creationId xmlns:a16="http://schemas.microsoft.com/office/drawing/2014/main" id="{CAF25FE3-170B-742D-580A-96023683C5EE}"/>
              </a:ext>
            </a:extLst>
          </p:cNvPr>
          <p:cNvSpPr/>
          <p:nvPr userDrawn="1"/>
        </p:nvSpPr>
        <p:spPr>
          <a:xfrm>
            <a:off x="0" y="0"/>
            <a:ext cx="2990850" cy="42418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E68DDA8B-3614-12CC-DBF3-BF11EFF6FDBF}"/>
              </a:ext>
            </a:extLst>
          </p:cNvPr>
          <p:cNvSpPr>
            <a:spLocks noGrp="1"/>
          </p:cNvSpPr>
          <p:nvPr>
            <p:ph type="pic" sz="quarter" idx="13"/>
          </p:nvPr>
        </p:nvSpPr>
        <p:spPr>
          <a:xfrm>
            <a:off x="393700" y="365125"/>
            <a:ext cx="4591050" cy="6099175"/>
          </a:xfrm>
          <a:prstGeom prst="snip1Rect">
            <a:avLst/>
          </a:prstGeom>
          <a:solidFill>
            <a:schemeClr val="bg1">
              <a:lumMod val="85000"/>
            </a:schemeClr>
          </a:solidFill>
        </p:spPr>
        <p:txBody>
          <a:bodyPr/>
          <a:lstStyle/>
          <a:p>
            <a:endParaRPr lang="en-US"/>
          </a:p>
        </p:txBody>
      </p:sp>
      <p:sp>
        <p:nvSpPr>
          <p:cNvPr id="10" name="Rectangle 9">
            <a:extLst>
              <a:ext uri="{FF2B5EF4-FFF2-40B4-BE49-F238E27FC236}">
                <a16:creationId xmlns:a16="http://schemas.microsoft.com/office/drawing/2014/main" id="{8450D662-CDB7-1E7D-0BF6-3C01893F7A2A}"/>
              </a:ext>
            </a:extLst>
          </p:cNvPr>
          <p:cNvSpPr/>
          <p:nvPr userDrawn="1"/>
        </p:nvSpPr>
        <p:spPr>
          <a:xfrm>
            <a:off x="0" y="6464300"/>
            <a:ext cx="393700" cy="3937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Single Corner Snipped 28">
            <a:extLst>
              <a:ext uri="{FF2B5EF4-FFF2-40B4-BE49-F238E27FC236}">
                <a16:creationId xmlns:a16="http://schemas.microsoft.com/office/drawing/2014/main" id="{8F4A51D0-C01B-DBF6-2297-6AE1BD59169B}"/>
              </a:ext>
            </a:extLst>
          </p:cNvPr>
          <p:cNvSpPr/>
          <p:nvPr userDrawn="1"/>
        </p:nvSpPr>
        <p:spPr>
          <a:xfrm>
            <a:off x="6210300" y="1244205"/>
            <a:ext cx="5753100" cy="1076774"/>
          </a:xfrm>
          <a:prstGeom prst="snip1Rect">
            <a:avLst>
              <a:gd name="adj" fmla="val 2492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iamond 29">
            <a:extLst>
              <a:ext uri="{FF2B5EF4-FFF2-40B4-BE49-F238E27FC236}">
                <a16:creationId xmlns:a16="http://schemas.microsoft.com/office/drawing/2014/main" id="{98EBE606-B0A6-2A63-B60D-5C0D3A62A7E6}"/>
              </a:ext>
            </a:extLst>
          </p:cNvPr>
          <p:cNvSpPr/>
          <p:nvPr userDrawn="1"/>
        </p:nvSpPr>
        <p:spPr>
          <a:xfrm>
            <a:off x="6413500" y="1642892"/>
            <a:ext cx="279400" cy="279400"/>
          </a:xfrm>
          <a:prstGeom prst="diamond">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 Placeholder 31">
            <a:extLst>
              <a:ext uri="{FF2B5EF4-FFF2-40B4-BE49-F238E27FC236}">
                <a16:creationId xmlns:a16="http://schemas.microsoft.com/office/drawing/2014/main" id="{3B03C08E-3ED9-8C94-9B48-304B4E94F781}"/>
              </a:ext>
            </a:extLst>
          </p:cNvPr>
          <p:cNvSpPr>
            <a:spLocks noGrp="1"/>
          </p:cNvSpPr>
          <p:nvPr>
            <p:ph type="body" sz="quarter" idx="14"/>
          </p:nvPr>
        </p:nvSpPr>
        <p:spPr>
          <a:xfrm>
            <a:off x="6883400" y="1435100"/>
            <a:ext cx="4813300" cy="711200"/>
          </a:xfrm>
        </p:spPr>
        <p:txBody>
          <a:bodyPr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Rectangle: Single Corner Snipped 32">
            <a:extLst>
              <a:ext uri="{FF2B5EF4-FFF2-40B4-BE49-F238E27FC236}">
                <a16:creationId xmlns:a16="http://schemas.microsoft.com/office/drawing/2014/main" id="{088A805C-3872-051F-20D8-A771350B9FAB}"/>
              </a:ext>
            </a:extLst>
          </p:cNvPr>
          <p:cNvSpPr/>
          <p:nvPr userDrawn="1"/>
        </p:nvSpPr>
        <p:spPr>
          <a:xfrm>
            <a:off x="6210300" y="2600450"/>
            <a:ext cx="5753100" cy="1076774"/>
          </a:xfrm>
          <a:prstGeom prst="snip1Rect">
            <a:avLst>
              <a:gd name="adj" fmla="val 2492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iamond 33">
            <a:extLst>
              <a:ext uri="{FF2B5EF4-FFF2-40B4-BE49-F238E27FC236}">
                <a16:creationId xmlns:a16="http://schemas.microsoft.com/office/drawing/2014/main" id="{99C630E1-D9C5-478B-A2AD-73480518EC97}"/>
              </a:ext>
            </a:extLst>
          </p:cNvPr>
          <p:cNvSpPr/>
          <p:nvPr userDrawn="1"/>
        </p:nvSpPr>
        <p:spPr>
          <a:xfrm>
            <a:off x="6413500" y="2999137"/>
            <a:ext cx="279400" cy="279400"/>
          </a:xfrm>
          <a:prstGeom prst="diamond">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31">
            <a:extLst>
              <a:ext uri="{FF2B5EF4-FFF2-40B4-BE49-F238E27FC236}">
                <a16:creationId xmlns:a16="http://schemas.microsoft.com/office/drawing/2014/main" id="{A0C03E7F-7A82-CDB6-50CC-5C45ABE18C6F}"/>
              </a:ext>
            </a:extLst>
          </p:cNvPr>
          <p:cNvSpPr>
            <a:spLocks noGrp="1"/>
          </p:cNvSpPr>
          <p:nvPr>
            <p:ph type="body" sz="quarter" idx="15"/>
          </p:nvPr>
        </p:nvSpPr>
        <p:spPr>
          <a:xfrm>
            <a:off x="6883400" y="2791345"/>
            <a:ext cx="4813300" cy="711200"/>
          </a:xfrm>
        </p:spPr>
        <p:txBody>
          <a:bodyPr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 name="Rectangle: Single Corner Snipped 35">
            <a:extLst>
              <a:ext uri="{FF2B5EF4-FFF2-40B4-BE49-F238E27FC236}">
                <a16:creationId xmlns:a16="http://schemas.microsoft.com/office/drawing/2014/main" id="{92090264-C54E-A8B3-A084-63E570EC6C24}"/>
              </a:ext>
            </a:extLst>
          </p:cNvPr>
          <p:cNvSpPr/>
          <p:nvPr userDrawn="1"/>
        </p:nvSpPr>
        <p:spPr>
          <a:xfrm>
            <a:off x="6210300" y="3956695"/>
            <a:ext cx="5753100" cy="1076774"/>
          </a:xfrm>
          <a:prstGeom prst="snip1Rect">
            <a:avLst>
              <a:gd name="adj" fmla="val 2492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Diamond 36">
            <a:extLst>
              <a:ext uri="{FF2B5EF4-FFF2-40B4-BE49-F238E27FC236}">
                <a16:creationId xmlns:a16="http://schemas.microsoft.com/office/drawing/2014/main" id="{83A48F28-4029-7F15-A048-EC7EA36BCF11}"/>
              </a:ext>
            </a:extLst>
          </p:cNvPr>
          <p:cNvSpPr/>
          <p:nvPr userDrawn="1"/>
        </p:nvSpPr>
        <p:spPr>
          <a:xfrm>
            <a:off x="6413500" y="4355382"/>
            <a:ext cx="279400" cy="279400"/>
          </a:xfrm>
          <a:prstGeom prst="diamond">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 Placeholder 31">
            <a:extLst>
              <a:ext uri="{FF2B5EF4-FFF2-40B4-BE49-F238E27FC236}">
                <a16:creationId xmlns:a16="http://schemas.microsoft.com/office/drawing/2014/main" id="{6903D375-1C4F-4302-DDC6-37A0D90C5ED3}"/>
              </a:ext>
            </a:extLst>
          </p:cNvPr>
          <p:cNvSpPr>
            <a:spLocks noGrp="1"/>
          </p:cNvSpPr>
          <p:nvPr>
            <p:ph type="body" sz="quarter" idx="16"/>
          </p:nvPr>
        </p:nvSpPr>
        <p:spPr>
          <a:xfrm>
            <a:off x="6883400" y="4147590"/>
            <a:ext cx="4813300" cy="711200"/>
          </a:xfrm>
        </p:spPr>
        <p:txBody>
          <a:bodyPr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9" name="Rectangle: Single Corner Snipped 38">
            <a:extLst>
              <a:ext uri="{FF2B5EF4-FFF2-40B4-BE49-F238E27FC236}">
                <a16:creationId xmlns:a16="http://schemas.microsoft.com/office/drawing/2014/main" id="{9074DD91-BF2C-BB7F-CEC7-65516B47D051}"/>
              </a:ext>
            </a:extLst>
          </p:cNvPr>
          <p:cNvSpPr/>
          <p:nvPr userDrawn="1"/>
        </p:nvSpPr>
        <p:spPr>
          <a:xfrm>
            <a:off x="6210300" y="5312940"/>
            <a:ext cx="5753100" cy="1076774"/>
          </a:xfrm>
          <a:prstGeom prst="snip1Rect">
            <a:avLst>
              <a:gd name="adj" fmla="val 2492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iamond 39">
            <a:extLst>
              <a:ext uri="{FF2B5EF4-FFF2-40B4-BE49-F238E27FC236}">
                <a16:creationId xmlns:a16="http://schemas.microsoft.com/office/drawing/2014/main" id="{22991C23-B96C-A15F-B7DA-57BDB9E1D5CA}"/>
              </a:ext>
            </a:extLst>
          </p:cNvPr>
          <p:cNvSpPr/>
          <p:nvPr userDrawn="1"/>
        </p:nvSpPr>
        <p:spPr>
          <a:xfrm>
            <a:off x="6413500" y="5711627"/>
            <a:ext cx="279400" cy="279400"/>
          </a:xfrm>
          <a:prstGeom prst="diamond">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 Placeholder 31">
            <a:extLst>
              <a:ext uri="{FF2B5EF4-FFF2-40B4-BE49-F238E27FC236}">
                <a16:creationId xmlns:a16="http://schemas.microsoft.com/office/drawing/2014/main" id="{5548F684-A934-A9DC-D1B8-89A0D1B07590}"/>
              </a:ext>
            </a:extLst>
          </p:cNvPr>
          <p:cNvSpPr>
            <a:spLocks noGrp="1"/>
          </p:cNvSpPr>
          <p:nvPr>
            <p:ph type="body" sz="quarter" idx="17"/>
          </p:nvPr>
        </p:nvSpPr>
        <p:spPr>
          <a:xfrm>
            <a:off x="6883400" y="5503835"/>
            <a:ext cx="4813300" cy="711200"/>
          </a:xfrm>
        </p:spPr>
        <p:txBody>
          <a:bodyPr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04561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 Team Members  slide - v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84D78-8F0A-0F50-4003-01E01450DB0A}"/>
              </a:ext>
            </a:extLst>
          </p:cNvPr>
          <p:cNvSpPr>
            <a:spLocks noGrp="1"/>
          </p:cNvSpPr>
          <p:nvPr>
            <p:ph type="title"/>
          </p:nvPr>
        </p:nvSpPr>
        <p:spPr>
          <a:xfrm>
            <a:off x="627750" y="365125"/>
            <a:ext cx="9570350" cy="599609"/>
          </a:xfrm>
        </p:spPr>
        <p:txBody>
          <a:bodyPr/>
          <a:lstStyle/>
          <a:p>
            <a:r>
              <a:rPr lang="en-US"/>
              <a:t>Click to edit Master title style</a:t>
            </a:r>
          </a:p>
        </p:txBody>
      </p:sp>
      <p:sp>
        <p:nvSpPr>
          <p:cNvPr id="6" name="Rectangle 5">
            <a:extLst>
              <a:ext uri="{FF2B5EF4-FFF2-40B4-BE49-F238E27FC236}">
                <a16:creationId xmlns:a16="http://schemas.microsoft.com/office/drawing/2014/main" id="{85DE55F6-491C-B2B7-1DF5-F5346B07CBE4}"/>
              </a:ext>
            </a:extLst>
          </p:cNvPr>
          <p:cNvSpPr/>
          <p:nvPr userDrawn="1"/>
        </p:nvSpPr>
        <p:spPr>
          <a:xfrm>
            <a:off x="11404600" y="0"/>
            <a:ext cx="7874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grpSp>
        <p:nvGrpSpPr>
          <p:cNvPr id="7" name="Group 6">
            <a:extLst>
              <a:ext uri="{FF2B5EF4-FFF2-40B4-BE49-F238E27FC236}">
                <a16:creationId xmlns:a16="http://schemas.microsoft.com/office/drawing/2014/main" id="{BA4AE0A9-0053-881C-946B-6CC26AECEFD5}"/>
              </a:ext>
            </a:extLst>
          </p:cNvPr>
          <p:cNvGrpSpPr/>
          <p:nvPr userDrawn="1"/>
        </p:nvGrpSpPr>
        <p:grpSpPr>
          <a:xfrm>
            <a:off x="10775950" y="-657226"/>
            <a:ext cx="2044700" cy="2044702"/>
            <a:chOff x="-1985169" y="1122360"/>
            <a:chExt cx="2128837" cy="2128840"/>
          </a:xfrm>
          <a:solidFill>
            <a:schemeClr val="tx1"/>
          </a:solidFill>
        </p:grpSpPr>
        <p:grpSp>
          <p:nvGrpSpPr>
            <p:cNvPr id="8" name="Group 7">
              <a:extLst>
                <a:ext uri="{FF2B5EF4-FFF2-40B4-BE49-F238E27FC236}">
                  <a16:creationId xmlns:a16="http://schemas.microsoft.com/office/drawing/2014/main" id="{41640A20-92D6-F950-38B9-345ECFB91852}"/>
                </a:ext>
              </a:extLst>
            </p:cNvPr>
            <p:cNvGrpSpPr/>
            <p:nvPr userDrawn="1"/>
          </p:nvGrpSpPr>
          <p:grpSpPr>
            <a:xfrm>
              <a:off x="-1985169" y="1122363"/>
              <a:ext cx="2128837" cy="2128837"/>
              <a:chOff x="-1985169" y="1122363"/>
              <a:chExt cx="2128837" cy="2128837"/>
            </a:xfrm>
            <a:grpFill/>
          </p:grpSpPr>
          <p:grpSp>
            <p:nvGrpSpPr>
              <p:cNvPr id="16" name="Group 15">
                <a:extLst>
                  <a:ext uri="{FF2B5EF4-FFF2-40B4-BE49-F238E27FC236}">
                    <a16:creationId xmlns:a16="http://schemas.microsoft.com/office/drawing/2014/main" id="{867D3D25-31AD-CC17-83A4-CC770C88D54C}"/>
                  </a:ext>
                </a:extLst>
              </p:cNvPr>
              <p:cNvGrpSpPr/>
              <p:nvPr userDrawn="1"/>
            </p:nvGrpSpPr>
            <p:grpSpPr>
              <a:xfrm>
                <a:off x="-1003300" y="1122363"/>
                <a:ext cx="165100" cy="2128837"/>
                <a:chOff x="-1003300" y="1122363"/>
                <a:chExt cx="165100" cy="2128837"/>
              </a:xfrm>
              <a:grpFill/>
            </p:grpSpPr>
            <p:sp>
              <p:nvSpPr>
                <p:cNvPr id="20" name="Rectangle 19">
                  <a:extLst>
                    <a:ext uri="{FF2B5EF4-FFF2-40B4-BE49-F238E27FC236}">
                      <a16:creationId xmlns:a16="http://schemas.microsoft.com/office/drawing/2014/main" id="{AF409E58-82AF-2943-2771-5A032EB61BCC}"/>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1" name="Rectangle 20">
                  <a:extLst>
                    <a:ext uri="{FF2B5EF4-FFF2-40B4-BE49-F238E27FC236}">
                      <a16:creationId xmlns:a16="http://schemas.microsoft.com/office/drawing/2014/main" id="{CFBD9E20-28EE-4D5D-176C-4A38DA6D119F}"/>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7" name="Group 16">
                <a:extLst>
                  <a:ext uri="{FF2B5EF4-FFF2-40B4-BE49-F238E27FC236}">
                    <a16:creationId xmlns:a16="http://schemas.microsoft.com/office/drawing/2014/main" id="{6B4A96BD-6C18-B134-B1A4-EEBEC962650D}"/>
                  </a:ext>
                </a:extLst>
              </p:cNvPr>
              <p:cNvGrpSpPr/>
              <p:nvPr userDrawn="1"/>
            </p:nvGrpSpPr>
            <p:grpSpPr>
              <a:xfrm rot="5400000">
                <a:off x="-1003300" y="1122362"/>
                <a:ext cx="165100" cy="2128837"/>
                <a:chOff x="-1003300" y="1122363"/>
                <a:chExt cx="165100" cy="2128837"/>
              </a:xfrm>
              <a:grpFill/>
            </p:grpSpPr>
            <p:sp>
              <p:nvSpPr>
                <p:cNvPr id="18" name="Rectangle 17">
                  <a:extLst>
                    <a:ext uri="{FF2B5EF4-FFF2-40B4-BE49-F238E27FC236}">
                      <a16:creationId xmlns:a16="http://schemas.microsoft.com/office/drawing/2014/main" id="{9BE850C3-1C73-0C05-C13E-312B2C123EE8}"/>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9" name="Rectangle 18">
                  <a:extLst>
                    <a:ext uri="{FF2B5EF4-FFF2-40B4-BE49-F238E27FC236}">
                      <a16:creationId xmlns:a16="http://schemas.microsoft.com/office/drawing/2014/main" id="{2DEB7AB0-410E-5E1C-6C63-E75C190C7278}"/>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9" name="Group 8">
              <a:extLst>
                <a:ext uri="{FF2B5EF4-FFF2-40B4-BE49-F238E27FC236}">
                  <a16:creationId xmlns:a16="http://schemas.microsoft.com/office/drawing/2014/main" id="{3FD59795-DD7B-69F0-9ECF-B51D0A2A1CAD}"/>
                </a:ext>
              </a:extLst>
            </p:cNvPr>
            <p:cNvGrpSpPr/>
            <p:nvPr userDrawn="1"/>
          </p:nvGrpSpPr>
          <p:grpSpPr>
            <a:xfrm rot="2700000">
              <a:off x="-1985169" y="1122360"/>
              <a:ext cx="2128837" cy="2128837"/>
              <a:chOff x="-1985169" y="1122363"/>
              <a:chExt cx="2128837" cy="2128837"/>
            </a:xfrm>
            <a:grpFill/>
          </p:grpSpPr>
          <p:grpSp>
            <p:nvGrpSpPr>
              <p:cNvPr id="10" name="Group 9">
                <a:extLst>
                  <a:ext uri="{FF2B5EF4-FFF2-40B4-BE49-F238E27FC236}">
                    <a16:creationId xmlns:a16="http://schemas.microsoft.com/office/drawing/2014/main" id="{47A71863-8EE6-159E-55DB-6A5B0E11161D}"/>
                  </a:ext>
                </a:extLst>
              </p:cNvPr>
              <p:cNvGrpSpPr/>
              <p:nvPr userDrawn="1"/>
            </p:nvGrpSpPr>
            <p:grpSpPr>
              <a:xfrm>
                <a:off x="-1003300" y="1122363"/>
                <a:ext cx="165100" cy="2128837"/>
                <a:chOff x="-1003300" y="1122363"/>
                <a:chExt cx="165100" cy="2128837"/>
              </a:xfrm>
              <a:grpFill/>
            </p:grpSpPr>
            <p:sp>
              <p:nvSpPr>
                <p:cNvPr id="14" name="Rectangle 13">
                  <a:extLst>
                    <a:ext uri="{FF2B5EF4-FFF2-40B4-BE49-F238E27FC236}">
                      <a16:creationId xmlns:a16="http://schemas.microsoft.com/office/drawing/2014/main" id="{21330C95-9049-939A-519B-D12B30D393E5}"/>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5" name="Rectangle 14">
                  <a:extLst>
                    <a:ext uri="{FF2B5EF4-FFF2-40B4-BE49-F238E27FC236}">
                      <a16:creationId xmlns:a16="http://schemas.microsoft.com/office/drawing/2014/main" id="{9B09EAA0-0214-67DA-7C97-3846EA1FCB2F}"/>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1" name="Group 10">
                <a:extLst>
                  <a:ext uri="{FF2B5EF4-FFF2-40B4-BE49-F238E27FC236}">
                    <a16:creationId xmlns:a16="http://schemas.microsoft.com/office/drawing/2014/main" id="{4D41D85D-89BF-9E7F-787D-6F751A13F344}"/>
                  </a:ext>
                </a:extLst>
              </p:cNvPr>
              <p:cNvGrpSpPr/>
              <p:nvPr userDrawn="1"/>
            </p:nvGrpSpPr>
            <p:grpSpPr>
              <a:xfrm rot="5400000">
                <a:off x="-1003300" y="1122362"/>
                <a:ext cx="165100" cy="2128837"/>
                <a:chOff x="-1003300" y="1122363"/>
                <a:chExt cx="165100" cy="2128837"/>
              </a:xfrm>
              <a:grpFill/>
            </p:grpSpPr>
            <p:sp>
              <p:nvSpPr>
                <p:cNvPr id="12" name="Rectangle 11">
                  <a:extLst>
                    <a:ext uri="{FF2B5EF4-FFF2-40B4-BE49-F238E27FC236}">
                      <a16:creationId xmlns:a16="http://schemas.microsoft.com/office/drawing/2014/main" id="{9171E057-A576-7818-108B-AC1B91025153}"/>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3" name="Rectangle 12">
                  <a:extLst>
                    <a:ext uri="{FF2B5EF4-FFF2-40B4-BE49-F238E27FC236}">
                      <a16:creationId xmlns:a16="http://schemas.microsoft.com/office/drawing/2014/main" id="{6DC73856-C7BC-B7AA-6758-7E6726137567}"/>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sp>
        <p:nvSpPr>
          <p:cNvPr id="22" name="Picture Placeholder 6">
            <a:extLst>
              <a:ext uri="{FF2B5EF4-FFF2-40B4-BE49-F238E27FC236}">
                <a16:creationId xmlns:a16="http://schemas.microsoft.com/office/drawing/2014/main" id="{0131F418-C66E-0586-A3BB-46669495A8AE}"/>
              </a:ext>
            </a:extLst>
          </p:cNvPr>
          <p:cNvSpPr>
            <a:spLocks noGrp="1"/>
          </p:cNvSpPr>
          <p:nvPr>
            <p:ph type="pic" sz="quarter" idx="13"/>
          </p:nvPr>
        </p:nvSpPr>
        <p:spPr>
          <a:xfrm>
            <a:off x="627750" y="1978183"/>
            <a:ext cx="1221858" cy="1450817"/>
          </a:xfrm>
          <a:prstGeom prst="snip2DiagRect">
            <a:avLst>
              <a:gd name="adj1" fmla="val 0"/>
              <a:gd name="adj2" fmla="val 13405"/>
            </a:avLst>
          </a:prstGeom>
          <a:solidFill>
            <a:schemeClr val="tx1">
              <a:lumMod val="95000"/>
            </a:schemeClr>
          </a:solidFill>
        </p:spPr>
        <p:txBody>
          <a:bodyPr/>
          <a:lstStyle/>
          <a:p>
            <a:endParaRPr lang="en-US"/>
          </a:p>
        </p:txBody>
      </p:sp>
      <p:sp>
        <p:nvSpPr>
          <p:cNvPr id="23" name="Text Placeholder 59" descr="Subtitle">
            <a:extLst>
              <a:ext uri="{FF2B5EF4-FFF2-40B4-BE49-F238E27FC236}">
                <a16:creationId xmlns:a16="http://schemas.microsoft.com/office/drawing/2014/main" id="{2AE19D10-7255-849E-6640-D248CAB051A9}"/>
              </a:ext>
            </a:extLst>
          </p:cNvPr>
          <p:cNvSpPr>
            <a:spLocks noGrp="1"/>
          </p:cNvSpPr>
          <p:nvPr>
            <p:ph type="body" sz="quarter" idx="14"/>
          </p:nvPr>
        </p:nvSpPr>
        <p:spPr>
          <a:xfrm>
            <a:off x="2135358" y="2668298"/>
            <a:ext cx="2335042" cy="305673"/>
          </a:xfrm>
        </p:spPr>
        <p:txBody>
          <a:bodyPr anchor="b">
            <a:noAutofit/>
          </a:bodyPr>
          <a:lstStyle>
            <a:lvl1pPr algn="l">
              <a:defRPr sz="1800" b="1">
                <a:solidFill>
                  <a:schemeClr val="accent4"/>
                </a:solidFill>
              </a:defRPr>
            </a:lvl1pPr>
            <a:lvl2pPr algn="l">
              <a:defRPr sz="1800" b="1">
                <a:solidFill>
                  <a:schemeClr val="accent4"/>
                </a:solidFill>
              </a:defRPr>
            </a:lvl2pPr>
            <a:lvl3pPr algn="l">
              <a:defRPr sz="1800" b="1">
                <a:solidFill>
                  <a:schemeClr val="accent4"/>
                </a:solidFill>
              </a:defRPr>
            </a:lvl3pPr>
            <a:lvl4pPr algn="l">
              <a:defRPr sz="1800" b="1">
                <a:solidFill>
                  <a:schemeClr val="accent4"/>
                </a:solidFill>
              </a:defRPr>
            </a:lvl4pPr>
            <a:lvl5pPr algn="l">
              <a:defRPr sz="1800" b="1">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0">
            <a:extLst>
              <a:ext uri="{FF2B5EF4-FFF2-40B4-BE49-F238E27FC236}">
                <a16:creationId xmlns:a16="http://schemas.microsoft.com/office/drawing/2014/main" id="{B9FD274E-9908-9B2F-6FD1-C9DAA014765B}"/>
              </a:ext>
            </a:extLst>
          </p:cNvPr>
          <p:cNvSpPr>
            <a:spLocks noGrp="1"/>
          </p:cNvSpPr>
          <p:nvPr>
            <p:ph type="body" sz="quarter" idx="15"/>
          </p:nvPr>
        </p:nvSpPr>
        <p:spPr>
          <a:xfrm>
            <a:off x="2135358" y="3123327"/>
            <a:ext cx="2335042" cy="305673"/>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Picture Placeholder 6">
            <a:extLst>
              <a:ext uri="{FF2B5EF4-FFF2-40B4-BE49-F238E27FC236}">
                <a16:creationId xmlns:a16="http://schemas.microsoft.com/office/drawing/2014/main" id="{E83EB8E0-DBE7-E644-1D5F-CB74601FDDF3}"/>
              </a:ext>
            </a:extLst>
          </p:cNvPr>
          <p:cNvSpPr>
            <a:spLocks noGrp="1"/>
          </p:cNvSpPr>
          <p:nvPr>
            <p:ph type="pic" sz="quarter" idx="16"/>
          </p:nvPr>
        </p:nvSpPr>
        <p:spPr>
          <a:xfrm>
            <a:off x="5326301" y="1978183"/>
            <a:ext cx="1221858" cy="1450817"/>
          </a:xfrm>
          <a:prstGeom prst="snip2DiagRect">
            <a:avLst>
              <a:gd name="adj1" fmla="val 0"/>
              <a:gd name="adj2" fmla="val 13405"/>
            </a:avLst>
          </a:prstGeom>
          <a:solidFill>
            <a:schemeClr val="tx1">
              <a:lumMod val="95000"/>
            </a:schemeClr>
          </a:solidFill>
        </p:spPr>
        <p:txBody>
          <a:bodyPr/>
          <a:lstStyle/>
          <a:p>
            <a:endParaRPr lang="en-US"/>
          </a:p>
        </p:txBody>
      </p:sp>
      <p:sp>
        <p:nvSpPr>
          <p:cNvPr id="26" name="Text Placeholder 59" descr="Subtitle">
            <a:extLst>
              <a:ext uri="{FF2B5EF4-FFF2-40B4-BE49-F238E27FC236}">
                <a16:creationId xmlns:a16="http://schemas.microsoft.com/office/drawing/2014/main" id="{8F13D0F7-D613-4354-3CBB-FBEF4D62018F}"/>
              </a:ext>
            </a:extLst>
          </p:cNvPr>
          <p:cNvSpPr>
            <a:spLocks noGrp="1"/>
          </p:cNvSpPr>
          <p:nvPr>
            <p:ph type="body" sz="quarter" idx="17"/>
          </p:nvPr>
        </p:nvSpPr>
        <p:spPr>
          <a:xfrm>
            <a:off x="6833909" y="2668298"/>
            <a:ext cx="2335042" cy="305673"/>
          </a:xfrm>
        </p:spPr>
        <p:txBody>
          <a:bodyPr anchor="b">
            <a:noAutofit/>
          </a:bodyPr>
          <a:lstStyle>
            <a:lvl1pPr algn="l">
              <a:defRPr sz="1800" b="1">
                <a:solidFill>
                  <a:schemeClr val="accent4"/>
                </a:solidFill>
              </a:defRPr>
            </a:lvl1pPr>
            <a:lvl2pPr algn="l">
              <a:defRPr sz="1800" b="1">
                <a:solidFill>
                  <a:schemeClr val="accent4"/>
                </a:solidFill>
              </a:defRPr>
            </a:lvl2pPr>
            <a:lvl3pPr algn="l">
              <a:defRPr sz="1800" b="1">
                <a:solidFill>
                  <a:schemeClr val="accent4"/>
                </a:solidFill>
              </a:defRPr>
            </a:lvl3pPr>
            <a:lvl4pPr algn="l">
              <a:defRPr sz="1800" b="1">
                <a:solidFill>
                  <a:schemeClr val="accent4"/>
                </a:solidFill>
              </a:defRPr>
            </a:lvl4pPr>
            <a:lvl5pPr algn="l">
              <a:defRPr sz="1800" b="1">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Text Placeholder 10">
            <a:extLst>
              <a:ext uri="{FF2B5EF4-FFF2-40B4-BE49-F238E27FC236}">
                <a16:creationId xmlns:a16="http://schemas.microsoft.com/office/drawing/2014/main" id="{1421BAAD-8CBF-D8A0-2C5A-BFF5A9037158}"/>
              </a:ext>
            </a:extLst>
          </p:cNvPr>
          <p:cNvSpPr>
            <a:spLocks noGrp="1"/>
          </p:cNvSpPr>
          <p:nvPr>
            <p:ph type="body" sz="quarter" idx="18"/>
          </p:nvPr>
        </p:nvSpPr>
        <p:spPr>
          <a:xfrm>
            <a:off x="6833909" y="3123327"/>
            <a:ext cx="2335042" cy="305673"/>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Picture Placeholder 6">
            <a:extLst>
              <a:ext uri="{FF2B5EF4-FFF2-40B4-BE49-F238E27FC236}">
                <a16:creationId xmlns:a16="http://schemas.microsoft.com/office/drawing/2014/main" id="{EB4B0E7E-300E-0CE8-7705-BA40C9F41007}"/>
              </a:ext>
            </a:extLst>
          </p:cNvPr>
          <p:cNvSpPr>
            <a:spLocks noGrp="1"/>
          </p:cNvSpPr>
          <p:nvPr>
            <p:ph type="pic" sz="quarter" idx="19"/>
          </p:nvPr>
        </p:nvSpPr>
        <p:spPr>
          <a:xfrm>
            <a:off x="640450" y="4289583"/>
            <a:ext cx="1221858" cy="1450817"/>
          </a:xfrm>
          <a:prstGeom prst="snip2DiagRect">
            <a:avLst>
              <a:gd name="adj1" fmla="val 0"/>
              <a:gd name="adj2" fmla="val 13405"/>
            </a:avLst>
          </a:prstGeom>
          <a:solidFill>
            <a:schemeClr val="tx1">
              <a:lumMod val="95000"/>
            </a:schemeClr>
          </a:solidFill>
        </p:spPr>
        <p:txBody>
          <a:bodyPr/>
          <a:lstStyle/>
          <a:p>
            <a:endParaRPr lang="en-US"/>
          </a:p>
        </p:txBody>
      </p:sp>
      <p:sp>
        <p:nvSpPr>
          <p:cNvPr id="29" name="Text Placeholder 59" descr="Subtitle">
            <a:extLst>
              <a:ext uri="{FF2B5EF4-FFF2-40B4-BE49-F238E27FC236}">
                <a16:creationId xmlns:a16="http://schemas.microsoft.com/office/drawing/2014/main" id="{1C741AF3-3A8F-CCF0-4C7B-898019C0327D}"/>
              </a:ext>
            </a:extLst>
          </p:cNvPr>
          <p:cNvSpPr>
            <a:spLocks noGrp="1"/>
          </p:cNvSpPr>
          <p:nvPr>
            <p:ph type="body" sz="quarter" idx="20"/>
          </p:nvPr>
        </p:nvSpPr>
        <p:spPr>
          <a:xfrm>
            <a:off x="2148058" y="4979698"/>
            <a:ext cx="2335042" cy="305673"/>
          </a:xfrm>
        </p:spPr>
        <p:txBody>
          <a:bodyPr anchor="b">
            <a:noAutofit/>
          </a:bodyPr>
          <a:lstStyle>
            <a:lvl1pPr algn="l">
              <a:defRPr sz="1800" b="1">
                <a:solidFill>
                  <a:schemeClr val="accent4"/>
                </a:solidFill>
              </a:defRPr>
            </a:lvl1pPr>
            <a:lvl2pPr algn="l">
              <a:defRPr sz="1800" b="1">
                <a:solidFill>
                  <a:schemeClr val="accent4"/>
                </a:solidFill>
              </a:defRPr>
            </a:lvl2pPr>
            <a:lvl3pPr algn="l">
              <a:defRPr sz="1800" b="1">
                <a:solidFill>
                  <a:schemeClr val="accent4"/>
                </a:solidFill>
              </a:defRPr>
            </a:lvl3pPr>
            <a:lvl4pPr algn="l">
              <a:defRPr sz="1800" b="1">
                <a:solidFill>
                  <a:schemeClr val="accent4"/>
                </a:solidFill>
              </a:defRPr>
            </a:lvl4pPr>
            <a:lvl5pPr algn="l">
              <a:defRPr sz="1800" b="1">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Text Placeholder 10">
            <a:extLst>
              <a:ext uri="{FF2B5EF4-FFF2-40B4-BE49-F238E27FC236}">
                <a16:creationId xmlns:a16="http://schemas.microsoft.com/office/drawing/2014/main" id="{4F837373-8F28-ADF0-BDE8-B99D0C26DCE6}"/>
              </a:ext>
            </a:extLst>
          </p:cNvPr>
          <p:cNvSpPr>
            <a:spLocks noGrp="1"/>
          </p:cNvSpPr>
          <p:nvPr>
            <p:ph type="body" sz="quarter" idx="21"/>
          </p:nvPr>
        </p:nvSpPr>
        <p:spPr>
          <a:xfrm>
            <a:off x="2148058" y="5434727"/>
            <a:ext cx="2335042" cy="305673"/>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Picture Placeholder 6">
            <a:extLst>
              <a:ext uri="{FF2B5EF4-FFF2-40B4-BE49-F238E27FC236}">
                <a16:creationId xmlns:a16="http://schemas.microsoft.com/office/drawing/2014/main" id="{89A8D4D6-5953-CC2A-DC03-25A28C605088}"/>
              </a:ext>
            </a:extLst>
          </p:cNvPr>
          <p:cNvSpPr>
            <a:spLocks noGrp="1"/>
          </p:cNvSpPr>
          <p:nvPr>
            <p:ph type="pic" sz="quarter" idx="22"/>
          </p:nvPr>
        </p:nvSpPr>
        <p:spPr>
          <a:xfrm>
            <a:off x="5339001" y="4289583"/>
            <a:ext cx="1221858" cy="1450817"/>
          </a:xfrm>
          <a:prstGeom prst="snip2DiagRect">
            <a:avLst>
              <a:gd name="adj1" fmla="val 0"/>
              <a:gd name="adj2" fmla="val 13405"/>
            </a:avLst>
          </a:prstGeom>
          <a:solidFill>
            <a:schemeClr val="tx1">
              <a:lumMod val="95000"/>
            </a:schemeClr>
          </a:solidFill>
        </p:spPr>
        <p:txBody>
          <a:bodyPr/>
          <a:lstStyle/>
          <a:p>
            <a:endParaRPr lang="en-US"/>
          </a:p>
        </p:txBody>
      </p:sp>
      <p:sp>
        <p:nvSpPr>
          <p:cNvPr id="32" name="Text Placeholder 59" descr="Subtitle">
            <a:extLst>
              <a:ext uri="{FF2B5EF4-FFF2-40B4-BE49-F238E27FC236}">
                <a16:creationId xmlns:a16="http://schemas.microsoft.com/office/drawing/2014/main" id="{D8F18FD9-3561-C7C6-0B3B-4FAC3CA72A59}"/>
              </a:ext>
            </a:extLst>
          </p:cNvPr>
          <p:cNvSpPr>
            <a:spLocks noGrp="1"/>
          </p:cNvSpPr>
          <p:nvPr>
            <p:ph type="body" sz="quarter" idx="23"/>
          </p:nvPr>
        </p:nvSpPr>
        <p:spPr>
          <a:xfrm>
            <a:off x="6846609" y="4979698"/>
            <a:ext cx="2335042" cy="305673"/>
          </a:xfrm>
        </p:spPr>
        <p:txBody>
          <a:bodyPr anchor="b">
            <a:noAutofit/>
          </a:bodyPr>
          <a:lstStyle>
            <a:lvl1pPr algn="l">
              <a:defRPr sz="1800" b="1">
                <a:solidFill>
                  <a:schemeClr val="accent4"/>
                </a:solidFill>
              </a:defRPr>
            </a:lvl1pPr>
            <a:lvl2pPr algn="l">
              <a:defRPr sz="1800" b="1">
                <a:solidFill>
                  <a:schemeClr val="accent4"/>
                </a:solidFill>
              </a:defRPr>
            </a:lvl2pPr>
            <a:lvl3pPr algn="l">
              <a:defRPr sz="1800" b="1">
                <a:solidFill>
                  <a:schemeClr val="accent4"/>
                </a:solidFill>
              </a:defRPr>
            </a:lvl3pPr>
            <a:lvl4pPr algn="l">
              <a:defRPr sz="1800" b="1">
                <a:solidFill>
                  <a:schemeClr val="accent4"/>
                </a:solidFill>
              </a:defRPr>
            </a:lvl4pPr>
            <a:lvl5pPr algn="l">
              <a:defRPr sz="1800" b="1">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Text Placeholder 10">
            <a:extLst>
              <a:ext uri="{FF2B5EF4-FFF2-40B4-BE49-F238E27FC236}">
                <a16:creationId xmlns:a16="http://schemas.microsoft.com/office/drawing/2014/main" id="{B074AD14-6438-2FE5-9F76-17D9AAC57AE7}"/>
              </a:ext>
            </a:extLst>
          </p:cNvPr>
          <p:cNvSpPr>
            <a:spLocks noGrp="1"/>
          </p:cNvSpPr>
          <p:nvPr>
            <p:ph type="body" sz="quarter" idx="24"/>
          </p:nvPr>
        </p:nvSpPr>
        <p:spPr>
          <a:xfrm>
            <a:off x="6846609" y="5434727"/>
            <a:ext cx="2335042" cy="305673"/>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9778933"/>
      </p:ext>
    </p:extLst>
  </p:cSld>
  <p:clrMapOvr>
    <a:overrideClrMapping bg1="dk1" tx1="lt1" bg2="dk2" tx2="lt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 Team Members  slide - v3">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A1C72-7663-F217-8140-7DC9878BC081}"/>
              </a:ext>
            </a:extLst>
          </p:cNvPr>
          <p:cNvSpPr>
            <a:spLocks noGrp="1"/>
          </p:cNvSpPr>
          <p:nvPr>
            <p:ph type="title"/>
          </p:nvPr>
        </p:nvSpPr>
        <p:spPr/>
        <p:txBody>
          <a:bodyPr/>
          <a:lstStyle>
            <a:lvl1pPr algn="ctr">
              <a:defRPr>
                <a:solidFill>
                  <a:schemeClr val="bg1"/>
                </a:solidFill>
              </a:defRPr>
            </a:lvl1pPr>
          </a:lstStyle>
          <a:p>
            <a:r>
              <a:rPr lang="en-US"/>
              <a:t>Click to edit Master title style</a:t>
            </a:r>
          </a:p>
        </p:txBody>
      </p:sp>
      <p:sp>
        <p:nvSpPr>
          <p:cNvPr id="6" name="Rectangle 5">
            <a:extLst>
              <a:ext uri="{FF2B5EF4-FFF2-40B4-BE49-F238E27FC236}">
                <a16:creationId xmlns:a16="http://schemas.microsoft.com/office/drawing/2014/main" id="{174DDC46-56E1-7C71-87CA-49810A8346BC}"/>
              </a:ext>
            </a:extLst>
          </p:cNvPr>
          <p:cNvSpPr/>
          <p:nvPr userDrawn="1"/>
        </p:nvSpPr>
        <p:spPr>
          <a:xfrm>
            <a:off x="0" y="3619500"/>
            <a:ext cx="12192000" cy="32385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8A0D6FF-6756-28F6-8C2D-D06FE59CBD66}"/>
              </a:ext>
            </a:extLst>
          </p:cNvPr>
          <p:cNvGrpSpPr/>
          <p:nvPr userDrawn="1"/>
        </p:nvGrpSpPr>
        <p:grpSpPr>
          <a:xfrm>
            <a:off x="11239500" y="-341485"/>
            <a:ext cx="1339850" cy="1339852"/>
            <a:chOff x="-1985169" y="1122360"/>
            <a:chExt cx="2128837" cy="2128840"/>
          </a:xfrm>
          <a:solidFill>
            <a:schemeClr val="bg2"/>
          </a:solidFill>
        </p:grpSpPr>
        <p:grpSp>
          <p:nvGrpSpPr>
            <p:cNvPr id="8" name="Group 7">
              <a:extLst>
                <a:ext uri="{FF2B5EF4-FFF2-40B4-BE49-F238E27FC236}">
                  <a16:creationId xmlns:a16="http://schemas.microsoft.com/office/drawing/2014/main" id="{5E5AE94D-7BC5-8DAF-A266-6A821F153463}"/>
                </a:ext>
              </a:extLst>
            </p:cNvPr>
            <p:cNvGrpSpPr/>
            <p:nvPr userDrawn="1"/>
          </p:nvGrpSpPr>
          <p:grpSpPr>
            <a:xfrm>
              <a:off x="-1985169" y="1122363"/>
              <a:ext cx="2128837" cy="2128837"/>
              <a:chOff x="-1985169" y="1122363"/>
              <a:chExt cx="2128837" cy="2128837"/>
            </a:xfrm>
            <a:grpFill/>
          </p:grpSpPr>
          <p:grpSp>
            <p:nvGrpSpPr>
              <p:cNvPr id="16" name="Group 15">
                <a:extLst>
                  <a:ext uri="{FF2B5EF4-FFF2-40B4-BE49-F238E27FC236}">
                    <a16:creationId xmlns:a16="http://schemas.microsoft.com/office/drawing/2014/main" id="{E2D8B8BF-FB42-430E-676E-9300573D3AA5}"/>
                  </a:ext>
                </a:extLst>
              </p:cNvPr>
              <p:cNvGrpSpPr/>
              <p:nvPr userDrawn="1"/>
            </p:nvGrpSpPr>
            <p:grpSpPr>
              <a:xfrm>
                <a:off x="-1003300" y="1122363"/>
                <a:ext cx="165100" cy="2128837"/>
                <a:chOff x="-1003300" y="1122363"/>
                <a:chExt cx="165100" cy="2128837"/>
              </a:xfrm>
              <a:grpFill/>
            </p:grpSpPr>
            <p:sp>
              <p:nvSpPr>
                <p:cNvPr id="20" name="Rectangle 19">
                  <a:extLst>
                    <a:ext uri="{FF2B5EF4-FFF2-40B4-BE49-F238E27FC236}">
                      <a16:creationId xmlns:a16="http://schemas.microsoft.com/office/drawing/2014/main" id="{6AE4D6CE-43FC-F9AE-E0FF-4D106C365CB1}"/>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1" name="Rectangle 20">
                  <a:extLst>
                    <a:ext uri="{FF2B5EF4-FFF2-40B4-BE49-F238E27FC236}">
                      <a16:creationId xmlns:a16="http://schemas.microsoft.com/office/drawing/2014/main" id="{5A25DEA6-9577-6469-712F-820D08B8DAB7}"/>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7" name="Group 16">
                <a:extLst>
                  <a:ext uri="{FF2B5EF4-FFF2-40B4-BE49-F238E27FC236}">
                    <a16:creationId xmlns:a16="http://schemas.microsoft.com/office/drawing/2014/main" id="{6C7C5463-40D6-9AE7-0F96-2AC63B165335}"/>
                  </a:ext>
                </a:extLst>
              </p:cNvPr>
              <p:cNvGrpSpPr/>
              <p:nvPr userDrawn="1"/>
            </p:nvGrpSpPr>
            <p:grpSpPr>
              <a:xfrm rot="5400000">
                <a:off x="-1003300" y="1122362"/>
                <a:ext cx="165100" cy="2128837"/>
                <a:chOff x="-1003300" y="1122363"/>
                <a:chExt cx="165100" cy="2128837"/>
              </a:xfrm>
              <a:grpFill/>
            </p:grpSpPr>
            <p:sp>
              <p:nvSpPr>
                <p:cNvPr id="18" name="Rectangle 17">
                  <a:extLst>
                    <a:ext uri="{FF2B5EF4-FFF2-40B4-BE49-F238E27FC236}">
                      <a16:creationId xmlns:a16="http://schemas.microsoft.com/office/drawing/2014/main" id="{D8C8C51A-2FDA-4D84-B4E5-054B0076DB87}"/>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9" name="Rectangle 18">
                  <a:extLst>
                    <a:ext uri="{FF2B5EF4-FFF2-40B4-BE49-F238E27FC236}">
                      <a16:creationId xmlns:a16="http://schemas.microsoft.com/office/drawing/2014/main" id="{0B8477FD-D48C-610F-5F40-7960F834E59E}"/>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9" name="Group 8">
              <a:extLst>
                <a:ext uri="{FF2B5EF4-FFF2-40B4-BE49-F238E27FC236}">
                  <a16:creationId xmlns:a16="http://schemas.microsoft.com/office/drawing/2014/main" id="{DA8CBE9F-9149-9120-550D-4ADA1625F9D0}"/>
                </a:ext>
              </a:extLst>
            </p:cNvPr>
            <p:cNvGrpSpPr/>
            <p:nvPr userDrawn="1"/>
          </p:nvGrpSpPr>
          <p:grpSpPr>
            <a:xfrm rot="2700000">
              <a:off x="-1985169" y="1122360"/>
              <a:ext cx="2128837" cy="2128837"/>
              <a:chOff x="-1985169" y="1122363"/>
              <a:chExt cx="2128837" cy="2128837"/>
            </a:xfrm>
            <a:grpFill/>
          </p:grpSpPr>
          <p:grpSp>
            <p:nvGrpSpPr>
              <p:cNvPr id="10" name="Group 9">
                <a:extLst>
                  <a:ext uri="{FF2B5EF4-FFF2-40B4-BE49-F238E27FC236}">
                    <a16:creationId xmlns:a16="http://schemas.microsoft.com/office/drawing/2014/main" id="{3AF80AFC-91FA-AF4A-7DCA-CAC54765ABD7}"/>
                  </a:ext>
                </a:extLst>
              </p:cNvPr>
              <p:cNvGrpSpPr/>
              <p:nvPr userDrawn="1"/>
            </p:nvGrpSpPr>
            <p:grpSpPr>
              <a:xfrm>
                <a:off x="-1003300" y="1122363"/>
                <a:ext cx="165100" cy="2128837"/>
                <a:chOff x="-1003300" y="1122363"/>
                <a:chExt cx="165100" cy="2128837"/>
              </a:xfrm>
              <a:grpFill/>
            </p:grpSpPr>
            <p:sp>
              <p:nvSpPr>
                <p:cNvPr id="14" name="Rectangle 13">
                  <a:extLst>
                    <a:ext uri="{FF2B5EF4-FFF2-40B4-BE49-F238E27FC236}">
                      <a16:creationId xmlns:a16="http://schemas.microsoft.com/office/drawing/2014/main" id="{914995D4-2500-2171-D385-B2F8771AB9E9}"/>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5" name="Rectangle 14">
                  <a:extLst>
                    <a:ext uri="{FF2B5EF4-FFF2-40B4-BE49-F238E27FC236}">
                      <a16:creationId xmlns:a16="http://schemas.microsoft.com/office/drawing/2014/main" id="{E0023173-6576-A3A0-3507-08C6E455144D}"/>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1" name="Group 10">
                <a:extLst>
                  <a:ext uri="{FF2B5EF4-FFF2-40B4-BE49-F238E27FC236}">
                    <a16:creationId xmlns:a16="http://schemas.microsoft.com/office/drawing/2014/main" id="{2D0D8AC4-CDC5-3281-0CBE-98831BFF96B8}"/>
                  </a:ext>
                </a:extLst>
              </p:cNvPr>
              <p:cNvGrpSpPr/>
              <p:nvPr userDrawn="1"/>
            </p:nvGrpSpPr>
            <p:grpSpPr>
              <a:xfrm rot="5400000">
                <a:off x="-1003300" y="1122362"/>
                <a:ext cx="165100" cy="2128837"/>
                <a:chOff x="-1003300" y="1122363"/>
                <a:chExt cx="165100" cy="2128837"/>
              </a:xfrm>
              <a:grpFill/>
            </p:grpSpPr>
            <p:sp>
              <p:nvSpPr>
                <p:cNvPr id="12" name="Rectangle 11">
                  <a:extLst>
                    <a:ext uri="{FF2B5EF4-FFF2-40B4-BE49-F238E27FC236}">
                      <a16:creationId xmlns:a16="http://schemas.microsoft.com/office/drawing/2014/main" id="{0F31AE98-42A4-E530-EB44-26696E4553D3}"/>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3" name="Rectangle 12">
                  <a:extLst>
                    <a:ext uri="{FF2B5EF4-FFF2-40B4-BE49-F238E27FC236}">
                      <a16:creationId xmlns:a16="http://schemas.microsoft.com/office/drawing/2014/main" id="{90EAF098-16B3-5D46-E071-4740EF32CB36}"/>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grpSp>
        <p:nvGrpSpPr>
          <p:cNvPr id="22" name="Group 21">
            <a:extLst>
              <a:ext uri="{FF2B5EF4-FFF2-40B4-BE49-F238E27FC236}">
                <a16:creationId xmlns:a16="http://schemas.microsoft.com/office/drawing/2014/main" id="{6D2F256C-D816-2BEA-3AC3-CBAD746CE60F}"/>
              </a:ext>
            </a:extLst>
          </p:cNvPr>
          <p:cNvGrpSpPr/>
          <p:nvPr userDrawn="1"/>
        </p:nvGrpSpPr>
        <p:grpSpPr>
          <a:xfrm>
            <a:off x="-698500" y="5916029"/>
            <a:ext cx="1498600" cy="1498600"/>
            <a:chOff x="-2343150" y="1566863"/>
            <a:chExt cx="1498600" cy="1498600"/>
          </a:xfrm>
        </p:grpSpPr>
        <p:sp>
          <p:nvSpPr>
            <p:cNvPr id="23" name="Oval 22">
              <a:extLst>
                <a:ext uri="{FF2B5EF4-FFF2-40B4-BE49-F238E27FC236}">
                  <a16:creationId xmlns:a16="http://schemas.microsoft.com/office/drawing/2014/main" id="{8FD730DC-EA24-9BEC-BEBB-F6B65FD4C0DD}"/>
                </a:ext>
              </a:extLst>
            </p:cNvPr>
            <p:cNvSpPr/>
            <p:nvPr userDrawn="1"/>
          </p:nvSpPr>
          <p:spPr>
            <a:xfrm>
              <a:off x="-2057400" y="1852613"/>
              <a:ext cx="927100" cy="927100"/>
            </a:xfrm>
            <a:prstGeom prst="ellipse">
              <a:avLst/>
            </a:prstGeom>
            <a:noFill/>
            <a:ln w="28575">
              <a:solidFill>
                <a:schemeClr val="accent6"/>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5B1B622-6548-D61F-0EC4-C86F9DA6A78F}"/>
                </a:ext>
              </a:extLst>
            </p:cNvPr>
            <p:cNvSpPr/>
            <p:nvPr userDrawn="1"/>
          </p:nvSpPr>
          <p:spPr>
            <a:xfrm>
              <a:off x="-2343150" y="1566863"/>
              <a:ext cx="1498600" cy="1498600"/>
            </a:xfrm>
            <a:prstGeom prst="ellipse">
              <a:avLst/>
            </a:prstGeom>
            <a:noFill/>
            <a:ln w="28575">
              <a:solidFill>
                <a:schemeClr val="accent6"/>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Picture Placeholder 6">
            <a:extLst>
              <a:ext uri="{FF2B5EF4-FFF2-40B4-BE49-F238E27FC236}">
                <a16:creationId xmlns:a16="http://schemas.microsoft.com/office/drawing/2014/main" id="{021FABC3-8B35-FE09-87F4-9E932A341695}"/>
              </a:ext>
            </a:extLst>
          </p:cNvPr>
          <p:cNvSpPr>
            <a:spLocks noGrp="1"/>
          </p:cNvSpPr>
          <p:nvPr>
            <p:ph type="pic" sz="quarter" idx="13"/>
          </p:nvPr>
        </p:nvSpPr>
        <p:spPr>
          <a:xfrm>
            <a:off x="1552575" y="1969422"/>
            <a:ext cx="1736725" cy="2062163"/>
          </a:xfrm>
          <a:prstGeom prst="snip2DiagRect">
            <a:avLst>
              <a:gd name="adj1" fmla="val 0"/>
              <a:gd name="adj2" fmla="val 13405"/>
            </a:avLst>
          </a:prstGeom>
          <a:solidFill>
            <a:schemeClr val="bg1">
              <a:lumMod val="95000"/>
            </a:schemeClr>
          </a:solidFill>
        </p:spPr>
        <p:txBody>
          <a:bodyPr/>
          <a:lstStyle/>
          <a:p>
            <a:endParaRPr lang="en-US"/>
          </a:p>
        </p:txBody>
      </p:sp>
      <p:sp>
        <p:nvSpPr>
          <p:cNvPr id="26" name="Text Placeholder 59" descr="Subtitle">
            <a:extLst>
              <a:ext uri="{FF2B5EF4-FFF2-40B4-BE49-F238E27FC236}">
                <a16:creationId xmlns:a16="http://schemas.microsoft.com/office/drawing/2014/main" id="{F92919A8-D2EB-0AAE-4277-8B5FEC4A090A}"/>
              </a:ext>
            </a:extLst>
          </p:cNvPr>
          <p:cNvSpPr>
            <a:spLocks noGrp="1"/>
          </p:cNvSpPr>
          <p:nvPr>
            <p:ph type="body" sz="quarter" idx="14"/>
          </p:nvPr>
        </p:nvSpPr>
        <p:spPr>
          <a:xfrm>
            <a:off x="1552575" y="4286624"/>
            <a:ext cx="1736725" cy="305673"/>
          </a:xfrm>
        </p:spPr>
        <p:txBody>
          <a:bodyPr anchor="t">
            <a:noAutofit/>
          </a:bodyPr>
          <a:lstStyle>
            <a:lvl1pPr algn="ctr">
              <a:defRPr sz="1600" b="1">
                <a:solidFill>
                  <a:schemeClr val="accent6"/>
                </a:solidFill>
              </a:defRPr>
            </a:lvl1pPr>
            <a:lvl2pPr algn="ctr">
              <a:defRPr sz="1600" b="1">
                <a:solidFill>
                  <a:schemeClr val="accent6"/>
                </a:solidFill>
              </a:defRPr>
            </a:lvl2pPr>
            <a:lvl3pPr algn="ctr">
              <a:defRPr sz="1600" b="1">
                <a:solidFill>
                  <a:schemeClr val="accent6"/>
                </a:solidFill>
              </a:defRPr>
            </a:lvl3pPr>
            <a:lvl4pPr algn="ctr">
              <a:defRPr sz="1600" b="1">
                <a:solidFill>
                  <a:schemeClr val="accent6"/>
                </a:solidFill>
              </a:defRPr>
            </a:lvl4pPr>
            <a:lvl5pPr algn="ctr">
              <a:defRPr sz="16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Text Placeholder 10">
            <a:extLst>
              <a:ext uri="{FF2B5EF4-FFF2-40B4-BE49-F238E27FC236}">
                <a16:creationId xmlns:a16="http://schemas.microsoft.com/office/drawing/2014/main" id="{748B3F93-E1AD-B4C7-EEE3-81DAF27966F2}"/>
              </a:ext>
            </a:extLst>
          </p:cNvPr>
          <p:cNvSpPr>
            <a:spLocks noGrp="1"/>
          </p:cNvSpPr>
          <p:nvPr>
            <p:ph type="body" sz="quarter" idx="15"/>
          </p:nvPr>
        </p:nvSpPr>
        <p:spPr>
          <a:xfrm>
            <a:off x="1552575" y="4779125"/>
            <a:ext cx="1736725" cy="825499"/>
          </a:xfrm>
        </p:spPr>
        <p:txBody>
          <a:bodyPr anchor="t"/>
          <a:lstStyle>
            <a:lvl1pPr algn="ctr">
              <a:defRPr sz="1400">
                <a:solidFill>
                  <a:schemeClr val="bg2"/>
                </a:solidFill>
              </a:defRPr>
            </a:lvl1pPr>
            <a:lvl2pPr algn="ctr">
              <a:defRPr sz="1400">
                <a:solidFill>
                  <a:schemeClr val="bg2"/>
                </a:solidFill>
              </a:defRPr>
            </a:lvl2pPr>
            <a:lvl3pPr algn="ctr">
              <a:defRPr sz="1400">
                <a:solidFill>
                  <a:schemeClr val="bg2"/>
                </a:solidFill>
              </a:defRPr>
            </a:lvl3pPr>
            <a:lvl4pPr algn="ctr">
              <a:defRPr sz="1400">
                <a:solidFill>
                  <a:schemeClr val="bg2"/>
                </a:solidFill>
              </a:defRPr>
            </a:lvl4pPr>
            <a:lvl5pPr algn="ctr">
              <a:defRPr sz="14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Picture Placeholder 6">
            <a:extLst>
              <a:ext uri="{FF2B5EF4-FFF2-40B4-BE49-F238E27FC236}">
                <a16:creationId xmlns:a16="http://schemas.microsoft.com/office/drawing/2014/main" id="{B74AAC3B-1499-E41B-7EF7-22B8810C88D8}"/>
              </a:ext>
            </a:extLst>
          </p:cNvPr>
          <p:cNvSpPr>
            <a:spLocks noGrp="1"/>
          </p:cNvSpPr>
          <p:nvPr>
            <p:ph type="pic" sz="quarter" idx="16"/>
          </p:nvPr>
        </p:nvSpPr>
        <p:spPr>
          <a:xfrm>
            <a:off x="3987800" y="1969422"/>
            <a:ext cx="1736725" cy="2062163"/>
          </a:xfrm>
          <a:prstGeom prst="snip2DiagRect">
            <a:avLst>
              <a:gd name="adj1" fmla="val 0"/>
              <a:gd name="adj2" fmla="val 13405"/>
            </a:avLst>
          </a:prstGeom>
          <a:solidFill>
            <a:schemeClr val="bg1">
              <a:lumMod val="95000"/>
            </a:schemeClr>
          </a:solidFill>
        </p:spPr>
        <p:txBody>
          <a:bodyPr/>
          <a:lstStyle/>
          <a:p>
            <a:endParaRPr lang="en-US"/>
          </a:p>
        </p:txBody>
      </p:sp>
      <p:sp>
        <p:nvSpPr>
          <p:cNvPr id="29" name="Text Placeholder 59" descr="Subtitle">
            <a:extLst>
              <a:ext uri="{FF2B5EF4-FFF2-40B4-BE49-F238E27FC236}">
                <a16:creationId xmlns:a16="http://schemas.microsoft.com/office/drawing/2014/main" id="{96B94104-9586-04CD-7254-65FBFF0FD975}"/>
              </a:ext>
            </a:extLst>
          </p:cNvPr>
          <p:cNvSpPr>
            <a:spLocks noGrp="1"/>
          </p:cNvSpPr>
          <p:nvPr>
            <p:ph type="body" sz="quarter" idx="17"/>
          </p:nvPr>
        </p:nvSpPr>
        <p:spPr>
          <a:xfrm>
            <a:off x="3987800" y="4286624"/>
            <a:ext cx="1736725" cy="305673"/>
          </a:xfrm>
        </p:spPr>
        <p:txBody>
          <a:bodyPr anchor="t">
            <a:noAutofit/>
          </a:bodyPr>
          <a:lstStyle>
            <a:lvl1pPr algn="ctr">
              <a:defRPr sz="1600" b="1">
                <a:solidFill>
                  <a:schemeClr val="accent6"/>
                </a:solidFill>
              </a:defRPr>
            </a:lvl1pPr>
            <a:lvl2pPr algn="ctr">
              <a:defRPr sz="1600" b="1">
                <a:solidFill>
                  <a:schemeClr val="accent6"/>
                </a:solidFill>
              </a:defRPr>
            </a:lvl2pPr>
            <a:lvl3pPr algn="ctr">
              <a:defRPr sz="1600" b="1">
                <a:solidFill>
                  <a:schemeClr val="accent6"/>
                </a:solidFill>
              </a:defRPr>
            </a:lvl3pPr>
            <a:lvl4pPr algn="ctr">
              <a:defRPr sz="1600" b="1">
                <a:solidFill>
                  <a:schemeClr val="accent6"/>
                </a:solidFill>
              </a:defRPr>
            </a:lvl4pPr>
            <a:lvl5pPr algn="ctr">
              <a:defRPr sz="16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Text Placeholder 10">
            <a:extLst>
              <a:ext uri="{FF2B5EF4-FFF2-40B4-BE49-F238E27FC236}">
                <a16:creationId xmlns:a16="http://schemas.microsoft.com/office/drawing/2014/main" id="{E7E926DD-5E0B-BAEA-219D-A9CCA31C16CB}"/>
              </a:ext>
            </a:extLst>
          </p:cNvPr>
          <p:cNvSpPr>
            <a:spLocks noGrp="1"/>
          </p:cNvSpPr>
          <p:nvPr>
            <p:ph type="body" sz="quarter" idx="18"/>
          </p:nvPr>
        </p:nvSpPr>
        <p:spPr>
          <a:xfrm>
            <a:off x="3987800" y="4779125"/>
            <a:ext cx="1736725" cy="825499"/>
          </a:xfrm>
        </p:spPr>
        <p:txBody>
          <a:bodyPr anchor="t"/>
          <a:lstStyle>
            <a:lvl1pPr algn="ctr">
              <a:defRPr sz="1400">
                <a:solidFill>
                  <a:schemeClr val="bg2"/>
                </a:solidFill>
              </a:defRPr>
            </a:lvl1pPr>
            <a:lvl2pPr algn="ctr">
              <a:defRPr sz="1400">
                <a:solidFill>
                  <a:schemeClr val="bg2"/>
                </a:solidFill>
              </a:defRPr>
            </a:lvl2pPr>
            <a:lvl3pPr algn="ctr">
              <a:defRPr sz="1400">
                <a:solidFill>
                  <a:schemeClr val="bg2"/>
                </a:solidFill>
              </a:defRPr>
            </a:lvl3pPr>
            <a:lvl4pPr algn="ctr">
              <a:defRPr sz="1400">
                <a:solidFill>
                  <a:schemeClr val="bg2"/>
                </a:solidFill>
              </a:defRPr>
            </a:lvl4pPr>
            <a:lvl5pPr algn="ctr">
              <a:defRPr sz="14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Picture Placeholder 6">
            <a:extLst>
              <a:ext uri="{FF2B5EF4-FFF2-40B4-BE49-F238E27FC236}">
                <a16:creationId xmlns:a16="http://schemas.microsoft.com/office/drawing/2014/main" id="{5E1E80F1-4A9E-AA1C-0624-DAFF162915AA}"/>
              </a:ext>
            </a:extLst>
          </p:cNvPr>
          <p:cNvSpPr>
            <a:spLocks noGrp="1"/>
          </p:cNvSpPr>
          <p:nvPr>
            <p:ph type="pic" sz="quarter" idx="19"/>
          </p:nvPr>
        </p:nvSpPr>
        <p:spPr>
          <a:xfrm>
            <a:off x="6423025" y="1969422"/>
            <a:ext cx="1736725" cy="2062163"/>
          </a:xfrm>
          <a:prstGeom prst="snip2DiagRect">
            <a:avLst>
              <a:gd name="adj1" fmla="val 0"/>
              <a:gd name="adj2" fmla="val 13405"/>
            </a:avLst>
          </a:prstGeom>
          <a:solidFill>
            <a:schemeClr val="bg1">
              <a:lumMod val="95000"/>
            </a:schemeClr>
          </a:solidFill>
        </p:spPr>
        <p:txBody>
          <a:bodyPr/>
          <a:lstStyle/>
          <a:p>
            <a:endParaRPr lang="en-US"/>
          </a:p>
        </p:txBody>
      </p:sp>
      <p:sp>
        <p:nvSpPr>
          <p:cNvPr id="32" name="Text Placeholder 59" descr="Subtitle">
            <a:extLst>
              <a:ext uri="{FF2B5EF4-FFF2-40B4-BE49-F238E27FC236}">
                <a16:creationId xmlns:a16="http://schemas.microsoft.com/office/drawing/2014/main" id="{549489F0-6CF7-A773-E434-9706D1CED40B}"/>
              </a:ext>
            </a:extLst>
          </p:cNvPr>
          <p:cNvSpPr>
            <a:spLocks noGrp="1"/>
          </p:cNvSpPr>
          <p:nvPr>
            <p:ph type="body" sz="quarter" idx="20"/>
          </p:nvPr>
        </p:nvSpPr>
        <p:spPr>
          <a:xfrm>
            <a:off x="6423025" y="4286624"/>
            <a:ext cx="1736725" cy="305673"/>
          </a:xfrm>
        </p:spPr>
        <p:txBody>
          <a:bodyPr anchor="t">
            <a:noAutofit/>
          </a:bodyPr>
          <a:lstStyle>
            <a:lvl1pPr algn="ctr">
              <a:defRPr sz="1600" b="1">
                <a:solidFill>
                  <a:schemeClr val="accent6"/>
                </a:solidFill>
              </a:defRPr>
            </a:lvl1pPr>
            <a:lvl2pPr algn="ctr">
              <a:defRPr sz="1600" b="1">
                <a:solidFill>
                  <a:schemeClr val="accent6"/>
                </a:solidFill>
              </a:defRPr>
            </a:lvl2pPr>
            <a:lvl3pPr algn="ctr">
              <a:defRPr sz="1600" b="1">
                <a:solidFill>
                  <a:schemeClr val="accent6"/>
                </a:solidFill>
              </a:defRPr>
            </a:lvl3pPr>
            <a:lvl4pPr algn="ctr">
              <a:defRPr sz="1600" b="1">
                <a:solidFill>
                  <a:schemeClr val="accent6"/>
                </a:solidFill>
              </a:defRPr>
            </a:lvl4pPr>
            <a:lvl5pPr algn="ctr">
              <a:defRPr sz="16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Text Placeholder 10">
            <a:extLst>
              <a:ext uri="{FF2B5EF4-FFF2-40B4-BE49-F238E27FC236}">
                <a16:creationId xmlns:a16="http://schemas.microsoft.com/office/drawing/2014/main" id="{710F1DBA-59BA-DB6C-75B3-1AF391409538}"/>
              </a:ext>
            </a:extLst>
          </p:cNvPr>
          <p:cNvSpPr>
            <a:spLocks noGrp="1"/>
          </p:cNvSpPr>
          <p:nvPr>
            <p:ph type="body" sz="quarter" idx="21"/>
          </p:nvPr>
        </p:nvSpPr>
        <p:spPr>
          <a:xfrm>
            <a:off x="6423025" y="4779125"/>
            <a:ext cx="1736725" cy="825499"/>
          </a:xfrm>
        </p:spPr>
        <p:txBody>
          <a:bodyPr anchor="t"/>
          <a:lstStyle>
            <a:lvl1pPr algn="ctr">
              <a:defRPr sz="1400">
                <a:solidFill>
                  <a:schemeClr val="bg2"/>
                </a:solidFill>
              </a:defRPr>
            </a:lvl1pPr>
            <a:lvl2pPr algn="ctr">
              <a:defRPr sz="1400">
                <a:solidFill>
                  <a:schemeClr val="bg2"/>
                </a:solidFill>
              </a:defRPr>
            </a:lvl2pPr>
            <a:lvl3pPr algn="ctr">
              <a:defRPr sz="1400">
                <a:solidFill>
                  <a:schemeClr val="bg2"/>
                </a:solidFill>
              </a:defRPr>
            </a:lvl3pPr>
            <a:lvl4pPr algn="ctr">
              <a:defRPr sz="1400">
                <a:solidFill>
                  <a:schemeClr val="bg2"/>
                </a:solidFill>
              </a:defRPr>
            </a:lvl4pPr>
            <a:lvl5pPr algn="ctr">
              <a:defRPr sz="14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Picture Placeholder 6">
            <a:extLst>
              <a:ext uri="{FF2B5EF4-FFF2-40B4-BE49-F238E27FC236}">
                <a16:creationId xmlns:a16="http://schemas.microsoft.com/office/drawing/2014/main" id="{F63C6D1F-F7B9-BC51-3CF1-5A2172EF2D43}"/>
              </a:ext>
            </a:extLst>
          </p:cNvPr>
          <p:cNvSpPr>
            <a:spLocks noGrp="1"/>
          </p:cNvSpPr>
          <p:nvPr>
            <p:ph type="pic" sz="quarter" idx="22"/>
          </p:nvPr>
        </p:nvSpPr>
        <p:spPr>
          <a:xfrm>
            <a:off x="8858250" y="1969422"/>
            <a:ext cx="1736725" cy="2062163"/>
          </a:xfrm>
          <a:prstGeom prst="snip2DiagRect">
            <a:avLst>
              <a:gd name="adj1" fmla="val 0"/>
              <a:gd name="adj2" fmla="val 13405"/>
            </a:avLst>
          </a:prstGeom>
          <a:solidFill>
            <a:schemeClr val="bg1">
              <a:lumMod val="95000"/>
            </a:schemeClr>
          </a:solidFill>
        </p:spPr>
        <p:txBody>
          <a:bodyPr/>
          <a:lstStyle/>
          <a:p>
            <a:endParaRPr lang="en-US"/>
          </a:p>
        </p:txBody>
      </p:sp>
      <p:sp>
        <p:nvSpPr>
          <p:cNvPr id="35" name="Text Placeholder 59" descr="Subtitle">
            <a:extLst>
              <a:ext uri="{FF2B5EF4-FFF2-40B4-BE49-F238E27FC236}">
                <a16:creationId xmlns:a16="http://schemas.microsoft.com/office/drawing/2014/main" id="{85ECDCF0-DA80-B82E-EE58-D518DDE25E20}"/>
              </a:ext>
            </a:extLst>
          </p:cNvPr>
          <p:cNvSpPr>
            <a:spLocks noGrp="1"/>
          </p:cNvSpPr>
          <p:nvPr>
            <p:ph type="body" sz="quarter" idx="23"/>
          </p:nvPr>
        </p:nvSpPr>
        <p:spPr>
          <a:xfrm>
            <a:off x="8858250" y="4286624"/>
            <a:ext cx="1736725" cy="305673"/>
          </a:xfrm>
        </p:spPr>
        <p:txBody>
          <a:bodyPr anchor="t">
            <a:noAutofit/>
          </a:bodyPr>
          <a:lstStyle>
            <a:lvl1pPr algn="ctr">
              <a:defRPr sz="1600" b="1">
                <a:solidFill>
                  <a:schemeClr val="accent6"/>
                </a:solidFill>
              </a:defRPr>
            </a:lvl1pPr>
            <a:lvl2pPr algn="ctr">
              <a:defRPr sz="1600" b="1">
                <a:solidFill>
                  <a:schemeClr val="accent6"/>
                </a:solidFill>
              </a:defRPr>
            </a:lvl2pPr>
            <a:lvl3pPr algn="ctr">
              <a:defRPr sz="1600" b="1">
                <a:solidFill>
                  <a:schemeClr val="accent6"/>
                </a:solidFill>
              </a:defRPr>
            </a:lvl3pPr>
            <a:lvl4pPr algn="ctr">
              <a:defRPr sz="1600" b="1">
                <a:solidFill>
                  <a:schemeClr val="accent6"/>
                </a:solidFill>
              </a:defRPr>
            </a:lvl4pPr>
            <a:lvl5pPr algn="ctr">
              <a:defRPr sz="16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 name="Text Placeholder 10">
            <a:extLst>
              <a:ext uri="{FF2B5EF4-FFF2-40B4-BE49-F238E27FC236}">
                <a16:creationId xmlns:a16="http://schemas.microsoft.com/office/drawing/2014/main" id="{5A05B9B3-2932-1893-3969-86F93EC89453}"/>
              </a:ext>
            </a:extLst>
          </p:cNvPr>
          <p:cNvSpPr>
            <a:spLocks noGrp="1"/>
          </p:cNvSpPr>
          <p:nvPr>
            <p:ph type="body" sz="quarter" idx="24"/>
          </p:nvPr>
        </p:nvSpPr>
        <p:spPr>
          <a:xfrm>
            <a:off x="8858250" y="4779125"/>
            <a:ext cx="1736725" cy="825499"/>
          </a:xfrm>
        </p:spPr>
        <p:txBody>
          <a:bodyPr anchor="t"/>
          <a:lstStyle>
            <a:lvl1pPr algn="ctr">
              <a:defRPr sz="1400">
                <a:solidFill>
                  <a:schemeClr val="bg2"/>
                </a:solidFill>
              </a:defRPr>
            </a:lvl1pPr>
            <a:lvl2pPr algn="ctr">
              <a:defRPr sz="1400">
                <a:solidFill>
                  <a:schemeClr val="bg2"/>
                </a:solidFill>
              </a:defRPr>
            </a:lvl2pPr>
            <a:lvl3pPr algn="ctr">
              <a:defRPr sz="1400">
                <a:solidFill>
                  <a:schemeClr val="bg2"/>
                </a:solidFill>
              </a:defRPr>
            </a:lvl3pPr>
            <a:lvl4pPr algn="ctr">
              <a:defRPr sz="1400">
                <a:solidFill>
                  <a:schemeClr val="bg2"/>
                </a:solidFill>
              </a:defRPr>
            </a:lvl4pPr>
            <a:lvl5pPr algn="ctr">
              <a:defRPr sz="14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4080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With Bullet Points v1">
    <p:bg>
      <p:bgPr>
        <a:solidFill>
          <a:schemeClr val="accent3"/>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BA43E4-80C0-B8FB-5A1A-005D03AAA074}"/>
              </a:ext>
            </a:extLst>
          </p:cNvPr>
          <p:cNvGrpSpPr/>
          <p:nvPr userDrawn="1"/>
        </p:nvGrpSpPr>
        <p:grpSpPr>
          <a:xfrm>
            <a:off x="3578225" y="-276226"/>
            <a:ext cx="2044700" cy="2044702"/>
            <a:chOff x="-1985169" y="1122360"/>
            <a:chExt cx="2128837" cy="2128840"/>
          </a:xfrm>
          <a:solidFill>
            <a:schemeClr val="accent4"/>
          </a:solidFill>
        </p:grpSpPr>
        <p:grpSp>
          <p:nvGrpSpPr>
            <p:cNvPr id="7" name="Group 6">
              <a:extLst>
                <a:ext uri="{FF2B5EF4-FFF2-40B4-BE49-F238E27FC236}">
                  <a16:creationId xmlns:a16="http://schemas.microsoft.com/office/drawing/2014/main" id="{7B5678C5-52C4-0469-A96E-3FCA955BBE28}"/>
                </a:ext>
              </a:extLst>
            </p:cNvPr>
            <p:cNvGrpSpPr/>
            <p:nvPr userDrawn="1"/>
          </p:nvGrpSpPr>
          <p:grpSpPr>
            <a:xfrm>
              <a:off x="-1985169" y="1122363"/>
              <a:ext cx="2128837" cy="2128837"/>
              <a:chOff x="-1985169" y="1122363"/>
              <a:chExt cx="2128837" cy="2128837"/>
            </a:xfrm>
            <a:grpFill/>
          </p:grpSpPr>
          <p:grpSp>
            <p:nvGrpSpPr>
              <p:cNvPr id="15" name="Group 14">
                <a:extLst>
                  <a:ext uri="{FF2B5EF4-FFF2-40B4-BE49-F238E27FC236}">
                    <a16:creationId xmlns:a16="http://schemas.microsoft.com/office/drawing/2014/main" id="{5E7FFDDC-7E7D-B2C1-9F37-32D7D91EDFD8}"/>
                  </a:ext>
                </a:extLst>
              </p:cNvPr>
              <p:cNvGrpSpPr/>
              <p:nvPr userDrawn="1"/>
            </p:nvGrpSpPr>
            <p:grpSpPr>
              <a:xfrm>
                <a:off x="-1003300" y="1122363"/>
                <a:ext cx="165100" cy="2128837"/>
                <a:chOff x="-1003300" y="1122363"/>
                <a:chExt cx="165100" cy="2128837"/>
              </a:xfrm>
              <a:grpFill/>
            </p:grpSpPr>
            <p:sp>
              <p:nvSpPr>
                <p:cNvPr id="19" name="Rectangle 18">
                  <a:extLst>
                    <a:ext uri="{FF2B5EF4-FFF2-40B4-BE49-F238E27FC236}">
                      <a16:creationId xmlns:a16="http://schemas.microsoft.com/office/drawing/2014/main" id="{A645880D-64A0-2BCA-79D9-A26D2007B776}"/>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0" name="Rectangle 19">
                  <a:extLst>
                    <a:ext uri="{FF2B5EF4-FFF2-40B4-BE49-F238E27FC236}">
                      <a16:creationId xmlns:a16="http://schemas.microsoft.com/office/drawing/2014/main" id="{48D0ABD3-BB5F-3647-3C81-594E6C85119A}"/>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6" name="Group 15">
                <a:extLst>
                  <a:ext uri="{FF2B5EF4-FFF2-40B4-BE49-F238E27FC236}">
                    <a16:creationId xmlns:a16="http://schemas.microsoft.com/office/drawing/2014/main" id="{22226700-3935-6281-6BDD-3EB70DBBFE86}"/>
                  </a:ext>
                </a:extLst>
              </p:cNvPr>
              <p:cNvGrpSpPr/>
              <p:nvPr userDrawn="1"/>
            </p:nvGrpSpPr>
            <p:grpSpPr>
              <a:xfrm rot="5400000">
                <a:off x="-1003300" y="1122362"/>
                <a:ext cx="165100" cy="2128837"/>
                <a:chOff x="-1003300" y="1122363"/>
                <a:chExt cx="165100" cy="2128837"/>
              </a:xfrm>
              <a:grpFill/>
            </p:grpSpPr>
            <p:sp>
              <p:nvSpPr>
                <p:cNvPr id="17" name="Rectangle 16">
                  <a:extLst>
                    <a:ext uri="{FF2B5EF4-FFF2-40B4-BE49-F238E27FC236}">
                      <a16:creationId xmlns:a16="http://schemas.microsoft.com/office/drawing/2014/main" id="{91396DD2-25F5-803E-8E63-48FF06959A47}"/>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8" name="Rectangle 17">
                  <a:extLst>
                    <a:ext uri="{FF2B5EF4-FFF2-40B4-BE49-F238E27FC236}">
                      <a16:creationId xmlns:a16="http://schemas.microsoft.com/office/drawing/2014/main" id="{FD3E185D-CBDF-5DE4-7866-E7899868351F}"/>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8" name="Group 7">
              <a:extLst>
                <a:ext uri="{FF2B5EF4-FFF2-40B4-BE49-F238E27FC236}">
                  <a16:creationId xmlns:a16="http://schemas.microsoft.com/office/drawing/2014/main" id="{42FC8173-475C-B639-A929-56B63B079172}"/>
                </a:ext>
              </a:extLst>
            </p:cNvPr>
            <p:cNvGrpSpPr/>
            <p:nvPr userDrawn="1"/>
          </p:nvGrpSpPr>
          <p:grpSpPr>
            <a:xfrm rot="2700000">
              <a:off x="-1985169" y="1122360"/>
              <a:ext cx="2128837" cy="2128837"/>
              <a:chOff x="-1985169" y="1122363"/>
              <a:chExt cx="2128837" cy="2128837"/>
            </a:xfrm>
            <a:grpFill/>
          </p:grpSpPr>
          <p:grpSp>
            <p:nvGrpSpPr>
              <p:cNvPr id="9" name="Group 8">
                <a:extLst>
                  <a:ext uri="{FF2B5EF4-FFF2-40B4-BE49-F238E27FC236}">
                    <a16:creationId xmlns:a16="http://schemas.microsoft.com/office/drawing/2014/main" id="{41DC4A5D-3BA4-7DE7-671C-71415432B42A}"/>
                  </a:ext>
                </a:extLst>
              </p:cNvPr>
              <p:cNvGrpSpPr/>
              <p:nvPr userDrawn="1"/>
            </p:nvGrpSpPr>
            <p:grpSpPr>
              <a:xfrm>
                <a:off x="-1003300" y="1122363"/>
                <a:ext cx="165100" cy="2128837"/>
                <a:chOff x="-1003300" y="1122363"/>
                <a:chExt cx="165100" cy="2128837"/>
              </a:xfrm>
              <a:grpFill/>
            </p:grpSpPr>
            <p:sp>
              <p:nvSpPr>
                <p:cNvPr id="13" name="Rectangle 12">
                  <a:extLst>
                    <a:ext uri="{FF2B5EF4-FFF2-40B4-BE49-F238E27FC236}">
                      <a16:creationId xmlns:a16="http://schemas.microsoft.com/office/drawing/2014/main" id="{C48BF5B9-BB94-2A6C-D1E9-58B611F8A282}"/>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4" name="Rectangle 13">
                  <a:extLst>
                    <a:ext uri="{FF2B5EF4-FFF2-40B4-BE49-F238E27FC236}">
                      <a16:creationId xmlns:a16="http://schemas.microsoft.com/office/drawing/2014/main" id="{0FCC4EF8-38DE-C6E5-BF6B-298062E621C2}"/>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0" name="Group 9">
                <a:extLst>
                  <a:ext uri="{FF2B5EF4-FFF2-40B4-BE49-F238E27FC236}">
                    <a16:creationId xmlns:a16="http://schemas.microsoft.com/office/drawing/2014/main" id="{163ABF4A-5613-22ED-7D58-C3CF10CD3C27}"/>
                  </a:ext>
                </a:extLst>
              </p:cNvPr>
              <p:cNvGrpSpPr/>
              <p:nvPr userDrawn="1"/>
            </p:nvGrpSpPr>
            <p:grpSpPr>
              <a:xfrm rot="5400000">
                <a:off x="-1003300" y="1122362"/>
                <a:ext cx="165100" cy="2128837"/>
                <a:chOff x="-1003300" y="1122363"/>
                <a:chExt cx="165100" cy="2128837"/>
              </a:xfrm>
              <a:grpFill/>
            </p:grpSpPr>
            <p:sp>
              <p:nvSpPr>
                <p:cNvPr id="11" name="Rectangle 10">
                  <a:extLst>
                    <a:ext uri="{FF2B5EF4-FFF2-40B4-BE49-F238E27FC236}">
                      <a16:creationId xmlns:a16="http://schemas.microsoft.com/office/drawing/2014/main" id="{9833546D-FCE5-E61C-86B7-2977C739B527}"/>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2" name="Rectangle 11">
                  <a:extLst>
                    <a:ext uri="{FF2B5EF4-FFF2-40B4-BE49-F238E27FC236}">
                      <a16:creationId xmlns:a16="http://schemas.microsoft.com/office/drawing/2014/main" id="{0750CAC0-2FEF-A74A-5E4A-E955AEA72791}"/>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sp>
        <p:nvSpPr>
          <p:cNvPr id="21" name="Rectangle 20">
            <a:extLst>
              <a:ext uri="{FF2B5EF4-FFF2-40B4-BE49-F238E27FC236}">
                <a16:creationId xmlns:a16="http://schemas.microsoft.com/office/drawing/2014/main" id="{83BCB772-FB8F-1F15-D62B-057C914FA6AC}"/>
              </a:ext>
            </a:extLst>
          </p:cNvPr>
          <p:cNvSpPr/>
          <p:nvPr userDrawn="1"/>
        </p:nvSpPr>
        <p:spPr>
          <a:xfrm>
            <a:off x="0" y="2616200"/>
            <a:ext cx="5448300" cy="42418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ate Placeholder 2">
            <a:extLst>
              <a:ext uri="{FF2B5EF4-FFF2-40B4-BE49-F238E27FC236}">
                <a16:creationId xmlns:a16="http://schemas.microsoft.com/office/drawing/2014/main" id="{395ABF5D-798A-CE9C-D8BD-C619B0D07218}"/>
              </a:ext>
            </a:extLst>
          </p:cNvPr>
          <p:cNvSpPr txBox="1">
            <a:spLocks/>
          </p:cNvSpPr>
          <p:nvPr userDrawn="1"/>
        </p:nvSpPr>
        <p:spPr>
          <a:xfrm>
            <a:off x="996950" y="6356350"/>
            <a:ext cx="2584449"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8F5492-E062-4197-8A62-4F6F348AA6A1}" type="datetimeFigureOut">
              <a:rPr lang="en-US" smtClean="0"/>
              <a:pPr/>
              <a:t>9/23/2025</a:t>
            </a:fld>
            <a:endParaRPr lang="en-US"/>
          </a:p>
        </p:txBody>
      </p:sp>
      <p:sp>
        <p:nvSpPr>
          <p:cNvPr id="23" name="Rectangle 22">
            <a:extLst>
              <a:ext uri="{FF2B5EF4-FFF2-40B4-BE49-F238E27FC236}">
                <a16:creationId xmlns:a16="http://schemas.microsoft.com/office/drawing/2014/main" id="{62CCE506-D759-6832-93FF-DEBB89AA4615}"/>
              </a:ext>
            </a:extLst>
          </p:cNvPr>
          <p:cNvSpPr/>
          <p:nvPr userDrawn="1"/>
        </p:nvSpPr>
        <p:spPr>
          <a:xfrm>
            <a:off x="0" y="0"/>
            <a:ext cx="2990850" cy="42418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DC82A32-3762-9F4C-0522-174AE73B4524}"/>
              </a:ext>
            </a:extLst>
          </p:cNvPr>
          <p:cNvSpPr/>
          <p:nvPr userDrawn="1"/>
        </p:nvSpPr>
        <p:spPr>
          <a:xfrm>
            <a:off x="0" y="6464300"/>
            <a:ext cx="393700" cy="3937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Picture Placeholder 8">
            <a:extLst>
              <a:ext uri="{FF2B5EF4-FFF2-40B4-BE49-F238E27FC236}">
                <a16:creationId xmlns:a16="http://schemas.microsoft.com/office/drawing/2014/main" id="{CA90CB29-5919-74DB-F8F1-9369997C525D}"/>
              </a:ext>
            </a:extLst>
          </p:cNvPr>
          <p:cNvSpPr>
            <a:spLocks noGrp="1"/>
          </p:cNvSpPr>
          <p:nvPr>
            <p:ph type="pic" sz="quarter" idx="13"/>
          </p:nvPr>
        </p:nvSpPr>
        <p:spPr>
          <a:xfrm>
            <a:off x="393700" y="365125"/>
            <a:ext cx="4591050" cy="6099175"/>
          </a:xfrm>
          <a:prstGeom prst="snip1Rect">
            <a:avLst/>
          </a:prstGeom>
          <a:solidFill>
            <a:schemeClr val="bg1">
              <a:lumMod val="85000"/>
            </a:schemeClr>
          </a:solidFill>
        </p:spPr>
        <p:txBody>
          <a:bodyPr/>
          <a:lstStyle/>
          <a:p>
            <a:endParaRPr lang="en-US"/>
          </a:p>
        </p:txBody>
      </p:sp>
      <p:sp>
        <p:nvSpPr>
          <p:cNvPr id="2" name="Title 1">
            <a:extLst>
              <a:ext uri="{FF2B5EF4-FFF2-40B4-BE49-F238E27FC236}">
                <a16:creationId xmlns:a16="http://schemas.microsoft.com/office/drawing/2014/main" id="{574ACC1F-D7B3-1D68-D8B4-9316688282FE}"/>
              </a:ext>
            </a:extLst>
          </p:cNvPr>
          <p:cNvSpPr>
            <a:spLocks noGrp="1"/>
          </p:cNvSpPr>
          <p:nvPr>
            <p:ph type="title"/>
          </p:nvPr>
        </p:nvSpPr>
        <p:spPr>
          <a:xfrm>
            <a:off x="6210298" y="365125"/>
            <a:ext cx="5753100" cy="599609"/>
          </a:xfrm>
        </p:spPr>
        <p:txBody>
          <a:bodyPr/>
          <a:lstStyle/>
          <a:p>
            <a:r>
              <a:rPr lang="en-US"/>
              <a:t>Click to edit Master title style</a:t>
            </a:r>
          </a:p>
        </p:txBody>
      </p:sp>
      <p:grpSp>
        <p:nvGrpSpPr>
          <p:cNvPr id="26" name="Group 25">
            <a:extLst>
              <a:ext uri="{FF2B5EF4-FFF2-40B4-BE49-F238E27FC236}">
                <a16:creationId xmlns:a16="http://schemas.microsoft.com/office/drawing/2014/main" id="{87881098-3DA0-10B3-8A80-AABC0FE85B0E}"/>
              </a:ext>
            </a:extLst>
          </p:cNvPr>
          <p:cNvGrpSpPr/>
          <p:nvPr userDrawn="1"/>
        </p:nvGrpSpPr>
        <p:grpSpPr>
          <a:xfrm>
            <a:off x="11195050" y="5670550"/>
            <a:ext cx="1765300" cy="1765300"/>
            <a:chOff x="-2343150" y="1566863"/>
            <a:chExt cx="1498600" cy="1498600"/>
          </a:xfrm>
        </p:grpSpPr>
        <p:sp>
          <p:nvSpPr>
            <p:cNvPr id="27" name="Oval 26">
              <a:extLst>
                <a:ext uri="{FF2B5EF4-FFF2-40B4-BE49-F238E27FC236}">
                  <a16:creationId xmlns:a16="http://schemas.microsoft.com/office/drawing/2014/main" id="{A2D12F8E-9FA0-404F-483C-0150835A1BFD}"/>
                </a:ext>
              </a:extLst>
            </p:cNvPr>
            <p:cNvSpPr/>
            <p:nvPr userDrawn="1"/>
          </p:nvSpPr>
          <p:spPr>
            <a:xfrm>
              <a:off x="-2057400" y="1852613"/>
              <a:ext cx="927100" cy="927100"/>
            </a:xfrm>
            <a:prstGeom prst="ellipse">
              <a:avLst/>
            </a:prstGeom>
            <a:noFill/>
            <a:ln w="3810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50D20A75-6AE7-B953-F423-9DFD3C6D6574}"/>
                </a:ext>
              </a:extLst>
            </p:cNvPr>
            <p:cNvSpPr/>
            <p:nvPr userDrawn="1"/>
          </p:nvSpPr>
          <p:spPr>
            <a:xfrm>
              <a:off x="-2343150" y="1566863"/>
              <a:ext cx="1498600" cy="1498600"/>
            </a:xfrm>
            <a:prstGeom prst="ellipse">
              <a:avLst/>
            </a:prstGeom>
            <a:noFill/>
            <a:ln w="3810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 Placeholder 29">
            <a:extLst>
              <a:ext uri="{FF2B5EF4-FFF2-40B4-BE49-F238E27FC236}">
                <a16:creationId xmlns:a16="http://schemas.microsoft.com/office/drawing/2014/main" id="{701F2642-4B6D-22D9-CEBF-15027DD27CC7}"/>
              </a:ext>
            </a:extLst>
          </p:cNvPr>
          <p:cNvSpPr>
            <a:spLocks noGrp="1"/>
          </p:cNvSpPr>
          <p:nvPr>
            <p:ph type="body" sz="quarter" idx="14"/>
          </p:nvPr>
        </p:nvSpPr>
        <p:spPr>
          <a:xfrm>
            <a:off x="6210300" y="1409700"/>
            <a:ext cx="5753100" cy="49466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1155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With Bullet Points v2">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50F9DB-305B-3152-649A-78323C4A93DA}"/>
              </a:ext>
            </a:extLst>
          </p:cNvPr>
          <p:cNvSpPr/>
          <p:nvPr userDrawn="1"/>
        </p:nvSpPr>
        <p:spPr>
          <a:xfrm>
            <a:off x="6800848" y="2616200"/>
            <a:ext cx="5384801" cy="42418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A09AFE6-67D9-BB26-27DF-3A2EE00AC1DD}"/>
              </a:ext>
            </a:extLst>
          </p:cNvPr>
          <p:cNvSpPr/>
          <p:nvPr userDrawn="1"/>
        </p:nvSpPr>
        <p:spPr>
          <a:xfrm>
            <a:off x="9201150" y="0"/>
            <a:ext cx="2990850" cy="42418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9D48F36-6A87-BE8F-8573-3F60488A863F}"/>
              </a:ext>
            </a:extLst>
          </p:cNvPr>
          <p:cNvSpPr/>
          <p:nvPr userDrawn="1"/>
        </p:nvSpPr>
        <p:spPr>
          <a:xfrm>
            <a:off x="11798300" y="6464300"/>
            <a:ext cx="393700" cy="3937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681F9D21-7C10-5F2A-74D6-C33D64FBD028}"/>
              </a:ext>
            </a:extLst>
          </p:cNvPr>
          <p:cNvSpPr>
            <a:spLocks noGrp="1"/>
          </p:cNvSpPr>
          <p:nvPr>
            <p:ph type="pic" sz="quarter" idx="13"/>
          </p:nvPr>
        </p:nvSpPr>
        <p:spPr>
          <a:xfrm>
            <a:off x="7207250" y="365125"/>
            <a:ext cx="4591050" cy="6099175"/>
          </a:xfrm>
          <a:prstGeom prst="snip1Rect">
            <a:avLst/>
          </a:prstGeom>
          <a:solidFill>
            <a:schemeClr val="tx1">
              <a:lumMod val="85000"/>
            </a:schemeClr>
          </a:solidFill>
        </p:spPr>
        <p:txBody>
          <a:bodyPr/>
          <a:lstStyle/>
          <a:p>
            <a:endParaRPr lang="en-US"/>
          </a:p>
        </p:txBody>
      </p:sp>
      <p:sp>
        <p:nvSpPr>
          <p:cNvPr id="2" name="Title 1">
            <a:extLst>
              <a:ext uri="{FF2B5EF4-FFF2-40B4-BE49-F238E27FC236}">
                <a16:creationId xmlns:a16="http://schemas.microsoft.com/office/drawing/2014/main" id="{395CCD38-4E7E-F8EF-79BE-9FA8B4C36726}"/>
              </a:ext>
            </a:extLst>
          </p:cNvPr>
          <p:cNvSpPr>
            <a:spLocks noGrp="1"/>
          </p:cNvSpPr>
          <p:nvPr>
            <p:ph type="title"/>
          </p:nvPr>
        </p:nvSpPr>
        <p:spPr>
          <a:xfrm>
            <a:off x="596899" y="441325"/>
            <a:ext cx="5384801" cy="599609"/>
          </a:xfrm>
        </p:spPr>
        <p:txBody>
          <a:bodyPr/>
          <a:lstStyle>
            <a:lvl1pPr>
              <a:defRPr>
                <a:solidFill>
                  <a:schemeClr val="accent3"/>
                </a:solidFill>
              </a:defRPr>
            </a:lvl1pPr>
          </a:lstStyle>
          <a:p>
            <a:r>
              <a:rPr lang="en-US"/>
              <a:t>Click to edit Master title style</a:t>
            </a:r>
          </a:p>
        </p:txBody>
      </p:sp>
      <p:grpSp>
        <p:nvGrpSpPr>
          <p:cNvPr id="10" name="Group 9">
            <a:extLst>
              <a:ext uri="{FF2B5EF4-FFF2-40B4-BE49-F238E27FC236}">
                <a16:creationId xmlns:a16="http://schemas.microsoft.com/office/drawing/2014/main" id="{17432A06-F37D-4DE1-1DC9-E8567AC0F367}"/>
              </a:ext>
            </a:extLst>
          </p:cNvPr>
          <p:cNvGrpSpPr/>
          <p:nvPr userDrawn="1"/>
        </p:nvGrpSpPr>
        <p:grpSpPr>
          <a:xfrm>
            <a:off x="11195050" y="-488950"/>
            <a:ext cx="1765300" cy="1765300"/>
            <a:chOff x="-2343150" y="1566863"/>
            <a:chExt cx="1498600" cy="1498600"/>
          </a:xfrm>
        </p:grpSpPr>
        <p:sp>
          <p:nvSpPr>
            <p:cNvPr id="11" name="Oval 10">
              <a:extLst>
                <a:ext uri="{FF2B5EF4-FFF2-40B4-BE49-F238E27FC236}">
                  <a16:creationId xmlns:a16="http://schemas.microsoft.com/office/drawing/2014/main" id="{6F38D5C1-55FC-B6B1-D4DC-02CE11AB2FBB}"/>
                </a:ext>
              </a:extLst>
            </p:cNvPr>
            <p:cNvSpPr/>
            <p:nvPr userDrawn="1"/>
          </p:nvSpPr>
          <p:spPr>
            <a:xfrm>
              <a:off x="-2057400" y="1852613"/>
              <a:ext cx="927100" cy="927100"/>
            </a:xfrm>
            <a:prstGeom prst="ellipse">
              <a:avLst/>
            </a:prstGeom>
            <a:noFill/>
            <a:ln w="38100">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44DE5C-AB50-F5EE-C7A7-3A029688AE82}"/>
                </a:ext>
              </a:extLst>
            </p:cNvPr>
            <p:cNvSpPr/>
            <p:nvPr userDrawn="1"/>
          </p:nvSpPr>
          <p:spPr>
            <a:xfrm>
              <a:off x="-2343150" y="1566863"/>
              <a:ext cx="1498600" cy="1498600"/>
            </a:xfrm>
            <a:prstGeom prst="ellipse">
              <a:avLst/>
            </a:prstGeom>
            <a:noFill/>
            <a:ln w="38100">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 Placeholder 13">
            <a:extLst>
              <a:ext uri="{FF2B5EF4-FFF2-40B4-BE49-F238E27FC236}">
                <a16:creationId xmlns:a16="http://schemas.microsoft.com/office/drawing/2014/main" id="{7CA0F677-71E3-B733-CA1F-07B233E97E36}"/>
              </a:ext>
            </a:extLst>
          </p:cNvPr>
          <p:cNvSpPr>
            <a:spLocks noGrp="1"/>
          </p:cNvSpPr>
          <p:nvPr>
            <p:ph type="body" sz="quarter" idx="14"/>
          </p:nvPr>
        </p:nvSpPr>
        <p:spPr>
          <a:xfrm>
            <a:off x="596899" y="1549399"/>
            <a:ext cx="5384801" cy="4867275"/>
          </a:xfrm>
        </p:spPr>
        <p:txBody>
          <a:bodyPr>
            <a:normAutofit/>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234910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With Bullet Points v1 No Image">
    <p:bg>
      <p:bgPr>
        <a:solidFill>
          <a:schemeClr val="accent5"/>
        </a:solidFill>
        <a:effectLst/>
      </p:bgPr>
    </p:bg>
    <p:spTree>
      <p:nvGrpSpPr>
        <p:cNvPr id="1" name=""/>
        <p:cNvGrpSpPr/>
        <p:nvPr/>
      </p:nvGrpSpPr>
      <p:grpSpPr>
        <a:xfrm>
          <a:off x="0" y="0"/>
          <a:ext cx="0" cy="0"/>
          <a:chOff x="0" y="0"/>
          <a:chExt cx="0" cy="0"/>
        </a:xfrm>
      </p:grpSpPr>
      <p:sp>
        <p:nvSpPr>
          <p:cNvPr id="27" name="Rectangle: Single Corner Snipped 26">
            <a:extLst>
              <a:ext uri="{FF2B5EF4-FFF2-40B4-BE49-F238E27FC236}">
                <a16:creationId xmlns:a16="http://schemas.microsoft.com/office/drawing/2014/main" id="{21EE31E3-9473-44F1-3D52-01F1F215F0DA}"/>
              </a:ext>
            </a:extLst>
          </p:cNvPr>
          <p:cNvSpPr/>
          <p:nvPr userDrawn="1"/>
        </p:nvSpPr>
        <p:spPr>
          <a:xfrm flipH="1">
            <a:off x="10198100" y="5916029"/>
            <a:ext cx="2584447" cy="1245765"/>
          </a:xfrm>
          <a:prstGeom prst="snip1Rect">
            <a:avLst>
              <a:gd name="adj" fmla="val 5000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8E29C4-7011-4694-4F3B-4FA1A1156BC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7" name="Text Placeholder 6">
            <a:extLst>
              <a:ext uri="{FF2B5EF4-FFF2-40B4-BE49-F238E27FC236}">
                <a16:creationId xmlns:a16="http://schemas.microsoft.com/office/drawing/2014/main" id="{00397DBE-32E0-F1FF-C276-52306B090A0B}"/>
              </a:ext>
            </a:extLst>
          </p:cNvPr>
          <p:cNvSpPr>
            <a:spLocks noGrp="1"/>
          </p:cNvSpPr>
          <p:nvPr>
            <p:ph type="body" sz="quarter" idx="13"/>
          </p:nvPr>
        </p:nvSpPr>
        <p:spPr>
          <a:xfrm>
            <a:off x="996950" y="1460500"/>
            <a:ext cx="10198100" cy="4751764"/>
          </a:xfrm>
        </p:spPr>
        <p:txBody>
          <a:bodyPr>
            <a:norm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8" name="Group 7">
            <a:extLst>
              <a:ext uri="{FF2B5EF4-FFF2-40B4-BE49-F238E27FC236}">
                <a16:creationId xmlns:a16="http://schemas.microsoft.com/office/drawing/2014/main" id="{E5CA720B-8A7E-EEDA-8BC5-ED848E3BB64E}"/>
              </a:ext>
            </a:extLst>
          </p:cNvPr>
          <p:cNvGrpSpPr/>
          <p:nvPr userDrawn="1"/>
        </p:nvGrpSpPr>
        <p:grpSpPr>
          <a:xfrm>
            <a:off x="11195050" y="-746125"/>
            <a:ext cx="1765300" cy="1765300"/>
            <a:chOff x="-2343150" y="1566863"/>
            <a:chExt cx="1498600" cy="1498600"/>
          </a:xfrm>
        </p:grpSpPr>
        <p:sp>
          <p:nvSpPr>
            <p:cNvPr id="9" name="Oval 8">
              <a:extLst>
                <a:ext uri="{FF2B5EF4-FFF2-40B4-BE49-F238E27FC236}">
                  <a16:creationId xmlns:a16="http://schemas.microsoft.com/office/drawing/2014/main" id="{4DFE7D73-34FC-5754-1426-2FF7B721585C}"/>
                </a:ext>
              </a:extLst>
            </p:cNvPr>
            <p:cNvSpPr/>
            <p:nvPr userDrawn="1"/>
          </p:nvSpPr>
          <p:spPr>
            <a:xfrm>
              <a:off x="-2057400" y="1852613"/>
              <a:ext cx="927100" cy="927100"/>
            </a:xfrm>
            <a:prstGeom prst="ellipse">
              <a:avLst/>
            </a:prstGeom>
            <a:noFill/>
            <a:ln w="3810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DF55C04-DC20-11A3-7A12-3EA2D9794F9D}"/>
                </a:ext>
              </a:extLst>
            </p:cNvPr>
            <p:cNvSpPr/>
            <p:nvPr userDrawn="1"/>
          </p:nvSpPr>
          <p:spPr>
            <a:xfrm>
              <a:off x="-2343150" y="1566863"/>
              <a:ext cx="1498600" cy="1498600"/>
            </a:xfrm>
            <a:prstGeom prst="ellipse">
              <a:avLst/>
            </a:prstGeom>
            <a:noFill/>
            <a:ln w="3810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B1BF202F-33F2-E5AA-0401-FC911B61EEBD}"/>
              </a:ext>
            </a:extLst>
          </p:cNvPr>
          <p:cNvGrpSpPr/>
          <p:nvPr userDrawn="1"/>
        </p:nvGrpSpPr>
        <p:grpSpPr>
          <a:xfrm>
            <a:off x="-1009650" y="5813425"/>
            <a:ext cx="2044700" cy="2044702"/>
            <a:chOff x="-1985169" y="1122360"/>
            <a:chExt cx="2128837" cy="2128840"/>
          </a:xfrm>
          <a:solidFill>
            <a:schemeClr val="accent2"/>
          </a:solidFill>
        </p:grpSpPr>
        <p:grpSp>
          <p:nvGrpSpPr>
            <p:cNvPr id="12" name="Group 11">
              <a:extLst>
                <a:ext uri="{FF2B5EF4-FFF2-40B4-BE49-F238E27FC236}">
                  <a16:creationId xmlns:a16="http://schemas.microsoft.com/office/drawing/2014/main" id="{01F54813-3CCC-41F7-ECEA-CBF08FB9C295}"/>
                </a:ext>
              </a:extLst>
            </p:cNvPr>
            <p:cNvGrpSpPr/>
            <p:nvPr userDrawn="1"/>
          </p:nvGrpSpPr>
          <p:grpSpPr>
            <a:xfrm>
              <a:off x="-1985169" y="1122363"/>
              <a:ext cx="2128837" cy="2128837"/>
              <a:chOff x="-1985169" y="1122363"/>
              <a:chExt cx="2128837" cy="2128837"/>
            </a:xfrm>
            <a:grpFill/>
          </p:grpSpPr>
          <p:grpSp>
            <p:nvGrpSpPr>
              <p:cNvPr id="20" name="Group 19">
                <a:extLst>
                  <a:ext uri="{FF2B5EF4-FFF2-40B4-BE49-F238E27FC236}">
                    <a16:creationId xmlns:a16="http://schemas.microsoft.com/office/drawing/2014/main" id="{EDD812BE-B2DD-9475-4A40-80DE5B0C2FA5}"/>
                  </a:ext>
                </a:extLst>
              </p:cNvPr>
              <p:cNvGrpSpPr/>
              <p:nvPr userDrawn="1"/>
            </p:nvGrpSpPr>
            <p:grpSpPr>
              <a:xfrm>
                <a:off x="-1003300" y="1122363"/>
                <a:ext cx="165100" cy="2128837"/>
                <a:chOff x="-1003300" y="1122363"/>
                <a:chExt cx="165100" cy="2128837"/>
              </a:xfrm>
              <a:grpFill/>
            </p:grpSpPr>
            <p:sp>
              <p:nvSpPr>
                <p:cNvPr id="24" name="Rectangle 23">
                  <a:extLst>
                    <a:ext uri="{FF2B5EF4-FFF2-40B4-BE49-F238E27FC236}">
                      <a16:creationId xmlns:a16="http://schemas.microsoft.com/office/drawing/2014/main" id="{75AC221A-5FE5-B542-DFAC-5F8AE03EA314}"/>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5" name="Rectangle 24">
                  <a:extLst>
                    <a:ext uri="{FF2B5EF4-FFF2-40B4-BE49-F238E27FC236}">
                      <a16:creationId xmlns:a16="http://schemas.microsoft.com/office/drawing/2014/main" id="{D1398B76-9EA6-871B-D1FD-9EA15110EDC3}"/>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21" name="Group 20">
                <a:extLst>
                  <a:ext uri="{FF2B5EF4-FFF2-40B4-BE49-F238E27FC236}">
                    <a16:creationId xmlns:a16="http://schemas.microsoft.com/office/drawing/2014/main" id="{AA0A0CC7-7B90-6539-8525-C734099BD8E0}"/>
                  </a:ext>
                </a:extLst>
              </p:cNvPr>
              <p:cNvGrpSpPr/>
              <p:nvPr userDrawn="1"/>
            </p:nvGrpSpPr>
            <p:grpSpPr>
              <a:xfrm rot="5400000">
                <a:off x="-1003300" y="1122362"/>
                <a:ext cx="165100" cy="2128837"/>
                <a:chOff x="-1003300" y="1122363"/>
                <a:chExt cx="165100" cy="2128837"/>
              </a:xfrm>
              <a:grpFill/>
            </p:grpSpPr>
            <p:sp>
              <p:nvSpPr>
                <p:cNvPr id="22" name="Rectangle 21">
                  <a:extLst>
                    <a:ext uri="{FF2B5EF4-FFF2-40B4-BE49-F238E27FC236}">
                      <a16:creationId xmlns:a16="http://schemas.microsoft.com/office/drawing/2014/main" id="{C484644A-646B-040F-805E-885063E39A0D}"/>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3" name="Rectangle 22">
                  <a:extLst>
                    <a:ext uri="{FF2B5EF4-FFF2-40B4-BE49-F238E27FC236}">
                      <a16:creationId xmlns:a16="http://schemas.microsoft.com/office/drawing/2014/main" id="{2DF5E203-8D36-D237-B517-A87BCB32A256}"/>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13" name="Group 12">
              <a:extLst>
                <a:ext uri="{FF2B5EF4-FFF2-40B4-BE49-F238E27FC236}">
                  <a16:creationId xmlns:a16="http://schemas.microsoft.com/office/drawing/2014/main" id="{7DE8BDE2-920A-F197-D02C-BCE0C51EC0F2}"/>
                </a:ext>
              </a:extLst>
            </p:cNvPr>
            <p:cNvGrpSpPr/>
            <p:nvPr userDrawn="1"/>
          </p:nvGrpSpPr>
          <p:grpSpPr>
            <a:xfrm rot="2700000">
              <a:off x="-1985169" y="1122360"/>
              <a:ext cx="2128837" cy="2128837"/>
              <a:chOff x="-1985169" y="1122363"/>
              <a:chExt cx="2128837" cy="2128837"/>
            </a:xfrm>
            <a:grpFill/>
          </p:grpSpPr>
          <p:grpSp>
            <p:nvGrpSpPr>
              <p:cNvPr id="14" name="Group 13">
                <a:extLst>
                  <a:ext uri="{FF2B5EF4-FFF2-40B4-BE49-F238E27FC236}">
                    <a16:creationId xmlns:a16="http://schemas.microsoft.com/office/drawing/2014/main" id="{6644ADEA-D04A-1D50-CF3B-B1919004B1DE}"/>
                  </a:ext>
                </a:extLst>
              </p:cNvPr>
              <p:cNvGrpSpPr/>
              <p:nvPr userDrawn="1"/>
            </p:nvGrpSpPr>
            <p:grpSpPr>
              <a:xfrm>
                <a:off x="-1003300" y="1122363"/>
                <a:ext cx="165100" cy="2128837"/>
                <a:chOff x="-1003300" y="1122363"/>
                <a:chExt cx="165100" cy="2128837"/>
              </a:xfrm>
              <a:grpFill/>
            </p:grpSpPr>
            <p:sp>
              <p:nvSpPr>
                <p:cNvPr id="18" name="Rectangle 17">
                  <a:extLst>
                    <a:ext uri="{FF2B5EF4-FFF2-40B4-BE49-F238E27FC236}">
                      <a16:creationId xmlns:a16="http://schemas.microsoft.com/office/drawing/2014/main" id="{29D7A05B-1C3E-F8E0-EE38-A66F530058AE}"/>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9" name="Rectangle 18">
                  <a:extLst>
                    <a:ext uri="{FF2B5EF4-FFF2-40B4-BE49-F238E27FC236}">
                      <a16:creationId xmlns:a16="http://schemas.microsoft.com/office/drawing/2014/main" id="{288DBF7F-7124-75D3-9B56-0B5B24FE6C83}"/>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5" name="Group 14">
                <a:extLst>
                  <a:ext uri="{FF2B5EF4-FFF2-40B4-BE49-F238E27FC236}">
                    <a16:creationId xmlns:a16="http://schemas.microsoft.com/office/drawing/2014/main" id="{6887D8C4-8681-B3C2-91EE-4FDA97A916EE}"/>
                  </a:ext>
                </a:extLst>
              </p:cNvPr>
              <p:cNvGrpSpPr/>
              <p:nvPr userDrawn="1"/>
            </p:nvGrpSpPr>
            <p:grpSpPr>
              <a:xfrm rot="5400000">
                <a:off x="-1003300" y="1122362"/>
                <a:ext cx="165100" cy="2128837"/>
                <a:chOff x="-1003300" y="1122363"/>
                <a:chExt cx="165100" cy="2128837"/>
              </a:xfrm>
              <a:grpFill/>
            </p:grpSpPr>
            <p:sp>
              <p:nvSpPr>
                <p:cNvPr id="16" name="Rectangle 15">
                  <a:extLst>
                    <a:ext uri="{FF2B5EF4-FFF2-40B4-BE49-F238E27FC236}">
                      <a16:creationId xmlns:a16="http://schemas.microsoft.com/office/drawing/2014/main" id="{E39D8C01-F368-F5FE-5258-AD17BE78EE30}"/>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7" name="Rectangle 16">
                  <a:extLst>
                    <a:ext uri="{FF2B5EF4-FFF2-40B4-BE49-F238E27FC236}">
                      <a16:creationId xmlns:a16="http://schemas.microsoft.com/office/drawing/2014/main" id="{408C7FEF-0C2B-AC18-AB55-A7B58CEFB3C2}"/>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sp>
        <p:nvSpPr>
          <p:cNvPr id="26" name="Rectangle: Single Corner Snipped 25">
            <a:extLst>
              <a:ext uri="{FF2B5EF4-FFF2-40B4-BE49-F238E27FC236}">
                <a16:creationId xmlns:a16="http://schemas.microsoft.com/office/drawing/2014/main" id="{09232AA8-2FBC-9123-6BC8-1152E37100C8}"/>
              </a:ext>
            </a:extLst>
          </p:cNvPr>
          <p:cNvSpPr/>
          <p:nvPr userDrawn="1"/>
        </p:nvSpPr>
        <p:spPr>
          <a:xfrm rot="10800000" flipH="1">
            <a:off x="-671297" y="-622884"/>
            <a:ext cx="1586860" cy="1245765"/>
          </a:xfrm>
          <a:prstGeom prst="snip1Rect">
            <a:avLst>
              <a:gd name="adj" fmla="val 5000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0348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with 3 items on timeline v2">
    <p:bg>
      <p:bgRef idx="1001">
        <a:schemeClr val="bg1"/>
      </p:bgRef>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57789FF8-AE6F-F3D3-FB10-C44CD3E48B46}"/>
              </a:ext>
            </a:extLst>
          </p:cNvPr>
          <p:cNvGrpSpPr/>
          <p:nvPr userDrawn="1"/>
        </p:nvGrpSpPr>
        <p:grpSpPr>
          <a:xfrm>
            <a:off x="-692150" y="5516561"/>
            <a:ext cx="2044700" cy="2044702"/>
            <a:chOff x="-1985169" y="1122360"/>
            <a:chExt cx="2128837" cy="2128840"/>
          </a:xfrm>
          <a:solidFill>
            <a:schemeClr val="tx1"/>
          </a:solidFill>
        </p:grpSpPr>
        <p:grpSp>
          <p:nvGrpSpPr>
            <p:cNvPr id="35" name="Group 34">
              <a:extLst>
                <a:ext uri="{FF2B5EF4-FFF2-40B4-BE49-F238E27FC236}">
                  <a16:creationId xmlns:a16="http://schemas.microsoft.com/office/drawing/2014/main" id="{F4DC2803-3156-C09B-81D7-DE49997BBD82}"/>
                </a:ext>
              </a:extLst>
            </p:cNvPr>
            <p:cNvGrpSpPr/>
            <p:nvPr userDrawn="1"/>
          </p:nvGrpSpPr>
          <p:grpSpPr>
            <a:xfrm>
              <a:off x="-1985169" y="1122363"/>
              <a:ext cx="2128837" cy="2128837"/>
              <a:chOff x="-1985169" y="1122363"/>
              <a:chExt cx="2128837" cy="2128837"/>
            </a:xfrm>
            <a:grpFill/>
          </p:grpSpPr>
          <p:grpSp>
            <p:nvGrpSpPr>
              <p:cNvPr id="43" name="Group 42">
                <a:extLst>
                  <a:ext uri="{FF2B5EF4-FFF2-40B4-BE49-F238E27FC236}">
                    <a16:creationId xmlns:a16="http://schemas.microsoft.com/office/drawing/2014/main" id="{CB839FBE-89B2-8CE5-6611-666DBBDFF0B1}"/>
                  </a:ext>
                </a:extLst>
              </p:cNvPr>
              <p:cNvGrpSpPr/>
              <p:nvPr userDrawn="1"/>
            </p:nvGrpSpPr>
            <p:grpSpPr>
              <a:xfrm>
                <a:off x="-1003300" y="1122363"/>
                <a:ext cx="165100" cy="2128837"/>
                <a:chOff x="-1003300" y="1122363"/>
                <a:chExt cx="165100" cy="2128837"/>
              </a:xfrm>
              <a:grpFill/>
            </p:grpSpPr>
            <p:sp>
              <p:nvSpPr>
                <p:cNvPr id="47" name="Rectangle 46">
                  <a:extLst>
                    <a:ext uri="{FF2B5EF4-FFF2-40B4-BE49-F238E27FC236}">
                      <a16:creationId xmlns:a16="http://schemas.microsoft.com/office/drawing/2014/main" id="{BDD0D2E2-C8FD-92CB-B163-73AF18E21ACC}"/>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48" name="Rectangle 47">
                  <a:extLst>
                    <a:ext uri="{FF2B5EF4-FFF2-40B4-BE49-F238E27FC236}">
                      <a16:creationId xmlns:a16="http://schemas.microsoft.com/office/drawing/2014/main" id="{07A38029-472A-77C8-62A5-E3433B9F753F}"/>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44" name="Group 43">
                <a:extLst>
                  <a:ext uri="{FF2B5EF4-FFF2-40B4-BE49-F238E27FC236}">
                    <a16:creationId xmlns:a16="http://schemas.microsoft.com/office/drawing/2014/main" id="{70ACB216-1382-CE09-661C-1743D024CAFD}"/>
                  </a:ext>
                </a:extLst>
              </p:cNvPr>
              <p:cNvGrpSpPr/>
              <p:nvPr userDrawn="1"/>
            </p:nvGrpSpPr>
            <p:grpSpPr>
              <a:xfrm rot="5400000">
                <a:off x="-1003300" y="1122362"/>
                <a:ext cx="165100" cy="2128837"/>
                <a:chOff x="-1003300" y="1122363"/>
                <a:chExt cx="165100" cy="2128837"/>
              </a:xfrm>
              <a:grpFill/>
            </p:grpSpPr>
            <p:sp>
              <p:nvSpPr>
                <p:cNvPr id="45" name="Rectangle 44">
                  <a:extLst>
                    <a:ext uri="{FF2B5EF4-FFF2-40B4-BE49-F238E27FC236}">
                      <a16:creationId xmlns:a16="http://schemas.microsoft.com/office/drawing/2014/main" id="{1C9AA03F-498F-3F7F-482E-60BDAB82F9B8}"/>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46" name="Rectangle 45">
                  <a:extLst>
                    <a:ext uri="{FF2B5EF4-FFF2-40B4-BE49-F238E27FC236}">
                      <a16:creationId xmlns:a16="http://schemas.microsoft.com/office/drawing/2014/main" id="{1CCC8283-D461-24D1-95CE-2F09EF10B903}"/>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36" name="Group 35">
              <a:extLst>
                <a:ext uri="{FF2B5EF4-FFF2-40B4-BE49-F238E27FC236}">
                  <a16:creationId xmlns:a16="http://schemas.microsoft.com/office/drawing/2014/main" id="{F241DACC-8E28-2C62-6AB2-4ABBE71E4254}"/>
                </a:ext>
              </a:extLst>
            </p:cNvPr>
            <p:cNvGrpSpPr/>
            <p:nvPr userDrawn="1"/>
          </p:nvGrpSpPr>
          <p:grpSpPr>
            <a:xfrm rot="2700000">
              <a:off x="-1985169" y="1122360"/>
              <a:ext cx="2128837" cy="2128837"/>
              <a:chOff x="-1985169" y="1122363"/>
              <a:chExt cx="2128837" cy="2128837"/>
            </a:xfrm>
            <a:grpFill/>
          </p:grpSpPr>
          <p:grpSp>
            <p:nvGrpSpPr>
              <p:cNvPr id="37" name="Group 36">
                <a:extLst>
                  <a:ext uri="{FF2B5EF4-FFF2-40B4-BE49-F238E27FC236}">
                    <a16:creationId xmlns:a16="http://schemas.microsoft.com/office/drawing/2014/main" id="{F3432374-DF63-DEA0-E81B-8E8F8FE36C04}"/>
                  </a:ext>
                </a:extLst>
              </p:cNvPr>
              <p:cNvGrpSpPr/>
              <p:nvPr userDrawn="1"/>
            </p:nvGrpSpPr>
            <p:grpSpPr>
              <a:xfrm>
                <a:off x="-1003300" y="1122363"/>
                <a:ext cx="165100" cy="2128837"/>
                <a:chOff x="-1003300" y="1122363"/>
                <a:chExt cx="165100" cy="2128837"/>
              </a:xfrm>
              <a:grpFill/>
            </p:grpSpPr>
            <p:sp>
              <p:nvSpPr>
                <p:cNvPr id="41" name="Rectangle 40">
                  <a:extLst>
                    <a:ext uri="{FF2B5EF4-FFF2-40B4-BE49-F238E27FC236}">
                      <a16:creationId xmlns:a16="http://schemas.microsoft.com/office/drawing/2014/main" id="{899E9C83-5B62-EB10-32A4-C9FF95E1DCBA}"/>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42" name="Rectangle 41">
                  <a:extLst>
                    <a:ext uri="{FF2B5EF4-FFF2-40B4-BE49-F238E27FC236}">
                      <a16:creationId xmlns:a16="http://schemas.microsoft.com/office/drawing/2014/main" id="{371DA9C8-F37D-8686-7D0C-684E45E29A26}"/>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38" name="Group 37">
                <a:extLst>
                  <a:ext uri="{FF2B5EF4-FFF2-40B4-BE49-F238E27FC236}">
                    <a16:creationId xmlns:a16="http://schemas.microsoft.com/office/drawing/2014/main" id="{3C34EECD-9FFA-AB17-A0B2-E8D09B7165B1}"/>
                  </a:ext>
                </a:extLst>
              </p:cNvPr>
              <p:cNvGrpSpPr/>
              <p:nvPr userDrawn="1"/>
            </p:nvGrpSpPr>
            <p:grpSpPr>
              <a:xfrm rot="5400000">
                <a:off x="-1003300" y="1122362"/>
                <a:ext cx="165100" cy="2128837"/>
                <a:chOff x="-1003300" y="1122363"/>
                <a:chExt cx="165100" cy="2128837"/>
              </a:xfrm>
              <a:grpFill/>
            </p:grpSpPr>
            <p:sp>
              <p:nvSpPr>
                <p:cNvPr id="39" name="Rectangle 38">
                  <a:extLst>
                    <a:ext uri="{FF2B5EF4-FFF2-40B4-BE49-F238E27FC236}">
                      <a16:creationId xmlns:a16="http://schemas.microsoft.com/office/drawing/2014/main" id="{6C9CF4F4-AF77-3C18-88D8-08FAD160D477}"/>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40" name="Rectangle 39">
                  <a:extLst>
                    <a:ext uri="{FF2B5EF4-FFF2-40B4-BE49-F238E27FC236}">
                      <a16:creationId xmlns:a16="http://schemas.microsoft.com/office/drawing/2014/main" id="{08C8BCF7-AF93-37D5-B454-A93A7A207F38}"/>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sp>
        <p:nvSpPr>
          <p:cNvPr id="2" name="Title 1">
            <a:extLst>
              <a:ext uri="{FF2B5EF4-FFF2-40B4-BE49-F238E27FC236}">
                <a16:creationId xmlns:a16="http://schemas.microsoft.com/office/drawing/2014/main" id="{6B770173-B599-3DDA-DD71-C8C6ABD39FBE}"/>
              </a:ext>
            </a:extLst>
          </p:cNvPr>
          <p:cNvSpPr>
            <a:spLocks noGrp="1"/>
          </p:cNvSpPr>
          <p:nvPr>
            <p:ph type="title"/>
          </p:nvPr>
        </p:nvSpPr>
        <p:spPr/>
        <p:txBody>
          <a:bodyPr/>
          <a:lstStyle>
            <a:lvl1pPr algn="ctr">
              <a:defRPr>
                <a:solidFill>
                  <a:schemeClr val="accent4"/>
                </a:solidFill>
              </a:defRPr>
            </a:lvl1pPr>
          </a:lstStyle>
          <a:p>
            <a:r>
              <a:rPr lang="en-US"/>
              <a:t>Click to edit Master title style</a:t>
            </a:r>
          </a:p>
        </p:txBody>
      </p:sp>
      <p:grpSp>
        <p:nvGrpSpPr>
          <p:cNvPr id="6" name="Group 5">
            <a:extLst>
              <a:ext uri="{FF2B5EF4-FFF2-40B4-BE49-F238E27FC236}">
                <a16:creationId xmlns:a16="http://schemas.microsoft.com/office/drawing/2014/main" id="{3A780616-494A-D2A9-95B9-7475274C92F2}"/>
              </a:ext>
            </a:extLst>
          </p:cNvPr>
          <p:cNvGrpSpPr/>
          <p:nvPr userDrawn="1"/>
        </p:nvGrpSpPr>
        <p:grpSpPr>
          <a:xfrm>
            <a:off x="11329856" y="-52748"/>
            <a:ext cx="497080" cy="497080"/>
            <a:chOff x="-1460500" y="1196189"/>
            <a:chExt cx="634206" cy="634206"/>
          </a:xfrm>
          <a:solidFill>
            <a:schemeClr val="accent6"/>
          </a:solidFill>
        </p:grpSpPr>
        <p:grpSp>
          <p:nvGrpSpPr>
            <p:cNvPr id="7" name="Group 6">
              <a:extLst>
                <a:ext uri="{FF2B5EF4-FFF2-40B4-BE49-F238E27FC236}">
                  <a16:creationId xmlns:a16="http://schemas.microsoft.com/office/drawing/2014/main" id="{7C5C80AA-85D9-ADB9-0A94-B9633AF518AF}"/>
                </a:ext>
              </a:extLst>
            </p:cNvPr>
            <p:cNvGrpSpPr/>
            <p:nvPr userDrawn="1"/>
          </p:nvGrpSpPr>
          <p:grpSpPr>
            <a:xfrm>
              <a:off x="-1460500" y="1483536"/>
              <a:ext cx="634206" cy="59514"/>
              <a:chOff x="-1460500" y="1483536"/>
              <a:chExt cx="634206" cy="59514"/>
            </a:xfrm>
            <a:grpFill/>
          </p:grpSpPr>
          <p:sp>
            <p:nvSpPr>
              <p:cNvPr id="11" name="Rectangle 10">
                <a:extLst>
                  <a:ext uri="{FF2B5EF4-FFF2-40B4-BE49-F238E27FC236}">
                    <a16:creationId xmlns:a16="http://schemas.microsoft.com/office/drawing/2014/main" id="{685FB70A-05BB-0731-9B71-969DB8C680A5}"/>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D98F876-2E82-1E6F-F3D7-2DF80AFB60F5}"/>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D59A47F0-C733-A1FE-AF20-2ED9BA88C772}"/>
                </a:ext>
              </a:extLst>
            </p:cNvPr>
            <p:cNvGrpSpPr/>
            <p:nvPr userDrawn="1"/>
          </p:nvGrpSpPr>
          <p:grpSpPr>
            <a:xfrm rot="5400000">
              <a:off x="-1460500" y="1483535"/>
              <a:ext cx="634206" cy="59514"/>
              <a:chOff x="-1460500" y="1483536"/>
              <a:chExt cx="634206" cy="59514"/>
            </a:xfrm>
            <a:grpFill/>
          </p:grpSpPr>
          <p:sp>
            <p:nvSpPr>
              <p:cNvPr id="9" name="Rectangle 8">
                <a:extLst>
                  <a:ext uri="{FF2B5EF4-FFF2-40B4-BE49-F238E27FC236}">
                    <a16:creationId xmlns:a16="http://schemas.microsoft.com/office/drawing/2014/main" id="{6CCCC383-7115-4B1A-3308-BAD6271E35F0}"/>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DB3ABF0-AFCC-B0AE-59A0-F7886B8F93B3}"/>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 name="Group 12">
            <a:extLst>
              <a:ext uri="{FF2B5EF4-FFF2-40B4-BE49-F238E27FC236}">
                <a16:creationId xmlns:a16="http://schemas.microsoft.com/office/drawing/2014/main" id="{352A5A43-D2B6-9A38-41E4-C5F8F29ACC5F}"/>
              </a:ext>
            </a:extLst>
          </p:cNvPr>
          <p:cNvGrpSpPr/>
          <p:nvPr userDrawn="1"/>
        </p:nvGrpSpPr>
        <p:grpSpPr>
          <a:xfrm>
            <a:off x="12149006" y="-76070"/>
            <a:ext cx="497080" cy="497080"/>
            <a:chOff x="-1460500" y="1196189"/>
            <a:chExt cx="634206" cy="634206"/>
          </a:xfrm>
          <a:solidFill>
            <a:schemeClr val="accent6"/>
          </a:solidFill>
        </p:grpSpPr>
        <p:grpSp>
          <p:nvGrpSpPr>
            <p:cNvPr id="14" name="Group 13">
              <a:extLst>
                <a:ext uri="{FF2B5EF4-FFF2-40B4-BE49-F238E27FC236}">
                  <a16:creationId xmlns:a16="http://schemas.microsoft.com/office/drawing/2014/main" id="{2A73B41F-5002-7054-21E5-0E16773CC4F9}"/>
                </a:ext>
              </a:extLst>
            </p:cNvPr>
            <p:cNvGrpSpPr/>
            <p:nvPr userDrawn="1"/>
          </p:nvGrpSpPr>
          <p:grpSpPr>
            <a:xfrm>
              <a:off x="-1460500" y="1483536"/>
              <a:ext cx="634206" cy="59514"/>
              <a:chOff x="-1460500" y="1483536"/>
              <a:chExt cx="634206" cy="59514"/>
            </a:xfrm>
            <a:grpFill/>
          </p:grpSpPr>
          <p:sp>
            <p:nvSpPr>
              <p:cNvPr id="18" name="Rectangle 17">
                <a:extLst>
                  <a:ext uri="{FF2B5EF4-FFF2-40B4-BE49-F238E27FC236}">
                    <a16:creationId xmlns:a16="http://schemas.microsoft.com/office/drawing/2014/main" id="{B442BCE1-687B-8BAB-DDC9-FD0B1560A6F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A29E4DB-2A7A-80AA-17F5-B5485C33E167}"/>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E0795C5A-1224-82BE-73E3-BC879310E4B3}"/>
                </a:ext>
              </a:extLst>
            </p:cNvPr>
            <p:cNvGrpSpPr/>
            <p:nvPr userDrawn="1"/>
          </p:nvGrpSpPr>
          <p:grpSpPr>
            <a:xfrm rot="5400000">
              <a:off x="-1460500" y="1483535"/>
              <a:ext cx="634206" cy="59514"/>
              <a:chOff x="-1460500" y="1483536"/>
              <a:chExt cx="634206" cy="59514"/>
            </a:xfrm>
            <a:grpFill/>
          </p:grpSpPr>
          <p:sp>
            <p:nvSpPr>
              <p:cNvPr id="16" name="Rectangle 15">
                <a:extLst>
                  <a:ext uri="{FF2B5EF4-FFF2-40B4-BE49-F238E27FC236}">
                    <a16:creationId xmlns:a16="http://schemas.microsoft.com/office/drawing/2014/main" id="{5316C16F-D65F-B212-1197-2A47CBF107E7}"/>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DB01B17-501B-F0B1-28EB-6DBCDD0CC873}"/>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0" name="Group 19">
            <a:extLst>
              <a:ext uri="{FF2B5EF4-FFF2-40B4-BE49-F238E27FC236}">
                <a16:creationId xmlns:a16="http://schemas.microsoft.com/office/drawing/2014/main" id="{D8603EF5-3782-95FB-AFC8-A2EEB6C7262C}"/>
              </a:ext>
            </a:extLst>
          </p:cNvPr>
          <p:cNvGrpSpPr/>
          <p:nvPr userDrawn="1"/>
        </p:nvGrpSpPr>
        <p:grpSpPr>
          <a:xfrm>
            <a:off x="10966450" y="467654"/>
            <a:ext cx="497080" cy="497080"/>
            <a:chOff x="-1460500" y="1196189"/>
            <a:chExt cx="634206" cy="634206"/>
          </a:xfrm>
          <a:solidFill>
            <a:schemeClr val="accent6"/>
          </a:solidFill>
        </p:grpSpPr>
        <p:grpSp>
          <p:nvGrpSpPr>
            <p:cNvPr id="21" name="Group 20">
              <a:extLst>
                <a:ext uri="{FF2B5EF4-FFF2-40B4-BE49-F238E27FC236}">
                  <a16:creationId xmlns:a16="http://schemas.microsoft.com/office/drawing/2014/main" id="{4CB7DFA5-CF4B-FFF6-6BFB-E0E78B27EA52}"/>
                </a:ext>
              </a:extLst>
            </p:cNvPr>
            <p:cNvGrpSpPr/>
            <p:nvPr userDrawn="1"/>
          </p:nvGrpSpPr>
          <p:grpSpPr>
            <a:xfrm>
              <a:off x="-1460500" y="1483536"/>
              <a:ext cx="634206" cy="59514"/>
              <a:chOff x="-1460500" y="1483536"/>
              <a:chExt cx="634206" cy="59514"/>
            </a:xfrm>
            <a:grpFill/>
          </p:grpSpPr>
          <p:sp>
            <p:nvSpPr>
              <p:cNvPr id="25" name="Rectangle 24">
                <a:extLst>
                  <a:ext uri="{FF2B5EF4-FFF2-40B4-BE49-F238E27FC236}">
                    <a16:creationId xmlns:a16="http://schemas.microsoft.com/office/drawing/2014/main" id="{2698CD89-9F3D-2ECB-6CCE-4A1A6E53E137}"/>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4E4D789-F3B8-548A-0C14-0775D9C4677C}"/>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C168EB56-45A3-DC25-55ED-8E96CE40EC66}"/>
                </a:ext>
              </a:extLst>
            </p:cNvPr>
            <p:cNvGrpSpPr/>
            <p:nvPr userDrawn="1"/>
          </p:nvGrpSpPr>
          <p:grpSpPr>
            <a:xfrm rot="5400000">
              <a:off x="-1460500" y="1483535"/>
              <a:ext cx="634206" cy="59514"/>
              <a:chOff x="-1460500" y="1483536"/>
              <a:chExt cx="634206" cy="59514"/>
            </a:xfrm>
            <a:grpFill/>
          </p:grpSpPr>
          <p:sp>
            <p:nvSpPr>
              <p:cNvPr id="23" name="Rectangle 22">
                <a:extLst>
                  <a:ext uri="{FF2B5EF4-FFF2-40B4-BE49-F238E27FC236}">
                    <a16:creationId xmlns:a16="http://schemas.microsoft.com/office/drawing/2014/main" id="{2E039BF0-73E6-E08B-04DE-F54D7F2BB429}"/>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7D18BCD-5612-28C5-1F2A-242263E4E988}"/>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a:extLst>
              <a:ext uri="{FF2B5EF4-FFF2-40B4-BE49-F238E27FC236}">
                <a16:creationId xmlns:a16="http://schemas.microsoft.com/office/drawing/2014/main" id="{5D6F82C8-2ED6-55D3-DA81-43F1DE66CB1C}"/>
              </a:ext>
            </a:extLst>
          </p:cNvPr>
          <p:cNvGrpSpPr/>
          <p:nvPr userDrawn="1"/>
        </p:nvGrpSpPr>
        <p:grpSpPr>
          <a:xfrm>
            <a:off x="11785600" y="444332"/>
            <a:ext cx="497080" cy="497080"/>
            <a:chOff x="-1460500" y="1196189"/>
            <a:chExt cx="634206" cy="634206"/>
          </a:xfrm>
          <a:solidFill>
            <a:schemeClr val="accent6"/>
          </a:solidFill>
        </p:grpSpPr>
        <p:grpSp>
          <p:nvGrpSpPr>
            <p:cNvPr id="28" name="Group 27">
              <a:extLst>
                <a:ext uri="{FF2B5EF4-FFF2-40B4-BE49-F238E27FC236}">
                  <a16:creationId xmlns:a16="http://schemas.microsoft.com/office/drawing/2014/main" id="{B06E65E5-E0AE-312E-C34D-3B81465451C9}"/>
                </a:ext>
              </a:extLst>
            </p:cNvPr>
            <p:cNvGrpSpPr/>
            <p:nvPr userDrawn="1"/>
          </p:nvGrpSpPr>
          <p:grpSpPr>
            <a:xfrm>
              <a:off x="-1460500" y="1483536"/>
              <a:ext cx="634206" cy="59514"/>
              <a:chOff x="-1460500" y="1483536"/>
              <a:chExt cx="634206" cy="59514"/>
            </a:xfrm>
            <a:grpFill/>
          </p:grpSpPr>
          <p:sp>
            <p:nvSpPr>
              <p:cNvPr id="32" name="Rectangle 31">
                <a:extLst>
                  <a:ext uri="{FF2B5EF4-FFF2-40B4-BE49-F238E27FC236}">
                    <a16:creationId xmlns:a16="http://schemas.microsoft.com/office/drawing/2014/main" id="{0344F131-3F39-1D93-CF6A-3E54F3A9D57F}"/>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EF3F177-3E17-718D-949E-F02CB69D55A6}"/>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249B22D5-3DAA-BCC0-385D-9D5E0594AA5C}"/>
                </a:ext>
              </a:extLst>
            </p:cNvPr>
            <p:cNvGrpSpPr/>
            <p:nvPr userDrawn="1"/>
          </p:nvGrpSpPr>
          <p:grpSpPr>
            <a:xfrm rot="5400000">
              <a:off x="-1460500" y="1483535"/>
              <a:ext cx="634206" cy="59514"/>
              <a:chOff x="-1460500" y="1483536"/>
              <a:chExt cx="634206" cy="59514"/>
            </a:xfrm>
            <a:grpFill/>
          </p:grpSpPr>
          <p:sp>
            <p:nvSpPr>
              <p:cNvPr id="30" name="Rectangle 29">
                <a:extLst>
                  <a:ext uri="{FF2B5EF4-FFF2-40B4-BE49-F238E27FC236}">
                    <a16:creationId xmlns:a16="http://schemas.microsoft.com/office/drawing/2014/main" id="{584D37FE-A0D7-A712-62BB-F1E30E11018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9965EAC-70EC-BE01-8A11-D71C97E08B96}"/>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9" name="Rectangle 48">
            <a:extLst>
              <a:ext uri="{FF2B5EF4-FFF2-40B4-BE49-F238E27FC236}">
                <a16:creationId xmlns:a16="http://schemas.microsoft.com/office/drawing/2014/main" id="{16333798-0F90-5639-8175-5DCFCC96D698}"/>
              </a:ext>
            </a:extLst>
          </p:cNvPr>
          <p:cNvSpPr/>
          <p:nvPr userDrawn="1"/>
        </p:nvSpPr>
        <p:spPr>
          <a:xfrm>
            <a:off x="996950" y="3429000"/>
            <a:ext cx="3219450" cy="254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F9F8D84E-19C5-B3E0-C475-530DE97F5E23}"/>
              </a:ext>
            </a:extLst>
          </p:cNvPr>
          <p:cNvSpPr/>
          <p:nvPr userDrawn="1"/>
        </p:nvSpPr>
        <p:spPr>
          <a:xfrm>
            <a:off x="4216400" y="3429000"/>
            <a:ext cx="3759200" cy="2540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E443A311-A9E5-4546-A3F1-C299FE0C211F}"/>
              </a:ext>
            </a:extLst>
          </p:cNvPr>
          <p:cNvSpPr/>
          <p:nvPr userDrawn="1"/>
        </p:nvSpPr>
        <p:spPr>
          <a:xfrm>
            <a:off x="7975600" y="3429000"/>
            <a:ext cx="3219450" cy="25400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a:extLst>
              <a:ext uri="{FF2B5EF4-FFF2-40B4-BE49-F238E27FC236}">
                <a16:creationId xmlns:a16="http://schemas.microsoft.com/office/drawing/2014/main" id="{F340DC64-25C1-B4F4-C143-52FFE91B68C4}"/>
              </a:ext>
            </a:extLst>
          </p:cNvPr>
          <p:cNvSpPr/>
          <p:nvPr userDrawn="1"/>
        </p:nvSpPr>
        <p:spPr>
          <a:xfrm>
            <a:off x="5902325" y="3095078"/>
            <a:ext cx="387350" cy="333922"/>
          </a:xfrm>
          <a:prstGeom prst="triangl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a:extLst>
              <a:ext uri="{FF2B5EF4-FFF2-40B4-BE49-F238E27FC236}">
                <a16:creationId xmlns:a16="http://schemas.microsoft.com/office/drawing/2014/main" id="{1F104549-8991-5ACE-E29C-C102360E1BBF}"/>
              </a:ext>
            </a:extLst>
          </p:cNvPr>
          <p:cNvSpPr/>
          <p:nvPr userDrawn="1"/>
        </p:nvSpPr>
        <p:spPr>
          <a:xfrm rot="10800000">
            <a:off x="2413000" y="3683000"/>
            <a:ext cx="387350" cy="333922"/>
          </a:xfrm>
          <a:prstGeom prst="triangl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a:extLst>
              <a:ext uri="{FF2B5EF4-FFF2-40B4-BE49-F238E27FC236}">
                <a16:creationId xmlns:a16="http://schemas.microsoft.com/office/drawing/2014/main" id="{58B15AA9-AAEA-5292-8FEE-AF1BD61ED7D4}"/>
              </a:ext>
            </a:extLst>
          </p:cNvPr>
          <p:cNvSpPr/>
          <p:nvPr userDrawn="1"/>
        </p:nvSpPr>
        <p:spPr>
          <a:xfrm rot="10800000">
            <a:off x="9391650" y="3683001"/>
            <a:ext cx="387350" cy="333922"/>
          </a:xfrm>
          <a:prstGeom prs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FF846B4A-6FED-0C96-BCF9-8D45F8C9D26A}"/>
              </a:ext>
            </a:extLst>
          </p:cNvPr>
          <p:cNvCxnSpPr>
            <a:cxnSpLocks/>
          </p:cNvCxnSpPr>
          <p:nvPr userDrawn="1"/>
        </p:nvCxnSpPr>
        <p:spPr>
          <a:xfrm>
            <a:off x="4216400" y="2740705"/>
            <a:ext cx="6350" cy="1630589"/>
          </a:xfrm>
          <a:prstGeom prst="line">
            <a:avLst/>
          </a:prstGeom>
          <a:ln w="28575">
            <a:solidFill>
              <a:schemeClr val="tx1"/>
            </a:solidFill>
            <a:prstDash val="lgDash"/>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4B6049D0-C717-16BC-C730-0BF33625916A}"/>
              </a:ext>
            </a:extLst>
          </p:cNvPr>
          <p:cNvCxnSpPr>
            <a:cxnSpLocks/>
          </p:cNvCxnSpPr>
          <p:nvPr userDrawn="1"/>
        </p:nvCxnSpPr>
        <p:spPr>
          <a:xfrm>
            <a:off x="7975600" y="2740704"/>
            <a:ext cx="6350" cy="1630589"/>
          </a:xfrm>
          <a:prstGeom prst="line">
            <a:avLst/>
          </a:prstGeom>
          <a:ln w="28575">
            <a:solidFill>
              <a:schemeClr val="tx1"/>
            </a:solidFill>
            <a:prstDash val="lgDash"/>
          </a:ln>
        </p:spPr>
        <p:style>
          <a:lnRef idx="2">
            <a:schemeClr val="accent1"/>
          </a:lnRef>
          <a:fillRef idx="0">
            <a:schemeClr val="accent1"/>
          </a:fillRef>
          <a:effectRef idx="1">
            <a:schemeClr val="accent1"/>
          </a:effectRef>
          <a:fontRef idx="minor">
            <a:schemeClr val="tx1"/>
          </a:fontRef>
        </p:style>
      </p:cxnSp>
      <p:sp>
        <p:nvSpPr>
          <p:cNvPr id="60" name="Text Placeholder 59" descr="Subtitle">
            <a:extLst>
              <a:ext uri="{FF2B5EF4-FFF2-40B4-BE49-F238E27FC236}">
                <a16:creationId xmlns:a16="http://schemas.microsoft.com/office/drawing/2014/main" id="{9A042EC0-C8A2-1404-3E84-2BEADAFA776E}"/>
              </a:ext>
            </a:extLst>
          </p:cNvPr>
          <p:cNvSpPr>
            <a:spLocks noGrp="1"/>
          </p:cNvSpPr>
          <p:nvPr>
            <p:ph type="body" sz="quarter" idx="13"/>
          </p:nvPr>
        </p:nvSpPr>
        <p:spPr>
          <a:xfrm>
            <a:off x="1311728" y="4208525"/>
            <a:ext cx="2584450" cy="809625"/>
          </a:xfrm>
        </p:spPr>
        <p:txBody>
          <a:bodyPr>
            <a:noAutofit/>
          </a:bodyPr>
          <a:lstStyle>
            <a:lvl1pPr algn="ctr">
              <a:defRPr sz="1800" b="1">
                <a:solidFill>
                  <a:schemeClr val="accent2"/>
                </a:solidFill>
              </a:defRPr>
            </a:lvl1pPr>
            <a:lvl2pPr algn="ctr">
              <a:defRPr sz="1800" b="1">
                <a:solidFill>
                  <a:schemeClr val="accent2"/>
                </a:solidFill>
              </a:defRPr>
            </a:lvl2pPr>
            <a:lvl3pPr algn="ctr">
              <a:defRPr sz="1800" b="1">
                <a:solidFill>
                  <a:schemeClr val="accent2"/>
                </a:solidFill>
              </a:defRPr>
            </a:lvl3pPr>
            <a:lvl4pPr algn="ctr">
              <a:defRPr sz="1800" b="1">
                <a:solidFill>
                  <a:schemeClr val="accent2"/>
                </a:solidFill>
              </a:defRPr>
            </a:lvl4pPr>
            <a:lvl5pPr algn="ctr">
              <a:defRPr sz="1800" b="1">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 name="Text Placeholder 59">
            <a:extLst>
              <a:ext uri="{FF2B5EF4-FFF2-40B4-BE49-F238E27FC236}">
                <a16:creationId xmlns:a16="http://schemas.microsoft.com/office/drawing/2014/main" id="{D7A75DA1-86E4-3E87-781C-9A8DD268E967}"/>
              </a:ext>
            </a:extLst>
          </p:cNvPr>
          <p:cNvSpPr>
            <a:spLocks noGrp="1"/>
          </p:cNvSpPr>
          <p:nvPr>
            <p:ph type="body" sz="quarter" idx="14"/>
          </p:nvPr>
        </p:nvSpPr>
        <p:spPr>
          <a:xfrm>
            <a:off x="1318986" y="2274758"/>
            <a:ext cx="2584450" cy="809625"/>
          </a:xfrm>
        </p:spPr>
        <p:txBody>
          <a:bodyPr anchor="b">
            <a:noAutofit/>
          </a:bodyPr>
          <a:lstStyle>
            <a:lvl1pPr algn="ctr">
              <a:defRPr sz="1400" b="0">
                <a:solidFill>
                  <a:schemeClr val="tx2"/>
                </a:solidFill>
              </a:defRPr>
            </a:lvl1pPr>
            <a:lvl2pPr algn="ctr">
              <a:defRPr sz="1400" b="0">
                <a:solidFill>
                  <a:schemeClr val="tx2"/>
                </a:solidFill>
              </a:defRPr>
            </a:lvl2pPr>
            <a:lvl3pPr algn="ctr">
              <a:defRPr sz="1400" b="0">
                <a:solidFill>
                  <a:schemeClr val="tx2"/>
                </a:solidFill>
              </a:defRPr>
            </a:lvl3pPr>
            <a:lvl4pPr algn="ctr">
              <a:defRPr sz="1400" b="0">
                <a:solidFill>
                  <a:schemeClr val="tx2"/>
                </a:solidFill>
              </a:defRPr>
            </a:lvl4pPr>
            <a:lvl5pPr algn="ctr">
              <a:defRPr sz="1400" b="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2" name="Text Placeholder 59" descr="Subtitle">
            <a:extLst>
              <a:ext uri="{FF2B5EF4-FFF2-40B4-BE49-F238E27FC236}">
                <a16:creationId xmlns:a16="http://schemas.microsoft.com/office/drawing/2014/main" id="{96DC0629-6BFC-EFE6-5867-390FD97E8C1C}"/>
              </a:ext>
            </a:extLst>
          </p:cNvPr>
          <p:cNvSpPr>
            <a:spLocks noGrp="1"/>
          </p:cNvSpPr>
          <p:nvPr>
            <p:ph type="body" sz="quarter" idx="15"/>
          </p:nvPr>
        </p:nvSpPr>
        <p:spPr>
          <a:xfrm>
            <a:off x="4900386" y="2045396"/>
            <a:ext cx="2584450" cy="809625"/>
          </a:xfrm>
        </p:spPr>
        <p:txBody>
          <a:bodyPr>
            <a:noAutofit/>
          </a:bodyPr>
          <a:lstStyle>
            <a:lvl1pPr algn="ctr">
              <a:defRPr sz="1800" b="1">
                <a:solidFill>
                  <a:schemeClr val="accent6"/>
                </a:solidFill>
              </a:defRPr>
            </a:lvl1pPr>
            <a:lvl2pPr algn="ctr">
              <a:defRPr sz="1800" b="1">
                <a:solidFill>
                  <a:schemeClr val="accent6"/>
                </a:solidFill>
              </a:defRPr>
            </a:lvl2pPr>
            <a:lvl3pPr algn="ctr">
              <a:defRPr sz="1800" b="1">
                <a:solidFill>
                  <a:schemeClr val="accent6"/>
                </a:solidFill>
              </a:defRPr>
            </a:lvl3pPr>
            <a:lvl4pPr algn="ctr">
              <a:defRPr sz="1800" b="1">
                <a:solidFill>
                  <a:schemeClr val="accent6"/>
                </a:solidFill>
              </a:defRPr>
            </a:lvl4pPr>
            <a:lvl5pPr algn="ctr">
              <a:defRPr sz="18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3" name="Text Placeholder 59">
            <a:extLst>
              <a:ext uri="{FF2B5EF4-FFF2-40B4-BE49-F238E27FC236}">
                <a16:creationId xmlns:a16="http://schemas.microsoft.com/office/drawing/2014/main" id="{D4B70B80-5F25-D990-5A65-DE6461DEB786}"/>
              </a:ext>
            </a:extLst>
          </p:cNvPr>
          <p:cNvSpPr>
            <a:spLocks noGrp="1"/>
          </p:cNvSpPr>
          <p:nvPr>
            <p:ph type="body" sz="quarter" idx="16"/>
          </p:nvPr>
        </p:nvSpPr>
        <p:spPr>
          <a:xfrm>
            <a:off x="4918075" y="4042467"/>
            <a:ext cx="2584450" cy="809625"/>
          </a:xfrm>
        </p:spPr>
        <p:txBody>
          <a:bodyPr anchor="b">
            <a:noAutofit/>
          </a:bodyPr>
          <a:lstStyle>
            <a:lvl1pPr algn="ctr">
              <a:defRPr sz="1400" b="0">
                <a:solidFill>
                  <a:schemeClr val="tx2"/>
                </a:solidFill>
              </a:defRPr>
            </a:lvl1pPr>
            <a:lvl2pPr algn="ctr">
              <a:defRPr sz="1400" b="0">
                <a:solidFill>
                  <a:schemeClr val="tx2"/>
                </a:solidFill>
              </a:defRPr>
            </a:lvl2pPr>
            <a:lvl3pPr algn="ctr">
              <a:defRPr sz="1400" b="0">
                <a:solidFill>
                  <a:schemeClr val="tx2"/>
                </a:solidFill>
              </a:defRPr>
            </a:lvl3pPr>
            <a:lvl4pPr algn="ctr">
              <a:defRPr sz="1400" b="0">
                <a:solidFill>
                  <a:schemeClr val="tx2"/>
                </a:solidFill>
              </a:defRPr>
            </a:lvl4pPr>
            <a:lvl5pPr algn="ctr">
              <a:defRPr sz="1400" b="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4" name="Text Placeholder 59" descr="Subtitle">
            <a:extLst>
              <a:ext uri="{FF2B5EF4-FFF2-40B4-BE49-F238E27FC236}">
                <a16:creationId xmlns:a16="http://schemas.microsoft.com/office/drawing/2014/main" id="{01D398FB-E95C-47C9-39F3-230D7D6B1C69}"/>
              </a:ext>
            </a:extLst>
          </p:cNvPr>
          <p:cNvSpPr>
            <a:spLocks noGrp="1"/>
          </p:cNvSpPr>
          <p:nvPr>
            <p:ph type="body" sz="quarter" idx="17"/>
          </p:nvPr>
        </p:nvSpPr>
        <p:spPr>
          <a:xfrm>
            <a:off x="8295822" y="4220833"/>
            <a:ext cx="2584450" cy="809625"/>
          </a:xfrm>
        </p:spPr>
        <p:txBody>
          <a:bodyPr>
            <a:noAutofit/>
          </a:bodyPr>
          <a:lstStyle>
            <a:lvl1pPr algn="ctr">
              <a:defRPr sz="1800" b="1">
                <a:solidFill>
                  <a:schemeClr val="accent3"/>
                </a:solidFill>
              </a:defRPr>
            </a:lvl1pPr>
            <a:lvl2pPr algn="ctr">
              <a:defRPr sz="1800" b="1">
                <a:solidFill>
                  <a:schemeClr val="accent3"/>
                </a:solidFill>
              </a:defRPr>
            </a:lvl2pPr>
            <a:lvl3pPr algn="ctr">
              <a:defRPr sz="1800" b="1">
                <a:solidFill>
                  <a:schemeClr val="accent3"/>
                </a:solidFill>
              </a:defRPr>
            </a:lvl3pPr>
            <a:lvl4pPr algn="ctr">
              <a:defRPr sz="1800" b="1">
                <a:solidFill>
                  <a:schemeClr val="accent3"/>
                </a:solidFill>
              </a:defRPr>
            </a:lvl4pPr>
            <a:lvl5pPr algn="ctr">
              <a:defRPr sz="1800" b="1">
                <a:solidFill>
                  <a:schemeClr val="accent3"/>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5" name="Text Placeholder 59">
            <a:extLst>
              <a:ext uri="{FF2B5EF4-FFF2-40B4-BE49-F238E27FC236}">
                <a16:creationId xmlns:a16="http://schemas.microsoft.com/office/drawing/2014/main" id="{10207910-5263-84B4-352C-1069BA9CB7ED}"/>
              </a:ext>
            </a:extLst>
          </p:cNvPr>
          <p:cNvSpPr>
            <a:spLocks noGrp="1"/>
          </p:cNvSpPr>
          <p:nvPr>
            <p:ph type="body" sz="quarter" idx="18"/>
          </p:nvPr>
        </p:nvSpPr>
        <p:spPr>
          <a:xfrm>
            <a:off x="8303080" y="2287066"/>
            <a:ext cx="2584450" cy="809625"/>
          </a:xfrm>
        </p:spPr>
        <p:txBody>
          <a:bodyPr anchor="b">
            <a:noAutofit/>
          </a:bodyPr>
          <a:lstStyle>
            <a:lvl1pPr algn="ctr">
              <a:defRPr sz="1400" b="0">
                <a:solidFill>
                  <a:schemeClr val="tx2"/>
                </a:solidFill>
              </a:defRPr>
            </a:lvl1pPr>
            <a:lvl2pPr algn="ctr">
              <a:defRPr sz="1400" b="0">
                <a:solidFill>
                  <a:schemeClr val="tx2"/>
                </a:solidFill>
              </a:defRPr>
            </a:lvl2pPr>
            <a:lvl3pPr algn="ctr">
              <a:defRPr sz="1400" b="0">
                <a:solidFill>
                  <a:schemeClr val="tx2"/>
                </a:solidFill>
              </a:defRPr>
            </a:lvl3pPr>
            <a:lvl4pPr algn="ctr">
              <a:defRPr sz="1400" b="0">
                <a:solidFill>
                  <a:schemeClr val="tx2"/>
                </a:solidFill>
              </a:defRPr>
            </a:lvl4pPr>
            <a:lvl5pPr algn="ctr">
              <a:defRPr sz="1400" b="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45191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0A1F8B-94E4-62B1-803F-3E682095C410}"/>
              </a:ext>
            </a:extLst>
          </p:cNvPr>
          <p:cNvSpPr>
            <a:spLocks noGrp="1"/>
          </p:cNvSpPr>
          <p:nvPr>
            <p:ph type="title"/>
          </p:nvPr>
        </p:nvSpPr>
        <p:spPr>
          <a:xfrm>
            <a:off x="996950" y="365125"/>
            <a:ext cx="10198100" cy="599609"/>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087766D9-706C-40DF-A215-B4C2B1B27364}"/>
              </a:ext>
            </a:extLst>
          </p:cNvPr>
          <p:cNvSpPr>
            <a:spLocks noGrp="1"/>
          </p:cNvSpPr>
          <p:nvPr>
            <p:ph type="body" idx="1"/>
          </p:nvPr>
        </p:nvSpPr>
        <p:spPr>
          <a:xfrm>
            <a:off x="996950" y="1825625"/>
            <a:ext cx="101981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4561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1" r:id="rId14"/>
    <p:sldLayoutId id="2147483664" r:id="rId15"/>
    <p:sldLayoutId id="2147483663" r:id="rId16"/>
    <p:sldLayoutId id="2147483665" r:id="rId17"/>
    <p:sldLayoutId id="2147483666" r:id="rId18"/>
    <p:sldLayoutId id="2147483668" r:id="rId19"/>
    <p:sldLayoutId id="2147483669" r:id="rId20"/>
    <p:sldLayoutId id="2147483667" r:id="rId21"/>
    <p:sldLayoutId id="2147483671" r:id="rId22"/>
    <p:sldLayoutId id="2147483670" r:id="rId23"/>
    <p:sldLayoutId id="2147483673" r:id="rId24"/>
    <p:sldLayoutId id="2147483672" r:id="rId25"/>
    <p:sldLayoutId id="2147483674" r:id="rId26"/>
    <p:sldLayoutId id="2147483675" r:id="rId27"/>
    <p:sldLayoutId id="2147483676" r:id="rId28"/>
    <p:sldLayoutId id="2147483678" r:id="rId29"/>
    <p:sldLayoutId id="2147483677"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Lst>
  <p:txStyles>
    <p:titleStyle>
      <a:lvl1pPr algn="l" defTabSz="914400" rtl="0" eaLnBrk="1" latinLnBrk="0" hangingPunct="1">
        <a:lnSpc>
          <a:spcPct val="90000"/>
        </a:lnSpc>
        <a:spcBef>
          <a:spcPct val="0"/>
        </a:spcBef>
        <a:buNone/>
        <a:defRPr sz="2600" kern="1200">
          <a:solidFill>
            <a:schemeClr val="tx1"/>
          </a:solidFill>
          <a:latin typeface="+mj-lt"/>
          <a:ea typeface="+mj-ea"/>
          <a:cs typeface="+mj-cs"/>
        </a:defRPr>
      </a:lvl1pPr>
    </p:titleStyle>
    <p:bodyStyle>
      <a:lvl1pPr marL="0" indent="0" algn="l" defTabSz="914400" rtl="0" eaLnBrk="1" latinLnBrk="0" hangingPunct="1">
        <a:lnSpc>
          <a:spcPct val="113000"/>
        </a:lnSpc>
        <a:spcBef>
          <a:spcPts val="1000"/>
        </a:spcBef>
        <a:buFont typeface="Arial" panose="020B0604020202020204" pitchFamily="34" charset="0"/>
        <a:buNone/>
        <a:defRPr sz="1600" kern="1200">
          <a:solidFill>
            <a:schemeClr val="accent1"/>
          </a:solidFill>
          <a:latin typeface="+mn-lt"/>
          <a:ea typeface="+mn-ea"/>
          <a:cs typeface="+mn-cs"/>
        </a:defRPr>
      </a:lvl1pPr>
      <a:lvl2pPr marL="685800" indent="-228600" algn="l" defTabSz="914400" rtl="0" eaLnBrk="1" latinLnBrk="0" hangingPunct="1">
        <a:lnSpc>
          <a:spcPct val="113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13000"/>
        </a:lnSpc>
        <a:spcBef>
          <a:spcPts val="500"/>
        </a:spcBef>
        <a:buFont typeface="Arial" panose="020B0604020202020204" pitchFamily="34" charset="0"/>
        <a:buChar char="•"/>
        <a:defRPr sz="1600" kern="1200">
          <a:solidFill>
            <a:schemeClr val="accent1"/>
          </a:solidFill>
          <a:latin typeface="+mn-lt"/>
          <a:ea typeface="+mn-ea"/>
          <a:cs typeface="+mn-cs"/>
        </a:defRPr>
      </a:lvl3pPr>
      <a:lvl4pPr marL="1600200" indent="-228600" algn="l" defTabSz="914400" rtl="0" eaLnBrk="1" latinLnBrk="0" hangingPunct="1">
        <a:lnSpc>
          <a:spcPct val="113000"/>
        </a:lnSpc>
        <a:spcBef>
          <a:spcPts val="500"/>
        </a:spcBef>
        <a:buFont typeface="Arial" panose="020B0604020202020204" pitchFamily="34" charset="0"/>
        <a:buChar char="•"/>
        <a:defRPr sz="1600" kern="1200">
          <a:solidFill>
            <a:schemeClr val="accent1"/>
          </a:solidFill>
          <a:latin typeface="+mn-lt"/>
          <a:ea typeface="+mn-ea"/>
          <a:cs typeface="+mn-cs"/>
        </a:defRPr>
      </a:lvl4pPr>
      <a:lvl5pPr marL="2057400" indent="-228600" algn="l" defTabSz="914400" rtl="0" eaLnBrk="1" latinLnBrk="0" hangingPunct="1">
        <a:lnSpc>
          <a:spcPct val="113000"/>
        </a:lnSpc>
        <a:spcBef>
          <a:spcPts val="500"/>
        </a:spcBef>
        <a:buFont typeface="Arial" panose="020B0604020202020204" pitchFamily="34" charset="0"/>
        <a:buChar char="•"/>
        <a:defRPr sz="16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144" userDrawn="1">
          <p15:clr>
            <a:srgbClr val="F26B43"/>
          </p15:clr>
        </p15:guide>
        <p15:guide id="4" pos="628" userDrawn="1">
          <p15:clr>
            <a:srgbClr val="F26B43"/>
          </p15:clr>
        </p15:guide>
        <p15:guide id="5" pos="772" userDrawn="1">
          <p15:clr>
            <a:srgbClr val="F26B43"/>
          </p15:clr>
        </p15:guide>
        <p15:guide id="6" pos="1256" userDrawn="1">
          <p15:clr>
            <a:srgbClr val="F26B43"/>
          </p15:clr>
        </p15:guide>
        <p15:guide id="7" pos="1400" userDrawn="1">
          <p15:clr>
            <a:srgbClr val="F26B43"/>
          </p15:clr>
        </p15:guide>
        <p15:guide id="8" pos="1884" userDrawn="1">
          <p15:clr>
            <a:srgbClr val="F26B43"/>
          </p15:clr>
        </p15:guide>
        <p15:guide id="9" pos="2028" userDrawn="1">
          <p15:clr>
            <a:srgbClr val="F26B43"/>
          </p15:clr>
        </p15:guide>
        <p15:guide id="10" pos="2512" userDrawn="1">
          <p15:clr>
            <a:srgbClr val="F26B43"/>
          </p15:clr>
        </p15:guide>
        <p15:guide id="11" pos="2656" userDrawn="1">
          <p15:clr>
            <a:srgbClr val="F26B43"/>
          </p15:clr>
        </p15:guide>
        <p15:guide id="12" pos="3140" userDrawn="1">
          <p15:clr>
            <a:srgbClr val="F26B43"/>
          </p15:clr>
        </p15:guide>
        <p15:guide id="13" pos="3284" userDrawn="1">
          <p15:clr>
            <a:srgbClr val="F26B43"/>
          </p15:clr>
        </p15:guide>
        <p15:guide id="14" pos="3768" userDrawn="1">
          <p15:clr>
            <a:srgbClr val="F26B43"/>
          </p15:clr>
        </p15:guide>
        <p15:guide id="15" pos="3912" userDrawn="1">
          <p15:clr>
            <a:srgbClr val="F26B43"/>
          </p15:clr>
        </p15:guide>
        <p15:guide id="16" pos="4396" userDrawn="1">
          <p15:clr>
            <a:srgbClr val="F26B43"/>
          </p15:clr>
        </p15:guide>
        <p15:guide id="17" pos="4540" userDrawn="1">
          <p15:clr>
            <a:srgbClr val="F26B43"/>
          </p15:clr>
        </p15:guide>
        <p15:guide id="18" pos="5024" userDrawn="1">
          <p15:clr>
            <a:srgbClr val="F26B43"/>
          </p15:clr>
        </p15:guide>
        <p15:guide id="19" pos="5168" userDrawn="1">
          <p15:clr>
            <a:srgbClr val="F26B43"/>
          </p15:clr>
        </p15:guide>
        <p15:guide id="20" pos="5652" userDrawn="1">
          <p15:clr>
            <a:srgbClr val="F26B43"/>
          </p15:clr>
        </p15:guide>
        <p15:guide id="21" pos="5796" userDrawn="1">
          <p15:clr>
            <a:srgbClr val="F26B43"/>
          </p15:clr>
        </p15:guide>
        <p15:guide id="22" pos="6280" userDrawn="1">
          <p15:clr>
            <a:srgbClr val="F26B43"/>
          </p15:clr>
        </p15:guide>
        <p15:guide id="23" pos="6424" userDrawn="1">
          <p15:clr>
            <a:srgbClr val="F26B43"/>
          </p15:clr>
        </p15:guide>
        <p15:guide id="24" pos="6908" userDrawn="1">
          <p15:clr>
            <a:srgbClr val="F26B43"/>
          </p15:clr>
        </p15:guide>
        <p15:guide id="25" pos="7052" userDrawn="1">
          <p15:clr>
            <a:srgbClr val="F26B43"/>
          </p15:clr>
        </p15:guide>
        <p15:guide id="26" pos="75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stoicstatic/face-recognition-dataset"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descr="image.jpg"/>
          <p:cNvPicPr>
            <a:picLocks noGrp="1" noChangeAspect="1"/>
          </p:cNvPicPr>
          <p:nvPr>
            <p:ph type="pic" sz="quarter" idx="13"/>
          </p:nvPr>
        </p:nvPicPr>
        <p:blipFill>
          <a:blip r:embed="rId3"/>
          <a:srcRect/>
          <a:stretch>
            <a:fillRect/>
          </a:stretch>
        </p:blipFill>
        <p:spPr>
          <a:xfrm>
            <a:off x="7256412" y="549479"/>
            <a:ext cx="4359846" cy="5605515"/>
          </a:xfrm>
          <a:prstGeom prst="rect">
            <a:avLst/>
          </a:prstGeom>
          <a:ln w="228600" cap="sq" cmpd="thickThin">
            <a:solidFill>
              <a:srgbClr val="000000"/>
            </a:solidFill>
            <a:prstDash val="solid"/>
            <a:miter lim="800000"/>
          </a:ln>
          <a:effectLst>
            <a:innerShdw blurRad="76200">
              <a:srgbClr val="000000"/>
            </a:innerShdw>
          </a:effectLst>
        </p:spPr>
      </p:pic>
      <p:sp>
        <p:nvSpPr>
          <p:cNvPr id="3" name="Title 2"/>
          <p:cNvSpPr>
            <a:spLocks noGrp="1"/>
          </p:cNvSpPr>
          <p:nvPr>
            <p:ph type="title"/>
          </p:nvPr>
        </p:nvSpPr>
        <p:spPr/>
        <p:txBody>
          <a:bodyPr/>
          <a:lstStyle/>
          <a:p>
            <a:pPr algn="ctr"/>
            <a:r>
              <a:rPr lang="en-US"/>
              <a:t>PROBLEM STATEMENT:</a:t>
            </a:r>
            <a:br>
              <a:rPr lang="en-US"/>
            </a:br>
            <a:r>
              <a:rPr lang="en-US"/>
              <a:t>SMART INDIA HACKATHON 2025</a:t>
            </a:r>
            <a:br>
              <a:rPr lang="en-US"/>
            </a:br>
            <a:br>
              <a:rPr lang="en-US"/>
            </a:br>
            <a:r>
              <a:rPr lang="en-US" u="sng">
                <a:solidFill>
                  <a:schemeClr val="tx1"/>
                </a:solidFill>
              </a:rPr>
              <a:t>Internal VIT hackathon Round 1:</a:t>
            </a:r>
            <a:br>
              <a:rPr lang="en-US"/>
            </a:br>
            <a:br>
              <a:rPr lang="en-US"/>
            </a:br>
            <a:br>
              <a:rPr lang="en-US"/>
            </a:br>
            <a:endParaRPr/>
          </a:p>
        </p:txBody>
      </p:sp>
      <p:sp>
        <p:nvSpPr>
          <p:cNvPr id="4" name="Text Placeholder 3"/>
          <p:cNvSpPr>
            <a:spLocks noGrp="1"/>
          </p:cNvSpPr>
          <p:nvPr>
            <p:ph type="body" sz="quarter" idx="14"/>
          </p:nvPr>
        </p:nvSpPr>
        <p:spPr>
          <a:xfrm>
            <a:off x="596899" y="2123768"/>
            <a:ext cx="5384801" cy="4630993"/>
          </a:xfrm>
        </p:spPr>
        <p:txBody>
          <a:bodyPr>
            <a:noAutofit/>
          </a:bodyPr>
          <a:lstStyle/>
          <a:p>
            <a:r>
              <a:rPr lang="en-US" sz="2400" dirty="0">
                <a:solidFill>
                  <a:schemeClr val="accent3">
                    <a:lumMod val="50000"/>
                  </a:schemeClr>
                </a:solidFill>
              </a:rPr>
              <a:t>PSID : </a:t>
            </a:r>
            <a:r>
              <a:rPr lang="en-US" sz="2400" dirty="0"/>
              <a:t>SIH25012</a:t>
            </a:r>
          </a:p>
          <a:p>
            <a:r>
              <a:rPr lang="en-US" sz="2400" dirty="0">
                <a:solidFill>
                  <a:schemeClr val="accent3">
                    <a:lumMod val="50000"/>
                  </a:schemeClr>
                </a:solidFill>
              </a:rPr>
              <a:t>PS TITLE </a:t>
            </a:r>
            <a:r>
              <a:rPr lang="en-US" sz="2400" b="1" dirty="0">
                <a:solidFill>
                  <a:schemeClr val="accent3">
                    <a:lumMod val="50000"/>
                  </a:schemeClr>
                </a:solidFill>
              </a:rPr>
              <a:t>: </a:t>
            </a:r>
            <a:r>
              <a:rPr lang="en-US" sz="2400" dirty="0"/>
              <a:t>Automated Attendance System for Rural Schools ( GOVT. </a:t>
            </a:r>
            <a:r>
              <a:rPr lang="en-US" sz="2400"/>
              <a:t>OF PUNJAB ) </a:t>
            </a:r>
          </a:p>
          <a:p>
            <a:r>
              <a:rPr lang="en-US" sz="2400" b="1" dirty="0">
                <a:solidFill>
                  <a:schemeClr val="accent3">
                    <a:lumMod val="50000"/>
                  </a:schemeClr>
                </a:solidFill>
              </a:rPr>
              <a:t>Theme : </a:t>
            </a:r>
            <a:r>
              <a:rPr lang="en-US" sz="2400" b="1" dirty="0">
                <a:solidFill>
                  <a:schemeClr val="tx1"/>
                </a:solidFill>
              </a:rPr>
              <a:t>Giving every student their right with help of Technology</a:t>
            </a:r>
          </a:p>
          <a:p>
            <a:r>
              <a:rPr lang="en-US" sz="2400" b="1" dirty="0">
                <a:solidFill>
                  <a:schemeClr val="accent3">
                    <a:lumMod val="50000"/>
                  </a:schemeClr>
                </a:solidFill>
              </a:rPr>
              <a:t>PS category : </a:t>
            </a:r>
            <a:r>
              <a:rPr lang="en-US" sz="2400" b="1" dirty="0"/>
              <a:t>Software </a:t>
            </a:r>
          </a:p>
          <a:p>
            <a:r>
              <a:rPr lang="en-US" sz="2400" b="1" dirty="0">
                <a:solidFill>
                  <a:schemeClr val="accent3">
                    <a:lumMod val="50000"/>
                  </a:schemeClr>
                </a:solidFill>
              </a:rPr>
              <a:t>TEAM ID : </a:t>
            </a:r>
            <a:r>
              <a:rPr lang="en-US" sz="2400" b="1" dirty="0"/>
              <a:t>VIT-147 ( panel 6 )</a:t>
            </a:r>
          </a:p>
          <a:p>
            <a:r>
              <a:rPr lang="en-US" sz="2400" b="1" dirty="0">
                <a:solidFill>
                  <a:schemeClr val="accent3">
                    <a:lumMod val="50000"/>
                  </a:schemeClr>
                </a:solidFill>
              </a:rPr>
              <a:t>TEAM Name : </a:t>
            </a:r>
            <a:r>
              <a:rPr lang="en-US" sz="2400" b="1" dirty="0">
                <a:solidFill>
                  <a:schemeClr val="accent6">
                    <a:lumMod val="75000"/>
                  </a:schemeClr>
                </a:solidFill>
              </a:rPr>
              <a:t>FACE HONEYCOMB</a:t>
            </a:r>
            <a:endParaRPr sz="2400" b="1" dirty="0">
              <a:solidFill>
                <a:schemeClr val="accent6">
                  <a:lumMod val="75000"/>
                </a:schemeClr>
              </a:solidFill>
            </a:endParaRPr>
          </a:p>
        </p:txBody>
      </p:sp>
      <p:pic>
        <p:nvPicPr>
          <p:cNvPr id="1026" name="Picture 2" descr="Flag of India - Wikipedia">
            <a:extLst>
              <a:ext uri="{FF2B5EF4-FFF2-40B4-BE49-F238E27FC236}">
                <a16:creationId xmlns:a16="http://schemas.microsoft.com/office/drawing/2014/main" id="{91B16669-9AE5-6651-9E38-6944BB5502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6198" y="741129"/>
            <a:ext cx="899414" cy="599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18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717826-E312-48EE-74D6-ABBCCEF3C688}"/>
              </a:ext>
            </a:extLst>
          </p:cNvPr>
          <p:cNvSpPr>
            <a:spLocks noGrp="1"/>
          </p:cNvSpPr>
          <p:nvPr>
            <p:ph type="title"/>
          </p:nvPr>
        </p:nvSpPr>
        <p:spPr>
          <a:xfrm>
            <a:off x="596899" y="403124"/>
            <a:ext cx="6089036" cy="550606"/>
          </a:xfrm>
        </p:spPr>
        <p:txBody>
          <a:bodyPr/>
          <a:lstStyle/>
          <a:p>
            <a:r>
              <a:rPr lang="en-US">
                <a:solidFill>
                  <a:schemeClr val="accent3">
                    <a:lumMod val="50000"/>
                  </a:schemeClr>
                </a:solidFill>
              </a:rPr>
              <a:t>WHY NOT PREEXISTING METHODS?</a:t>
            </a:r>
          </a:p>
        </p:txBody>
      </p:sp>
      <p:sp>
        <p:nvSpPr>
          <p:cNvPr id="4" name="Text Placeholder 3">
            <a:extLst>
              <a:ext uri="{FF2B5EF4-FFF2-40B4-BE49-F238E27FC236}">
                <a16:creationId xmlns:a16="http://schemas.microsoft.com/office/drawing/2014/main" id="{0E043108-5666-A9DA-30EC-E0AB361B4B72}"/>
              </a:ext>
            </a:extLst>
          </p:cNvPr>
          <p:cNvSpPr>
            <a:spLocks noGrp="1"/>
          </p:cNvSpPr>
          <p:nvPr>
            <p:ph type="body" sz="quarter" idx="14"/>
          </p:nvPr>
        </p:nvSpPr>
        <p:spPr>
          <a:xfrm>
            <a:off x="596899" y="953730"/>
            <a:ext cx="6089036" cy="2359741"/>
          </a:xfrm>
        </p:spPr>
        <p:txBody>
          <a:bodyPr>
            <a:normAutofit/>
          </a:bodyPr>
          <a:lstStyle/>
          <a:p>
            <a:r>
              <a:rPr lang="en-US" sz="2000"/>
              <a:t>There are many types  facial recognition which is greatly </a:t>
            </a:r>
            <a:r>
              <a:rPr lang="en-US" sz="2000">
                <a:solidFill>
                  <a:schemeClr val="accent6">
                    <a:lumMod val="75000"/>
                  </a:schemeClr>
                </a:solidFill>
              </a:rPr>
              <a:t>expensive</a:t>
            </a:r>
            <a:r>
              <a:rPr lang="en-US" sz="2000"/>
              <a:t> to be implemented in rural schools </a:t>
            </a:r>
          </a:p>
          <a:p>
            <a:pPr lvl="1"/>
            <a:r>
              <a:rPr lang="en-US" sz="1800" b="1"/>
              <a:t>3D Facial Recognition </a:t>
            </a:r>
            <a:r>
              <a:rPr lang="en-US" sz="1800" b="1">
                <a:solidFill>
                  <a:srgbClr val="FF0000"/>
                </a:solidFill>
              </a:rPr>
              <a:t>( BAD SOLUTION , EXPENSIVE ) </a:t>
            </a:r>
            <a:endParaRPr lang="en-US" sz="1800">
              <a:solidFill>
                <a:srgbClr val="FF0000"/>
              </a:solidFill>
            </a:endParaRPr>
          </a:p>
          <a:p>
            <a:pPr lvl="1"/>
            <a:r>
              <a:rPr lang="en-US" sz="1800" b="1"/>
              <a:t>Infrared/Thermal Facial Recognition </a:t>
            </a:r>
            <a:r>
              <a:rPr lang="en-US" sz="1800" b="1">
                <a:solidFill>
                  <a:srgbClr val="FF0000"/>
                </a:solidFill>
              </a:rPr>
              <a:t>(BAD SOLUTION , High maintenance cost)</a:t>
            </a:r>
          </a:p>
          <a:p>
            <a:pPr lvl="1"/>
            <a:r>
              <a:rPr lang="en-US" sz="1800" b="1"/>
              <a:t>LiDAR-Based Recognition </a:t>
            </a:r>
            <a:r>
              <a:rPr lang="en-US" sz="1800" b="1">
                <a:solidFill>
                  <a:srgbClr val="FF0000"/>
                </a:solidFill>
              </a:rPr>
              <a:t>(BAD SOLUTION, expensive )</a:t>
            </a:r>
          </a:p>
          <a:p>
            <a:endParaRPr lang="en-US">
              <a:solidFill>
                <a:srgbClr val="00B050"/>
              </a:solidFill>
            </a:endParaRPr>
          </a:p>
        </p:txBody>
      </p:sp>
      <p:pic>
        <p:nvPicPr>
          <p:cNvPr id="3074" name="Picture 2" descr="This New LiDAR Technology Can Recognize Your Face from a Full Kilometer Away">
            <a:extLst>
              <a:ext uri="{FF2B5EF4-FFF2-40B4-BE49-F238E27FC236}">
                <a16:creationId xmlns:a16="http://schemas.microsoft.com/office/drawing/2014/main" id="{D16897E9-E194-D825-DA5B-44C82B9AD9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10" r="12101"/>
          <a:stretch>
            <a:fillRect/>
          </a:stretch>
        </p:blipFill>
        <p:spPr bwMode="auto">
          <a:xfrm>
            <a:off x="6813756" y="1040934"/>
            <a:ext cx="5073445" cy="4837471"/>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6CD4950-5075-CDA1-343E-C1C0B2AB2142}"/>
              </a:ext>
            </a:extLst>
          </p:cNvPr>
          <p:cNvSpPr txBox="1"/>
          <p:nvPr/>
        </p:nvSpPr>
        <p:spPr>
          <a:xfrm>
            <a:off x="6921910" y="5948516"/>
            <a:ext cx="4542503" cy="369332"/>
          </a:xfrm>
          <a:prstGeom prst="rect">
            <a:avLst/>
          </a:prstGeom>
          <a:noFill/>
        </p:spPr>
        <p:txBody>
          <a:bodyPr wrap="square" rtlCol="0">
            <a:spAutoFit/>
          </a:bodyPr>
          <a:lstStyle/>
          <a:p>
            <a:r>
              <a:rPr lang="en-US">
                <a:highlight>
                  <a:srgbClr val="00FF00"/>
                </a:highlight>
              </a:rPr>
              <a:t>EXPENSIVE – NOT APPLICABLE TO THIS AREA</a:t>
            </a:r>
          </a:p>
        </p:txBody>
      </p:sp>
      <p:sp>
        <p:nvSpPr>
          <p:cNvPr id="6" name="TextBox 5">
            <a:extLst>
              <a:ext uri="{FF2B5EF4-FFF2-40B4-BE49-F238E27FC236}">
                <a16:creationId xmlns:a16="http://schemas.microsoft.com/office/drawing/2014/main" id="{E9ABE7F5-E3CC-7CA7-974E-AF388DD759D5}"/>
              </a:ext>
            </a:extLst>
          </p:cNvPr>
          <p:cNvSpPr txBox="1"/>
          <p:nvPr/>
        </p:nvSpPr>
        <p:spPr>
          <a:xfrm>
            <a:off x="6735097" y="6317848"/>
            <a:ext cx="5152104" cy="461665"/>
          </a:xfrm>
          <a:prstGeom prst="rect">
            <a:avLst/>
          </a:prstGeom>
          <a:noFill/>
        </p:spPr>
        <p:txBody>
          <a:bodyPr wrap="square" rtlCol="0">
            <a:spAutoFit/>
          </a:bodyPr>
          <a:lstStyle/>
          <a:p>
            <a:r>
              <a:rPr lang="en-US" sz="1200">
                <a:solidFill>
                  <a:schemeClr val="tx2">
                    <a:lumMod val="10000"/>
                  </a:schemeClr>
                </a:solidFill>
              </a:rPr>
              <a:t>Ref : https://www.popularmechanics.com/science/a63724352/snspd-lidar-facial-recognition/</a:t>
            </a:r>
          </a:p>
        </p:txBody>
      </p:sp>
      <p:sp>
        <p:nvSpPr>
          <p:cNvPr id="9" name="TextBox 8">
            <a:extLst>
              <a:ext uri="{FF2B5EF4-FFF2-40B4-BE49-F238E27FC236}">
                <a16:creationId xmlns:a16="http://schemas.microsoft.com/office/drawing/2014/main" id="{817B19B3-1824-4243-4E4C-D99A39BB9332}"/>
              </a:ext>
            </a:extLst>
          </p:cNvPr>
          <p:cNvSpPr txBox="1"/>
          <p:nvPr/>
        </p:nvSpPr>
        <p:spPr>
          <a:xfrm>
            <a:off x="596899" y="3429000"/>
            <a:ext cx="5381113" cy="523220"/>
          </a:xfrm>
          <a:prstGeom prst="rect">
            <a:avLst/>
          </a:prstGeom>
          <a:noFill/>
        </p:spPr>
        <p:txBody>
          <a:bodyPr wrap="square">
            <a:spAutoFit/>
          </a:bodyPr>
          <a:lstStyle/>
          <a:p>
            <a:r>
              <a:rPr lang="en-US" sz="2800">
                <a:solidFill>
                  <a:srgbClr val="00B050"/>
                </a:solidFill>
                <a:latin typeface="+mj-lt"/>
              </a:rPr>
              <a:t>WHY OUR METHOD? : CNN - ML</a:t>
            </a:r>
          </a:p>
        </p:txBody>
      </p:sp>
      <p:sp>
        <p:nvSpPr>
          <p:cNvPr id="11" name="TextBox 10">
            <a:extLst>
              <a:ext uri="{FF2B5EF4-FFF2-40B4-BE49-F238E27FC236}">
                <a16:creationId xmlns:a16="http://schemas.microsoft.com/office/drawing/2014/main" id="{78E85B0D-DB2B-34AF-ABFF-16E3A66495A7}"/>
              </a:ext>
            </a:extLst>
          </p:cNvPr>
          <p:cNvSpPr txBox="1"/>
          <p:nvPr/>
        </p:nvSpPr>
        <p:spPr>
          <a:xfrm>
            <a:off x="596899" y="4136886"/>
            <a:ext cx="6089036" cy="2585323"/>
          </a:xfrm>
          <a:prstGeom prst="rect">
            <a:avLst/>
          </a:prstGeom>
          <a:noFill/>
        </p:spPr>
        <p:txBody>
          <a:bodyPr wrap="square">
            <a:spAutoFit/>
          </a:bodyPr>
          <a:lstStyle/>
          <a:p>
            <a:pPr marL="285750" indent="-285750">
              <a:buFont typeface="Arial" panose="020B0604020202020204" pitchFamily="34" charset="0"/>
              <a:buChar char="•"/>
            </a:pPr>
            <a:r>
              <a:rPr lang="en-US" b="1">
                <a:solidFill>
                  <a:srgbClr val="00B050"/>
                </a:solidFill>
                <a:latin typeface="+mj-lt"/>
              </a:rPr>
              <a:t>No Specialized Hardware Needed </a:t>
            </a:r>
            <a:r>
              <a:rPr lang="en-US" b="1">
                <a:latin typeface="+mj-lt"/>
              </a:rPr>
              <a:t>- </a:t>
            </a:r>
            <a:r>
              <a:rPr lang="en-US">
                <a:latin typeface="+mj-lt"/>
              </a:rPr>
              <a:t>Runs on commodity hardware (CPU/GPU).</a:t>
            </a:r>
          </a:p>
          <a:p>
            <a:pPr marL="285750" indent="-285750">
              <a:buFont typeface="Arial" panose="020B0604020202020204" pitchFamily="34" charset="0"/>
              <a:buChar char="•"/>
            </a:pPr>
            <a:r>
              <a:rPr lang="en-US" b="1">
                <a:solidFill>
                  <a:srgbClr val="00B050"/>
                </a:solidFill>
                <a:latin typeface="+mj-lt"/>
              </a:rPr>
              <a:t>Software-Only Approach </a:t>
            </a:r>
            <a:r>
              <a:rPr lang="en-US" b="1">
                <a:latin typeface="+mj-lt"/>
              </a:rPr>
              <a:t>- </a:t>
            </a:r>
            <a:r>
              <a:rPr lang="en-US">
                <a:latin typeface="+mj-lt"/>
              </a:rPr>
              <a:t>Open-source frameworks like TensorFlow/</a:t>
            </a:r>
            <a:r>
              <a:rPr lang="en-US" err="1">
                <a:latin typeface="+mj-lt"/>
              </a:rPr>
              <a:t>PyTorch</a:t>
            </a:r>
            <a:r>
              <a:rPr lang="en-US">
                <a:latin typeface="+mj-lt"/>
              </a:rPr>
              <a:t> make it nearly free.</a:t>
            </a:r>
          </a:p>
          <a:p>
            <a:pPr marL="285750" indent="-285750">
              <a:buFont typeface="Arial" panose="020B0604020202020204" pitchFamily="34" charset="0"/>
              <a:buChar char="•"/>
            </a:pPr>
            <a:r>
              <a:rPr lang="en-US" b="1">
                <a:solidFill>
                  <a:srgbClr val="00B050"/>
                </a:solidFill>
                <a:latin typeface="+mj-lt"/>
              </a:rPr>
              <a:t>Scalable and Flexible </a:t>
            </a:r>
            <a:r>
              <a:rPr lang="en-US" b="1">
                <a:latin typeface="+mj-lt"/>
              </a:rPr>
              <a:t>- </a:t>
            </a:r>
            <a:r>
              <a:rPr lang="en-US">
                <a:latin typeface="+mj-lt"/>
              </a:rPr>
              <a:t>Can be deployed on local machines , Doesn’t require ongoing licensing fees</a:t>
            </a:r>
          </a:p>
          <a:p>
            <a:pPr marL="285750" indent="-285750">
              <a:buFont typeface="Arial" panose="020B0604020202020204" pitchFamily="34" charset="0"/>
              <a:buChar char="•"/>
            </a:pPr>
            <a:r>
              <a:rPr lang="en-US" b="1">
                <a:solidFill>
                  <a:srgbClr val="00B050"/>
                </a:solidFill>
                <a:latin typeface="+mj-lt"/>
              </a:rPr>
              <a:t>Great Accuracy </a:t>
            </a:r>
            <a:r>
              <a:rPr lang="en-US" b="1">
                <a:latin typeface="+mj-lt"/>
              </a:rPr>
              <a:t>– </a:t>
            </a:r>
            <a:r>
              <a:rPr lang="en-US">
                <a:latin typeface="+mj-lt"/>
              </a:rPr>
              <a:t>achieve </a:t>
            </a:r>
            <a:r>
              <a:rPr lang="en-US" b="1">
                <a:latin typeface="+mj-lt"/>
              </a:rPr>
              <a:t>95–99% accuracy</a:t>
            </a:r>
            <a:r>
              <a:rPr lang="en-US">
                <a:latin typeface="+mj-lt"/>
              </a:rPr>
              <a:t> on 2D photos</a:t>
            </a:r>
          </a:p>
          <a:p>
            <a:endParaRPr lang="en-US" sz="1800" b="1"/>
          </a:p>
        </p:txBody>
      </p:sp>
    </p:spTree>
    <p:extLst>
      <p:ext uri="{BB962C8B-B14F-4D97-AF65-F5344CB8AC3E}">
        <p14:creationId xmlns:p14="http://schemas.microsoft.com/office/powerpoint/2010/main" val="779413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C8A52487-D1B8-BF10-167E-B48AE3037CF0}"/>
              </a:ext>
            </a:extLst>
          </p:cNvPr>
          <p:cNvSpPr/>
          <p:nvPr/>
        </p:nvSpPr>
        <p:spPr>
          <a:xfrm>
            <a:off x="447366" y="3970399"/>
            <a:ext cx="5019366" cy="102501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CB910D59-6015-9BF0-F18A-2B5CFD8D0DC4}"/>
              </a:ext>
            </a:extLst>
          </p:cNvPr>
          <p:cNvSpPr/>
          <p:nvPr/>
        </p:nvSpPr>
        <p:spPr>
          <a:xfrm>
            <a:off x="6292646" y="2336323"/>
            <a:ext cx="4581832" cy="109267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5B86A60-A855-A369-D9E7-D4D26BF40E88}"/>
              </a:ext>
            </a:extLst>
          </p:cNvPr>
          <p:cNvSpPr/>
          <p:nvPr/>
        </p:nvSpPr>
        <p:spPr>
          <a:xfrm>
            <a:off x="6263149" y="1209235"/>
            <a:ext cx="4581832" cy="102501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451E020F-35DA-2B34-8715-559764461D53}"/>
              </a:ext>
            </a:extLst>
          </p:cNvPr>
          <p:cNvSpPr/>
          <p:nvPr/>
        </p:nvSpPr>
        <p:spPr>
          <a:xfrm>
            <a:off x="6292646" y="210600"/>
            <a:ext cx="4552335" cy="89061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A0E22A2E-C488-C5BD-B39A-944B4D5E58A1}"/>
              </a:ext>
            </a:extLst>
          </p:cNvPr>
          <p:cNvSpPr/>
          <p:nvPr/>
        </p:nvSpPr>
        <p:spPr>
          <a:xfrm>
            <a:off x="447366" y="5057487"/>
            <a:ext cx="5019365" cy="95864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ABFA95AE-75BB-F53A-833A-8DE89ECE20C7}"/>
              </a:ext>
            </a:extLst>
          </p:cNvPr>
          <p:cNvSpPr/>
          <p:nvPr/>
        </p:nvSpPr>
        <p:spPr>
          <a:xfrm>
            <a:off x="471949" y="1924664"/>
            <a:ext cx="4994785" cy="102501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224CBBBE-83B4-68DD-73CD-D7BFE83430BE}"/>
              </a:ext>
            </a:extLst>
          </p:cNvPr>
          <p:cNvSpPr txBox="1"/>
          <p:nvPr/>
        </p:nvSpPr>
        <p:spPr>
          <a:xfrm>
            <a:off x="471950" y="157316"/>
            <a:ext cx="4886632" cy="1384995"/>
          </a:xfrm>
          <a:prstGeom prst="rect">
            <a:avLst/>
          </a:prstGeom>
          <a:noFill/>
        </p:spPr>
        <p:txBody>
          <a:bodyPr wrap="square" rtlCol="0">
            <a:spAutoFit/>
          </a:bodyPr>
          <a:lstStyle/>
          <a:p>
            <a:pPr algn="ctr"/>
            <a:r>
              <a:rPr lang="en-US" sz="2800" b="1"/>
              <a:t>OVERALL PROJECT MECHENISM IN BRIEF </a:t>
            </a:r>
          </a:p>
          <a:p>
            <a:pPr algn="ctr"/>
            <a:r>
              <a:rPr lang="en-US" sz="2800" b="1"/>
              <a:t>EXPLAINED WITH FLOW-MAP</a:t>
            </a:r>
          </a:p>
        </p:txBody>
      </p:sp>
      <p:sp>
        <p:nvSpPr>
          <p:cNvPr id="18" name="TextBox 17">
            <a:extLst>
              <a:ext uri="{FF2B5EF4-FFF2-40B4-BE49-F238E27FC236}">
                <a16:creationId xmlns:a16="http://schemas.microsoft.com/office/drawing/2014/main" id="{BFC6DED8-FB7B-8E64-56E0-619B00F8FF42}"/>
              </a:ext>
            </a:extLst>
          </p:cNvPr>
          <p:cNvSpPr txBox="1"/>
          <p:nvPr/>
        </p:nvSpPr>
        <p:spPr>
          <a:xfrm>
            <a:off x="737419" y="2113935"/>
            <a:ext cx="4306529" cy="984885"/>
          </a:xfrm>
          <a:prstGeom prst="rect">
            <a:avLst/>
          </a:prstGeom>
          <a:noFill/>
        </p:spPr>
        <p:txBody>
          <a:bodyPr wrap="square" rtlCol="0">
            <a:spAutoFit/>
          </a:bodyPr>
          <a:lstStyle/>
          <a:p>
            <a:r>
              <a:rPr lang="en-US" sz="2000"/>
              <a:t>01 : THE CAMERA TAKES INPUT IMAGE </a:t>
            </a:r>
          </a:p>
          <a:p>
            <a:endParaRPr lang="en-US"/>
          </a:p>
        </p:txBody>
      </p:sp>
      <p:sp>
        <p:nvSpPr>
          <p:cNvPr id="19" name="Rectangle: Rounded Corners 18">
            <a:extLst>
              <a:ext uri="{FF2B5EF4-FFF2-40B4-BE49-F238E27FC236}">
                <a16:creationId xmlns:a16="http://schemas.microsoft.com/office/drawing/2014/main" id="{52853A27-E92C-9C40-D72C-4778D1EC35C2}"/>
              </a:ext>
            </a:extLst>
          </p:cNvPr>
          <p:cNvSpPr/>
          <p:nvPr/>
        </p:nvSpPr>
        <p:spPr>
          <a:xfrm>
            <a:off x="471949" y="2993922"/>
            <a:ext cx="4994784" cy="914402"/>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0471ECA-5221-63B9-DCC8-658900D6B179}"/>
              </a:ext>
            </a:extLst>
          </p:cNvPr>
          <p:cNvSpPr txBox="1"/>
          <p:nvPr/>
        </p:nvSpPr>
        <p:spPr>
          <a:xfrm>
            <a:off x="762001" y="3055997"/>
            <a:ext cx="4306529" cy="707886"/>
          </a:xfrm>
          <a:prstGeom prst="rect">
            <a:avLst/>
          </a:prstGeom>
          <a:noFill/>
        </p:spPr>
        <p:txBody>
          <a:bodyPr wrap="square" rtlCol="0">
            <a:spAutoFit/>
          </a:bodyPr>
          <a:lstStyle/>
          <a:p>
            <a:r>
              <a:rPr lang="en-US" sz="2000"/>
              <a:t>02 : FACE DETECTION TRACKS FACE AND CROPS FACE</a:t>
            </a:r>
          </a:p>
        </p:txBody>
      </p:sp>
      <p:sp>
        <p:nvSpPr>
          <p:cNvPr id="21" name="TextBox 20">
            <a:extLst>
              <a:ext uri="{FF2B5EF4-FFF2-40B4-BE49-F238E27FC236}">
                <a16:creationId xmlns:a16="http://schemas.microsoft.com/office/drawing/2014/main" id="{0398540C-6F5E-38BB-788D-2EECCE75AA18}"/>
              </a:ext>
            </a:extLst>
          </p:cNvPr>
          <p:cNvSpPr txBox="1"/>
          <p:nvPr/>
        </p:nvSpPr>
        <p:spPr>
          <a:xfrm>
            <a:off x="737418" y="3970400"/>
            <a:ext cx="4424517" cy="707886"/>
          </a:xfrm>
          <a:prstGeom prst="rect">
            <a:avLst/>
          </a:prstGeom>
          <a:noFill/>
        </p:spPr>
        <p:txBody>
          <a:bodyPr wrap="square" rtlCol="0">
            <a:spAutoFit/>
          </a:bodyPr>
          <a:lstStyle/>
          <a:p>
            <a:r>
              <a:rPr lang="en-US" sz="2000"/>
              <a:t>03 : THE CROPPED FACE IMAGE IS PUSHED INTO THE MAIN CNN MODEL</a:t>
            </a:r>
          </a:p>
        </p:txBody>
      </p:sp>
      <p:sp>
        <p:nvSpPr>
          <p:cNvPr id="22" name="TextBox 21">
            <a:extLst>
              <a:ext uri="{FF2B5EF4-FFF2-40B4-BE49-F238E27FC236}">
                <a16:creationId xmlns:a16="http://schemas.microsoft.com/office/drawing/2014/main" id="{0179243C-54E0-F6EC-7EBE-0E8E18818BDD}"/>
              </a:ext>
            </a:extLst>
          </p:cNvPr>
          <p:cNvSpPr txBox="1"/>
          <p:nvPr/>
        </p:nvSpPr>
        <p:spPr>
          <a:xfrm>
            <a:off x="737418" y="5085895"/>
            <a:ext cx="4503176" cy="707886"/>
          </a:xfrm>
          <a:prstGeom prst="rect">
            <a:avLst/>
          </a:prstGeom>
          <a:noFill/>
        </p:spPr>
        <p:txBody>
          <a:bodyPr wrap="square" rtlCol="0">
            <a:spAutoFit/>
          </a:bodyPr>
          <a:lstStyle/>
          <a:p>
            <a:r>
              <a:rPr lang="en-US" sz="2000"/>
              <a:t>04 : THE CNN MODEL FIND CONVERTS IMAGE INTO 128D VECTOR EMBEDDING</a:t>
            </a:r>
          </a:p>
        </p:txBody>
      </p:sp>
      <p:sp>
        <p:nvSpPr>
          <p:cNvPr id="23" name="TextBox 22">
            <a:extLst>
              <a:ext uri="{FF2B5EF4-FFF2-40B4-BE49-F238E27FC236}">
                <a16:creationId xmlns:a16="http://schemas.microsoft.com/office/drawing/2014/main" id="{7F44E5A8-6E3D-85F2-5C4D-6928E719C5CE}"/>
              </a:ext>
            </a:extLst>
          </p:cNvPr>
          <p:cNvSpPr txBox="1"/>
          <p:nvPr/>
        </p:nvSpPr>
        <p:spPr>
          <a:xfrm>
            <a:off x="6430297" y="210601"/>
            <a:ext cx="4257368" cy="707886"/>
          </a:xfrm>
          <a:prstGeom prst="rect">
            <a:avLst/>
          </a:prstGeom>
          <a:noFill/>
        </p:spPr>
        <p:txBody>
          <a:bodyPr wrap="square" rtlCol="0">
            <a:spAutoFit/>
          </a:bodyPr>
          <a:lstStyle/>
          <a:p>
            <a:r>
              <a:rPr lang="en-US" sz="2000"/>
              <a:t>05  : EMBEDDING IS SEARCHED USING MATH SEARCH METHODS </a:t>
            </a:r>
          </a:p>
        </p:txBody>
      </p:sp>
      <p:sp>
        <p:nvSpPr>
          <p:cNvPr id="24" name="TextBox 23">
            <a:extLst>
              <a:ext uri="{FF2B5EF4-FFF2-40B4-BE49-F238E27FC236}">
                <a16:creationId xmlns:a16="http://schemas.microsoft.com/office/drawing/2014/main" id="{59FA13A0-4841-82D8-B513-E64E8E74FB60}"/>
              </a:ext>
            </a:extLst>
          </p:cNvPr>
          <p:cNvSpPr txBox="1"/>
          <p:nvPr/>
        </p:nvSpPr>
        <p:spPr>
          <a:xfrm>
            <a:off x="6381134" y="1243823"/>
            <a:ext cx="4277032" cy="1015663"/>
          </a:xfrm>
          <a:prstGeom prst="rect">
            <a:avLst/>
          </a:prstGeom>
          <a:noFill/>
        </p:spPr>
        <p:txBody>
          <a:bodyPr wrap="square" rtlCol="0">
            <a:spAutoFit/>
          </a:bodyPr>
          <a:lstStyle/>
          <a:p>
            <a:r>
              <a:rPr lang="en-US" sz="2000"/>
              <a:t>06 : Euclidean distance (L2 norm) (Cosine similarity is mathematically equivalent)</a:t>
            </a:r>
          </a:p>
        </p:txBody>
      </p:sp>
      <p:sp>
        <p:nvSpPr>
          <p:cNvPr id="25" name="TextBox 24">
            <a:extLst>
              <a:ext uri="{FF2B5EF4-FFF2-40B4-BE49-F238E27FC236}">
                <a16:creationId xmlns:a16="http://schemas.microsoft.com/office/drawing/2014/main" id="{76A61FA9-04DF-6BD3-1504-FEE2D3A37C0F}"/>
              </a:ext>
            </a:extLst>
          </p:cNvPr>
          <p:cNvSpPr txBox="1"/>
          <p:nvPr/>
        </p:nvSpPr>
        <p:spPr>
          <a:xfrm>
            <a:off x="6395884" y="2393757"/>
            <a:ext cx="4345858" cy="1015663"/>
          </a:xfrm>
          <a:prstGeom prst="rect">
            <a:avLst/>
          </a:prstGeom>
          <a:noFill/>
        </p:spPr>
        <p:txBody>
          <a:bodyPr wrap="square" rtlCol="0">
            <a:spAutoFit/>
          </a:bodyPr>
          <a:lstStyle/>
          <a:p>
            <a:r>
              <a:rPr lang="en-US" sz="2000"/>
              <a:t>07 : THEN FINALLY IF MATCHED &gt; 95% THEN RETURN ID TO RETRIEVE PERSON IDENTITY</a:t>
            </a:r>
          </a:p>
        </p:txBody>
      </p:sp>
      <p:sp>
        <p:nvSpPr>
          <p:cNvPr id="3" name="TextBox 2">
            <a:extLst>
              <a:ext uri="{FF2B5EF4-FFF2-40B4-BE49-F238E27FC236}">
                <a16:creationId xmlns:a16="http://schemas.microsoft.com/office/drawing/2014/main" id="{17028C8A-EFB7-625F-3748-598BCD9CEDB7}"/>
              </a:ext>
            </a:extLst>
          </p:cNvPr>
          <p:cNvSpPr txBox="1"/>
          <p:nvPr/>
        </p:nvSpPr>
        <p:spPr>
          <a:xfrm>
            <a:off x="6848167" y="3547012"/>
            <a:ext cx="4581832" cy="3077766"/>
          </a:xfrm>
          <a:prstGeom prst="rect">
            <a:avLst/>
          </a:prstGeom>
          <a:noFill/>
        </p:spPr>
        <p:txBody>
          <a:bodyPr wrap="square" rtlCol="0">
            <a:spAutoFit/>
          </a:bodyPr>
          <a:lstStyle/>
          <a:p>
            <a:r>
              <a:rPr lang="en-US" sz="1400" u="sng">
                <a:hlinkClick r:id="rId2">
                  <a:extLst>
                    <a:ext uri="{A12FA001-AC4F-418D-AE19-62706E023703}">
                      <ahyp:hlinkClr xmlns:ahyp="http://schemas.microsoft.com/office/drawing/2018/hyperlinkcolor" val="tx"/>
                    </a:ext>
                  </a:extLst>
                </a:hlinkClick>
              </a:rPr>
              <a:t>LINK  :  </a:t>
            </a:r>
            <a:r>
              <a:rPr lang="en-US" i="1">
                <a:solidFill>
                  <a:srgbClr val="467886"/>
                </a:solidFill>
                <a:hlinkClick r:id="rId2">
                  <a:extLst>
                    <a:ext uri="{A12FA001-AC4F-418D-AE19-62706E023703}">
                      <ahyp:hlinkClr xmlns:ahyp="http://schemas.microsoft.com/office/drawing/2018/hyperlinkcolor" val="tx"/>
                    </a:ext>
                  </a:extLst>
                </a:hlinkClick>
              </a:rPr>
              <a:t>https://www.kaggle.com/datasets/stoicstatic/face-recognition-dataset</a:t>
            </a:r>
            <a:r>
              <a:rPr lang="en-US" i="1">
                <a:solidFill>
                  <a:srgbClr val="467886"/>
                </a:solidFill>
              </a:rPr>
              <a:t> </a:t>
            </a:r>
          </a:p>
          <a:p>
            <a:r>
              <a:rPr lang="en-US"/>
              <a:t>SOURCE : Nikit </a:t>
            </a:r>
            <a:r>
              <a:rPr lang="en-US" err="1"/>
              <a:t>Periwal</a:t>
            </a:r>
            <a:r>
              <a:rPr lang="en-US"/>
              <a:t> – KAGGLE </a:t>
            </a:r>
          </a:p>
          <a:p>
            <a:r>
              <a:rPr lang="en-US"/>
              <a:t>LICENSE - </a:t>
            </a:r>
            <a:r>
              <a:rPr lang="nl-NL"/>
              <a:t>CC0 1.0 Universal CC0 1.0 Deed</a:t>
            </a:r>
          </a:p>
          <a:p>
            <a:r>
              <a:rPr lang="en-US"/>
              <a:t>The person who associated a work with this deed has dedicated the work to the public domain by waiving all of his or her rights to the work worldwide under copyright law, including all related and neighboring rights, to the extent allowed by law</a:t>
            </a:r>
            <a:endParaRPr lang="nl-NL"/>
          </a:p>
        </p:txBody>
      </p:sp>
      <p:sp>
        <p:nvSpPr>
          <p:cNvPr id="2" name="TextBox 1">
            <a:extLst>
              <a:ext uri="{FF2B5EF4-FFF2-40B4-BE49-F238E27FC236}">
                <a16:creationId xmlns:a16="http://schemas.microsoft.com/office/drawing/2014/main" id="{87420C27-AD20-2085-309F-F71D25DF47DB}"/>
              </a:ext>
            </a:extLst>
          </p:cNvPr>
          <p:cNvSpPr txBox="1"/>
          <p:nvPr/>
        </p:nvSpPr>
        <p:spPr>
          <a:xfrm>
            <a:off x="447366" y="6115665"/>
            <a:ext cx="5982931" cy="646331"/>
          </a:xfrm>
          <a:prstGeom prst="rect">
            <a:avLst/>
          </a:prstGeom>
          <a:noFill/>
        </p:spPr>
        <p:txBody>
          <a:bodyPr wrap="square" rtlCol="0">
            <a:spAutoFit/>
          </a:bodyPr>
          <a:lstStyle/>
          <a:p>
            <a:pPr marL="285750" indent="-285750">
              <a:buFont typeface="Arial" panose="020B0604020202020204" pitchFamily="34" charset="0"/>
              <a:buChar char="•"/>
            </a:pPr>
            <a:r>
              <a:rPr lang="en-US" b="1">
                <a:latin typeface="Arial Black" panose="020B0A04020102020204" pitchFamily="34" charset="0"/>
              </a:rPr>
              <a:t>A depth mapping AI will also be embedded</a:t>
            </a:r>
          </a:p>
          <a:p>
            <a:r>
              <a:rPr lang="en-US" b="1">
                <a:latin typeface="Arial Black" panose="020B0A04020102020204" pitchFamily="34" charset="0"/>
              </a:rPr>
              <a:t>to tackle fake faces such as photos</a:t>
            </a:r>
          </a:p>
        </p:txBody>
      </p:sp>
    </p:spTree>
    <p:extLst>
      <p:ext uri="{BB962C8B-B14F-4D97-AF65-F5344CB8AC3E}">
        <p14:creationId xmlns:p14="http://schemas.microsoft.com/office/powerpoint/2010/main" val="1797412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1446" y="171756"/>
            <a:ext cx="5879690" cy="673818"/>
          </a:xfrm>
        </p:spPr>
        <p:txBody>
          <a:bodyPr/>
          <a:lstStyle/>
          <a:p>
            <a:pPr algn="ctr"/>
            <a:r>
              <a:rPr>
                <a:solidFill>
                  <a:schemeClr val="accent3">
                    <a:lumMod val="75000"/>
                  </a:schemeClr>
                </a:solidFill>
              </a:rPr>
              <a:t>The </a:t>
            </a:r>
            <a:r>
              <a:rPr lang="en-US">
                <a:solidFill>
                  <a:schemeClr val="accent3">
                    <a:lumMod val="75000"/>
                  </a:schemeClr>
                </a:solidFill>
              </a:rPr>
              <a:t>Convolutional Neural Network</a:t>
            </a:r>
            <a:br>
              <a:rPr lang="en-US"/>
            </a:br>
            <a:r>
              <a:rPr lang="en-GB">
                <a:solidFill>
                  <a:srgbClr val="FFFF00"/>
                </a:solidFill>
              </a:rPr>
              <a:t>HOW IT WORKS ?</a:t>
            </a:r>
            <a:endParaRPr>
              <a:solidFill>
                <a:srgbClr val="FFFF00"/>
              </a:solidFill>
            </a:endParaRPr>
          </a:p>
        </p:txBody>
      </p:sp>
      <p:sp>
        <p:nvSpPr>
          <p:cNvPr id="4" name="Text Placeholder 3"/>
          <p:cNvSpPr>
            <a:spLocks noGrp="1"/>
          </p:cNvSpPr>
          <p:nvPr>
            <p:ph type="body" sz="quarter" idx="14"/>
          </p:nvPr>
        </p:nvSpPr>
        <p:spPr>
          <a:xfrm>
            <a:off x="245805" y="845574"/>
            <a:ext cx="6246563" cy="5978012"/>
          </a:xfrm>
        </p:spPr>
        <p:txBody>
          <a:bodyPr>
            <a:noAutofit/>
          </a:bodyPr>
          <a:lstStyle/>
          <a:p>
            <a:r>
              <a:rPr lang="en-US" b="1">
                <a:solidFill>
                  <a:schemeClr val="accent3">
                    <a:lumMod val="75000"/>
                  </a:schemeClr>
                </a:solidFill>
              </a:rPr>
              <a:t>1. Input Layer</a:t>
            </a:r>
            <a:endParaRPr lang="en-US">
              <a:solidFill>
                <a:schemeClr val="accent3">
                  <a:lumMod val="75000"/>
                </a:schemeClr>
              </a:solidFill>
            </a:endParaRPr>
          </a:p>
          <a:p>
            <a:pPr lvl="1"/>
            <a:r>
              <a:rPr lang="en-US"/>
              <a:t>An image is decoded, resized to </a:t>
            </a:r>
            <a:r>
              <a:rPr lang="en-US" b="1"/>
              <a:t>160x160 pixels</a:t>
            </a:r>
            <a:r>
              <a:rPr lang="en-US"/>
              <a:t>, and converted into a numerical array.</a:t>
            </a:r>
          </a:p>
          <a:p>
            <a:r>
              <a:rPr lang="en-US" b="1">
                <a:solidFill>
                  <a:schemeClr val="accent3">
                    <a:lumMod val="75000"/>
                  </a:schemeClr>
                </a:solidFill>
              </a:rPr>
              <a:t>2. Feature Learning (CNN Layers + RELU + POOLING)</a:t>
            </a:r>
            <a:endParaRPr lang="en-US">
              <a:solidFill>
                <a:schemeClr val="accent3">
                  <a:lumMod val="75000"/>
                </a:schemeClr>
              </a:solidFill>
            </a:endParaRPr>
          </a:p>
          <a:p>
            <a:pPr lvl="1"/>
            <a:r>
              <a:rPr lang="en-US" b="1"/>
              <a:t>Convolution:</a:t>
            </a:r>
            <a:r>
              <a:rPr lang="en-US"/>
              <a:t> The model learns key facial features, starting from simple edges and building up to complex parts like eyes and noses.</a:t>
            </a:r>
          </a:p>
          <a:p>
            <a:pPr lvl="1"/>
            <a:r>
              <a:rPr lang="en-US" err="1"/>
              <a:t>ReLU</a:t>
            </a:r>
            <a:r>
              <a:rPr lang="en-US"/>
              <a:t> (inside Conv2D) - Keeps only useful signals</a:t>
            </a:r>
          </a:p>
          <a:p>
            <a:pPr lvl="1"/>
            <a:r>
              <a:rPr lang="en-US" b="1"/>
              <a:t>Max Pooling:</a:t>
            </a:r>
            <a:r>
              <a:rPr lang="en-US"/>
              <a:t> The image is simplified, reducing its size while keeping only the most important features.</a:t>
            </a:r>
          </a:p>
          <a:p>
            <a:r>
              <a:rPr lang="en-US" b="1">
                <a:solidFill>
                  <a:schemeClr val="accent3">
                    <a:lumMod val="75000"/>
                  </a:schemeClr>
                </a:solidFill>
              </a:rPr>
              <a:t>3. Embedding (Dense Layer)</a:t>
            </a:r>
            <a:endParaRPr lang="en-US">
              <a:solidFill>
                <a:schemeClr val="accent3">
                  <a:lumMod val="75000"/>
                </a:schemeClr>
              </a:solidFill>
            </a:endParaRPr>
          </a:p>
          <a:p>
            <a:pPr lvl="1"/>
            <a:r>
              <a:rPr lang="en-US"/>
              <a:t>Learned features are converted into a unique </a:t>
            </a:r>
            <a:r>
              <a:rPr lang="en-US" b="1"/>
              <a:t>128-number "face signature"</a:t>
            </a:r>
            <a:r>
              <a:rPr lang="en-US"/>
              <a:t> (vector embedding).</a:t>
            </a:r>
          </a:p>
          <a:p>
            <a:pPr lvl="1"/>
            <a:r>
              <a:rPr lang="en-US"/>
              <a:t>This signature is the face's unique mathematical identity within the model.</a:t>
            </a:r>
          </a:p>
          <a:p>
            <a:r>
              <a:rPr lang="en-US" b="1">
                <a:solidFill>
                  <a:schemeClr val="accent3">
                    <a:lumMod val="75000"/>
                  </a:schemeClr>
                </a:solidFill>
              </a:rPr>
              <a:t>4. Matching &amp; Decision</a:t>
            </a:r>
            <a:endParaRPr lang="en-US">
              <a:solidFill>
                <a:schemeClr val="accent3">
                  <a:lumMod val="75000"/>
                </a:schemeClr>
              </a:solidFill>
            </a:endParaRPr>
          </a:p>
          <a:p>
            <a:pPr lvl="1"/>
            <a:r>
              <a:rPr lang="en-US"/>
              <a:t>A </a:t>
            </a:r>
            <a:r>
              <a:rPr lang="en-US" b="1"/>
              <a:t>similarity score</a:t>
            </a:r>
            <a:r>
              <a:rPr lang="en-US"/>
              <a:t> is calculated. If the score is above our threshold (e.g., 95%), we declare it a </a:t>
            </a:r>
            <a:r>
              <a:rPr lang="en-US" b="1"/>
              <a:t>match</a:t>
            </a:r>
            <a:r>
              <a:rPr lang="en-US"/>
              <a:t>.</a:t>
            </a:r>
          </a:p>
          <a:p>
            <a:endParaRPr lang="en-US" sz="1100"/>
          </a:p>
          <a:p>
            <a:endParaRPr lang="en-US" sz="1100" b="1"/>
          </a:p>
          <a:p>
            <a:endParaRPr lang="en-US" b="1"/>
          </a:p>
        </p:txBody>
      </p:sp>
      <p:pic>
        <p:nvPicPr>
          <p:cNvPr id="5126" name="Picture 6" descr="How to Calculate parameters in Convolutional Neural Network (CNN)">
            <a:extLst>
              <a:ext uri="{FF2B5EF4-FFF2-40B4-BE49-F238E27FC236}">
                <a16:creationId xmlns:a16="http://schemas.microsoft.com/office/drawing/2014/main" id="{DA572127-BB9F-E285-34FB-12CB9C94871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890"/>
          <a:stretch>
            <a:fillRect/>
          </a:stretch>
        </p:blipFill>
        <p:spPr bwMode="auto">
          <a:xfrm rot="5400000">
            <a:off x="5848598" y="890377"/>
            <a:ext cx="4127646" cy="2484544"/>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pic>
        <p:nvPicPr>
          <p:cNvPr id="6148" name="Picture 4" descr="Ref : https://www.researchgate.net/figure/llustration-of-Max-Pooling-and-Average-Pooling-Figure-2-above-shows-an-example-of-max_fig2_333593451&#10;">
            <a:extLst>
              <a:ext uri="{FF2B5EF4-FFF2-40B4-BE49-F238E27FC236}">
                <a16:creationId xmlns:a16="http://schemas.microsoft.com/office/drawing/2014/main" id="{AD87480D-05FC-5592-84CA-7B819E5BAF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2475" y="68825"/>
            <a:ext cx="2790699" cy="42278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8194" name="Picture 2" descr="Vector Embeddings 101: The New Building Blocks for Generative AI">
            <a:extLst>
              <a:ext uri="{FF2B5EF4-FFF2-40B4-BE49-F238E27FC236}">
                <a16:creationId xmlns:a16="http://schemas.microsoft.com/office/drawing/2014/main" id="{F3F67D57-6A21-811F-00E5-360794F7A6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70149" y="4296695"/>
            <a:ext cx="5521851" cy="2526891"/>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340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4094E-819A-90D0-4A0D-09670F5FE889}"/>
              </a:ext>
            </a:extLst>
          </p:cNvPr>
          <p:cNvSpPr>
            <a:spLocks noGrp="1"/>
          </p:cNvSpPr>
          <p:nvPr>
            <p:ph type="title"/>
          </p:nvPr>
        </p:nvSpPr>
        <p:spPr>
          <a:xfrm>
            <a:off x="904569" y="245807"/>
            <a:ext cx="6027174" cy="629264"/>
          </a:xfrm>
        </p:spPr>
        <p:txBody>
          <a:bodyPr/>
          <a:lstStyle/>
          <a:p>
            <a:r>
              <a:rPr lang="en-US"/>
              <a:t>FUTURE ASPECTS &amp; GOALS </a:t>
            </a:r>
          </a:p>
        </p:txBody>
      </p:sp>
      <p:sp>
        <p:nvSpPr>
          <p:cNvPr id="4" name="Text Placeholder 3">
            <a:extLst>
              <a:ext uri="{FF2B5EF4-FFF2-40B4-BE49-F238E27FC236}">
                <a16:creationId xmlns:a16="http://schemas.microsoft.com/office/drawing/2014/main" id="{57A8DE17-04B8-6758-6709-F2D5C29A8419}"/>
              </a:ext>
            </a:extLst>
          </p:cNvPr>
          <p:cNvSpPr>
            <a:spLocks noGrp="1"/>
          </p:cNvSpPr>
          <p:nvPr>
            <p:ph type="body" sz="quarter" idx="14"/>
          </p:nvPr>
        </p:nvSpPr>
        <p:spPr>
          <a:xfrm>
            <a:off x="176981" y="648929"/>
            <a:ext cx="8691717" cy="6086168"/>
          </a:xfrm>
        </p:spPr>
        <p:txBody>
          <a:bodyPr>
            <a:normAutofit/>
          </a:bodyPr>
          <a:lstStyle/>
          <a:p>
            <a:r>
              <a:rPr lang="en-US" sz="1800" dirty="0"/>
              <a:t>We plan to add </a:t>
            </a:r>
            <a:r>
              <a:rPr lang="en-US" sz="1800" dirty="0" err="1"/>
              <a:t>alot</a:t>
            </a:r>
            <a:r>
              <a:rPr lang="en-US" sz="1800" dirty="0"/>
              <a:t> of features in the final product such as :</a:t>
            </a:r>
          </a:p>
          <a:p>
            <a:r>
              <a:rPr lang="en-US" sz="1800" b="1" dirty="0">
                <a:solidFill>
                  <a:schemeClr val="accent3">
                    <a:lumMod val="50000"/>
                  </a:schemeClr>
                </a:solidFill>
              </a:rPr>
              <a:t>END TO END ENCRYPTION </a:t>
            </a:r>
            <a:r>
              <a:rPr lang="en-US" sz="1800" b="1" dirty="0"/>
              <a:t>:  </a:t>
            </a:r>
            <a:r>
              <a:rPr lang="en-US" sz="1800" dirty="0"/>
              <a:t>This ensures that data of every staff and student is protected </a:t>
            </a:r>
            <a:r>
              <a:rPr lang="en-US" sz="1800" dirty="0" err="1"/>
              <a:t>upto</a:t>
            </a:r>
            <a:r>
              <a:rPr lang="en-US" sz="1800" dirty="0"/>
              <a:t> military standards , we will encrypt the embedding set using best encryptions available and also look </a:t>
            </a:r>
            <a:r>
              <a:rPr lang="en-US" sz="1800" dirty="0" err="1"/>
              <a:t>upto</a:t>
            </a:r>
            <a:r>
              <a:rPr lang="en-US" sz="1800" dirty="0"/>
              <a:t> quantum proof encryption as our further research focus.</a:t>
            </a:r>
          </a:p>
          <a:p>
            <a:r>
              <a:rPr lang="en-US" sz="1800" b="1" dirty="0">
                <a:solidFill>
                  <a:schemeClr val="accent3">
                    <a:lumMod val="50000"/>
                  </a:schemeClr>
                </a:solidFill>
              </a:rPr>
              <a:t>BLOCKCHAIN</a:t>
            </a:r>
            <a:r>
              <a:rPr lang="en-US" sz="1800" b="1" dirty="0"/>
              <a:t> : </a:t>
            </a:r>
            <a:r>
              <a:rPr lang="en-US" sz="1800" dirty="0"/>
              <a:t>This ensures that no fake data can be generated in the embedding and only the real identity is verified </a:t>
            </a:r>
          </a:p>
          <a:p>
            <a:r>
              <a:rPr lang="en-US" sz="1800" b="1" dirty="0">
                <a:solidFill>
                  <a:schemeClr val="accent3">
                    <a:lumMod val="50000"/>
                  </a:schemeClr>
                </a:solidFill>
              </a:rPr>
              <a:t>Smarter System </a:t>
            </a:r>
            <a:r>
              <a:rPr lang="en-US" sz="1800" b="1" dirty="0"/>
              <a:t>: </a:t>
            </a:r>
            <a:r>
              <a:rPr lang="en-US" sz="1800" dirty="0"/>
              <a:t>Implementation of LLM (Large Language Model) based monitoring over the data will keep it more automated and reliable </a:t>
            </a:r>
          </a:p>
          <a:p>
            <a:r>
              <a:rPr lang="en-US" sz="1800" b="1" dirty="0">
                <a:solidFill>
                  <a:schemeClr val="accent3">
                    <a:lumMod val="50000"/>
                  </a:schemeClr>
                </a:solidFill>
              </a:rPr>
              <a:t>PARENT – STAFF APP : </a:t>
            </a:r>
            <a:r>
              <a:rPr lang="en-US" sz="1800" dirty="0">
                <a:solidFill>
                  <a:schemeClr val="tx1"/>
                </a:solidFill>
              </a:rPr>
              <a:t>We plan to provide integrated app linked with the system that gives live updates about which student is present and which student is out of the classroom with respect to timing.</a:t>
            </a:r>
          </a:p>
          <a:p>
            <a:r>
              <a:rPr lang="en-US" sz="1800" dirty="0">
                <a:solidFill>
                  <a:schemeClr val="tx1"/>
                </a:solidFill>
              </a:rPr>
              <a:t> </a:t>
            </a:r>
            <a:r>
              <a:rPr lang="en-US" sz="1800" b="1" dirty="0">
                <a:solidFill>
                  <a:schemeClr val="accent3">
                    <a:lumMod val="50000"/>
                  </a:schemeClr>
                </a:solidFill>
              </a:rPr>
              <a:t>CUSTOMISED OPTIONS : </a:t>
            </a:r>
            <a:r>
              <a:rPr lang="en-US" sz="1800" dirty="0">
                <a:solidFill>
                  <a:schemeClr val="tx1"/>
                </a:solidFill>
              </a:rPr>
              <a:t>We plan to add custom options for special occasions such as EVENTS , MID-DAY MEALS , etc. WITH super easy user interface </a:t>
            </a:r>
          </a:p>
          <a:p>
            <a:r>
              <a:rPr lang="en-US" sz="1800" b="1" dirty="0">
                <a:solidFill>
                  <a:schemeClr val="accent3">
                    <a:lumMod val="50000"/>
                  </a:schemeClr>
                </a:solidFill>
              </a:rPr>
              <a:t>DISASTER PROOF : </a:t>
            </a:r>
            <a:r>
              <a:rPr lang="en-US" sz="1800" dirty="0"/>
              <a:t>If one server goes down (due to earthquake, fire, flood, or hardware failure), the system </a:t>
            </a:r>
            <a:r>
              <a:rPr lang="en-US" sz="1800" b="1" dirty="0"/>
              <a:t>automatically fetches data from another location</a:t>
            </a:r>
            <a:r>
              <a:rPr lang="en-US" sz="1800" dirty="0"/>
              <a:t>. </a:t>
            </a:r>
          </a:p>
        </p:txBody>
      </p:sp>
    </p:spTree>
    <p:extLst>
      <p:ext uri="{BB962C8B-B14F-4D97-AF65-F5344CB8AC3E}">
        <p14:creationId xmlns:p14="http://schemas.microsoft.com/office/powerpoint/2010/main" val="2038938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6899" y="441325"/>
            <a:ext cx="5384801" cy="807372"/>
          </a:xfrm>
        </p:spPr>
        <p:txBody>
          <a:bodyPr/>
          <a:lstStyle/>
          <a:p>
            <a:r>
              <a:rPr lang="en-US"/>
              <a:t>USER INTERFACE PROTOTYPE &amp; PLANS</a:t>
            </a:r>
            <a:endParaRPr/>
          </a:p>
        </p:txBody>
      </p:sp>
      <p:sp>
        <p:nvSpPr>
          <p:cNvPr id="4" name="Text Placeholder 3"/>
          <p:cNvSpPr>
            <a:spLocks noGrp="1"/>
          </p:cNvSpPr>
          <p:nvPr>
            <p:ph type="body" sz="quarter" idx="14"/>
          </p:nvPr>
        </p:nvSpPr>
        <p:spPr>
          <a:xfrm>
            <a:off x="596899" y="1549399"/>
            <a:ext cx="5384801" cy="5195530"/>
          </a:xfrm>
        </p:spPr>
        <p:txBody>
          <a:bodyPr>
            <a:noAutofit/>
          </a:bodyPr>
          <a:lstStyle/>
          <a:p>
            <a:pPr marL="0" indent="0"/>
            <a:r>
              <a:rPr lang="en-US" sz="2000" dirty="0"/>
              <a:t>We plan to keep it :</a:t>
            </a:r>
          </a:p>
          <a:p>
            <a:pPr marL="342900" indent="-342900">
              <a:buFont typeface="Arial" panose="020B0604020202020204" pitchFamily="34" charset="0"/>
              <a:buChar char="•"/>
            </a:pPr>
            <a:r>
              <a:rPr lang="en-US" sz="2000" dirty="0">
                <a:solidFill>
                  <a:srgbClr val="00B050"/>
                </a:solidFill>
              </a:rPr>
              <a:t>FUN</a:t>
            </a:r>
            <a:r>
              <a:rPr lang="en-US" sz="2000" dirty="0"/>
              <a:t> and shouldn’t feel like a chore to scan</a:t>
            </a:r>
          </a:p>
          <a:p>
            <a:pPr marL="342900" indent="-342900">
              <a:buFont typeface="Arial" panose="020B0604020202020204" pitchFamily="34" charset="0"/>
              <a:buChar char="•"/>
            </a:pPr>
            <a:r>
              <a:rPr lang="en-US" sz="2000" dirty="0"/>
              <a:t>Will provide with </a:t>
            </a:r>
            <a:r>
              <a:rPr lang="en-US" sz="2000" dirty="0">
                <a:solidFill>
                  <a:srgbClr val="00B050"/>
                </a:solidFill>
              </a:rPr>
              <a:t>special quotes</a:t>
            </a:r>
            <a:r>
              <a:rPr lang="en-US" sz="2000" dirty="0"/>
              <a:t> unique with each person</a:t>
            </a:r>
          </a:p>
          <a:p>
            <a:pPr marL="342900" indent="-342900">
              <a:buFont typeface="Arial" panose="020B0604020202020204" pitchFamily="34" charset="0"/>
              <a:buChar char="•"/>
            </a:pPr>
            <a:r>
              <a:rPr lang="en-US" sz="2000" dirty="0">
                <a:solidFill>
                  <a:srgbClr val="00B0F0"/>
                </a:solidFill>
              </a:rPr>
              <a:t>Vibrant</a:t>
            </a:r>
            <a:r>
              <a:rPr lang="en-US" sz="2000" dirty="0"/>
              <a:t> </a:t>
            </a:r>
            <a:r>
              <a:rPr lang="en-US" sz="2000" dirty="0">
                <a:solidFill>
                  <a:srgbClr val="FF0000"/>
                </a:solidFill>
              </a:rPr>
              <a:t>and</a:t>
            </a:r>
            <a:r>
              <a:rPr lang="en-US" sz="2000" dirty="0"/>
              <a:t> </a:t>
            </a:r>
            <a:r>
              <a:rPr lang="en-US" sz="2000" dirty="0">
                <a:solidFill>
                  <a:srgbClr val="F828DA"/>
                </a:solidFill>
              </a:rPr>
              <a:t>colorful</a:t>
            </a:r>
            <a:r>
              <a:rPr lang="en-US" sz="2000" dirty="0"/>
              <a:t> </a:t>
            </a:r>
            <a:r>
              <a:rPr lang="en-US" sz="2000" dirty="0">
                <a:solidFill>
                  <a:srgbClr val="FFFF00"/>
                </a:solidFill>
              </a:rPr>
              <a:t>design</a:t>
            </a:r>
            <a:r>
              <a:rPr lang="en-US" sz="2000" dirty="0"/>
              <a:t> (non tech design)</a:t>
            </a:r>
          </a:p>
          <a:p>
            <a:pPr marL="342900" indent="-342900">
              <a:buFont typeface="Arial" panose="020B0604020202020204" pitchFamily="34" charset="0"/>
              <a:buChar char="•"/>
            </a:pPr>
            <a:r>
              <a:rPr lang="en-US" sz="2000" dirty="0">
                <a:solidFill>
                  <a:srgbClr val="FFFF00"/>
                </a:solidFill>
              </a:rPr>
              <a:t>Jargon free </a:t>
            </a:r>
            <a:r>
              <a:rPr lang="en-US" sz="2000" dirty="0"/>
              <a:t>approach to feel relatable and personalized </a:t>
            </a:r>
          </a:p>
          <a:p>
            <a:pPr marL="342900" indent="-342900">
              <a:buFont typeface="Arial" panose="020B0604020202020204" pitchFamily="34" charset="0"/>
              <a:buChar char="•"/>
            </a:pPr>
            <a:r>
              <a:rPr lang="en-US" sz="2000" dirty="0"/>
              <a:t>Use of regional languages into the system </a:t>
            </a:r>
          </a:p>
          <a:p>
            <a:pPr marL="342900" indent="-342900">
              <a:buFont typeface="Arial" panose="020B0604020202020204" pitchFamily="34" charset="0"/>
              <a:buChar char="•"/>
            </a:pPr>
            <a:r>
              <a:rPr lang="en-US" sz="2000" dirty="0"/>
              <a:t>Fun animations and smooth experience</a:t>
            </a:r>
          </a:p>
          <a:p>
            <a:endParaRPr lang="en-US" sz="2000" dirty="0"/>
          </a:p>
          <a:p>
            <a:r>
              <a:rPr lang="en-US" sz="2000" dirty="0">
                <a:solidFill>
                  <a:srgbClr val="92D050"/>
                </a:solidFill>
              </a:rPr>
              <a:t>THIS IS JUST A PROTOTYPE – WE PLAN TO PROVIDE MUCH BETTER DESIGN </a:t>
            </a:r>
          </a:p>
          <a:p>
            <a:pPr marL="342900" indent="-342900">
              <a:buFont typeface="Arial" panose="020B0604020202020204" pitchFamily="34" charset="0"/>
              <a:buChar char="•"/>
            </a:pPr>
            <a:endParaRPr lang="en-US" sz="2000" dirty="0"/>
          </a:p>
        </p:txBody>
      </p:sp>
      <p:pic>
        <p:nvPicPr>
          <p:cNvPr id="8" name="Picture 7">
            <a:extLst>
              <a:ext uri="{FF2B5EF4-FFF2-40B4-BE49-F238E27FC236}">
                <a16:creationId xmlns:a16="http://schemas.microsoft.com/office/drawing/2014/main" id="{FE933328-8810-1F94-9F7A-B3A5E7102C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1469" y="1376515"/>
            <a:ext cx="5715615" cy="352978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083000983"/>
      </p:ext>
    </p:extLst>
  </p:cSld>
  <p:clrMapOvr>
    <a:masterClrMapping/>
  </p:clrMapOvr>
</p:sld>
</file>

<file path=ppt/theme/theme1.xml><?xml version="1.0" encoding="utf-8"?>
<a:theme xmlns:a="http://schemas.openxmlformats.org/drawingml/2006/main" name="Midnight Whisper">
  <a:themeElements>
    <a:clrScheme name="Midnight Whisper">
      <a:dk1>
        <a:sysClr val="windowText" lastClr="000000"/>
      </a:dk1>
      <a:lt1>
        <a:sysClr val="window" lastClr="FFFFFF"/>
      </a:lt1>
      <a:dk2>
        <a:srgbClr val="595959"/>
      </a:dk2>
      <a:lt2>
        <a:srgbClr val="EEEEEE"/>
      </a:lt2>
      <a:accent1>
        <a:srgbClr val="181817"/>
      </a:accent1>
      <a:accent2>
        <a:srgbClr val="CFADBE"/>
      </a:accent2>
      <a:accent3>
        <a:srgbClr val="FFC0A5"/>
      </a:accent3>
      <a:accent4>
        <a:srgbClr val="FFB173"/>
      </a:accent4>
      <a:accent5>
        <a:srgbClr val="E75833"/>
      </a:accent5>
      <a:accent6>
        <a:srgbClr val="FFEFA4"/>
      </a:accent6>
      <a:hlink>
        <a:srgbClr val="467886"/>
      </a:hlink>
      <a:folHlink>
        <a:srgbClr val="0097A7"/>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F639419-8780-44AD-91DA-16ED5955112B}">
  <we:reference id="wa200008583" version="1.0.0.1" store="en-GB" storeType="OMEX"/>
  <we:alternateReferences>
    <we:reference id="WA200008583" version="1.0.0.1" store="WA200008583"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65B8DAE0642B942BB833EAABF75097C" ma:contentTypeVersion="1" ma:contentTypeDescription="Create a new document." ma:contentTypeScope="" ma:versionID="65b3ea5cf94abf7469d31648d7787be9">
  <xsd:schema xmlns:xsd="http://www.w3.org/2001/XMLSchema" xmlns:xs="http://www.w3.org/2001/XMLSchema" xmlns:p="http://schemas.microsoft.com/office/2006/metadata/properties" xmlns:ns3="d34c6c18-4ad7-4e7f-8c7d-cff3ba25f783" targetNamespace="http://schemas.microsoft.com/office/2006/metadata/properties" ma:root="true" ma:fieldsID="e0a5c97bf16824de68f51955cb291ad1" ns3:_="">
    <xsd:import namespace="d34c6c18-4ad7-4e7f-8c7d-cff3ba25f783"/>
    <xsd:element name="properties">
      <xsd:complexType>
        <xsd:sequence>
          <xsd:element name="documentManagement">
            <xsd:complexType>
              <xsd:all>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4c6c18-4ad7-4e7f-8c7d-cff3ba25f783"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04442CA-1DB9-47EE-B331-65EC81405609}">
  <ds:schemaRefs>
    <ds:schemaRef ds:uri="d34c6c18-4ad7-4e7f-8c7d-cff3ba25f78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66ADCA0-A15B-4239-9E34-452872432449}">
  <ds:schemaRefs>
    <ds:schemaRef ds:uri="d34c6c18-4ad7-4e7f-8c7d-cff3ba25f78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FAAEE3-710C-4422-908D-1B408BC11E0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811</Words>
  <Application>Microsoft Office PowerPoint</Application>
  <PresentationFormat>Widescreen</PresentationFormat>
  <Paragraphs>65</Paragraphs>
  <Slides>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Arial</vt:lpstr>
      <vt:lpstr>Arial Black</vt:lpstr>
      <vt:lpstr>Franklin Gothic Book</vt:lpstr>
      <vt:lpstr>Franklin Gothic Medium</vt:lpstr>
      <vt:lpstr>Midnight Whisper</vt:lpstr>
      <vt:lpstr>PROBLEM STATEMENT: SMART INDIA HACKATHON 2025  Internal VIT hackathon Round 1:   </vt:lpstr>
      <vt:lpstr>WHY NOT PREEXISTING METHODS?</vt:lpstr>
      <vt:lpstr>PowerPoint Presentation</vt:lpstr>
      <vt:lpstr>The Convolutional Neural Network HOW IT WORKS ?</vt:lpstr>
      <vt:lpstr>FUTURE ASPECTS &amp; GOALS </vt:lpstr>
      <vt:lpstr>USER INTERFACE PROTOTYPE &amp; PLANS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AZEEM AKHTAR</dc:creator>
  <cp:lastModifiedBy>Ishan Mani Singh</cp:lastModifiedBy>
  <cp:revision>2</cp:revision>
  <dcterms:created xsi:type="dcterms:W3CDTF">2025-09-21T13:29:40Z</dcterms:created>
  <dcterms:modified xsi:type="dcterms:W3CDTF">2025-09-23T05:39:45Z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0x010100265B8DAE0642B942BB833EAABF75097C</vt:lpwstr>
  </property>
</Properties>
</file>