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RY Design</a:t>
            </a:r>
            <a:br>
              <a:rPr lang="en-NZ" dirty="0" smtClean="0"/>
            </a:br>
            <a:r>
              <a:rPr lang="en-NZ" dirty="0" smtClean="0"/>
              <a:t>(MSA PHASE 2 ASSESSMENT)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73259"/>
            <a:ext cx="9448800" cy="444741"/>
          </a:xfrm>
        </p:spPr>
        <p:txBody>
          <a:bodyPr/>
          <a:lstStyle/>
          <a:p>
            <a:r>
              <a:rPr lang="en-NZ" dirty="0" smtClean="0"/>
              <a:t>By Irsan Arisandy</a:t>
            </a:r>
          </a:p>
        </p:txBody>
      </p:sp>
    </p:spTree>
    <p:extLst>
      <p:ext uri="{BB962C8B-B14F-4D97-AF65-F5344CB8AC3E}">
        <p14:creationId xmlns:p14="http://schemas.microsoft.com/office/powerpoint/2010/main" val="37640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About 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Originally from Indonesia, </a:t>
            </a:r>
            <a:r>
              <a:rPr lang="en-NZ" dirty="0" smtClean="0"/>
              <a:t>Jakarta</a:t>
            </a:r>
          </a:p>
          <a:p>
            <a:r>
              <a:rPr lang="en-NZ"/>
              <a:t>Enjoys travelling to places, hanging </a:t>
            </a:r>
            <a:r>
              <a:rPr lang="en-NZ"/>
              <a:t>with </a:t>
            </a:r>
            <a:r>
              <a:rPr lang="en-NZ" smtClean="0"/>
              <a:t>friends</a:t>
            </a:r>
            <a:endParaRPr lang="en-NZ" dirty="0" smtClean="0"/>
          </a:p>
          <a:p>
            <a:r>
              <a:rPr lang="en-NZ" dirty="0" smtClean="0"/>
              <a:t>Currently a student at University of Auckland</a:t>
            </a:r>
          </a:p>
          <a:p>
            <a:r>
              <a:rPr lang="en-NZ" dirty="0" smtClean="0"/>
              <a:t>Studying </a:t>
            </a:r>
            <a:r>
              <a:rPr lang="en-NZ" dirty="0" smtClean="0"/>
              <a:t>Bachelor of Science</a:t>
            </a:r>
          </a:p>
          <a:p>
            <a:pPr lvl="1"/>
            <a:r>
              <a:rPr lang="en-NZ" dirty="0" smtClean="0"/>
              <a:t>Double major: Computer Science (main) and Information Systems</a:t>
            </a:r>
          </a:p>
          <a:p>
            <a:r>
              <a:rPr lang="en-NZ" dirty="0" smtClean="0"/>
              <a:t>Doing Microsoft Student Accelerator to learn more skills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64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Assessment’s scenario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89517"/>
            <a:ext cx="10820400" cy="3829168"/>
          </a:xfrm>
        </p:spPr>
        <p:txBody>
          <a:bodyPr/>
          <a:lstStyle/>
          <a:p>
            <a:r>
              <a:rPr lang="en-US" dirty="0"/>
              <a:t>My project is similar to the </a:t>
            </a:r>
            <a:r>
              <a:rPr lang="en-US" dirty="0" err="1"/>
              <a:t>Nandoso</a:t>
            </a:r>
            <a:r>
              <a:rPr lang="en-US" dirty="0"/>
              <a:t> scenario</a:t>
            </a:r>
          </a:p>
          <a:p>
            <a:r>
              <a:rPr lang="en-US" dirty="0"/>
              <a:t>Includes minimum requirements, as well as Facebook Authentication, Application Insight, GitHub (source control), </a:t>
            </a:r>
            <a:r>
              <a:rPr lang="en-US" dirty="0" err="1"/>
              <a:t>SignalR</a:t>
            </a:r>
            <a:r>
              <a:rPr lang="en-US" dirty="0"/>
              <a:t> (live chat) and jQuery Plugins (</a:t>
            </a:r>
            <a:r>
              <a:rPr lang="en-US" dirty="0" err="1"/>
              <a:t>fakeloader</a:t>
            </a:r>
            <a:r>
              <a:rPr lang="en-US" dirty="0"/>
              <a:t> and </a:t>
            </a:r>
            <a:r>
              <a:rPr lang="en-US" dirty="0" err="1"/>
              <a:t>sweetalert</a:t>
            </a:r>
            <a:r>
              <a:rPr lang="en-US" dirty="0"/>
              <a:t>)</a:t>
            </a:r>
          </a:p>
          <a:p>
            <a:r>
              <a:rPr lang="en-US" dirty="0"/>
              <a:t>Project is based on RY Design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users </a:t>
            </a:r>
            <a:r>
              <a:rPr lang="en-US" dirty="0"/>
              <a:t>can see the products, not just </a:t>
            </a:r>
            <a:r>
              <a:rPr lang="en-US" dirty="0" smtClean="0"/>
              <a:t>users </a:t>
            </a:r>
            <a:r>
              <a:rPr lang="en-US" dirty="0"/>
              <a:t>that are logged into Facebook</a:t>
            </a:r>
          </a:p>
          <a:p>
            <a:pPr lvl="1"/>
            <a:r>
              <a:rPr lang="en-US" dirty="0"/>
              <a:t>To post new forum or feedback in a forum, or do live chat, </a:t>
            </a:r>
            <a:r>
              <a:rPr lang="en-US" dirty="0" smtClean="0"/>
              <a:t>users </a:t>
            </a:r>
            <a:r>
              <a:rPr lang="en-US" dirty="0"/>
              <a:t>must be logged into Facebook</a:t>
            </a:r>
          </a:p>
          <a:p>
            <a:pPr lvl="1"/>
            <a:r>
              <a:rPr lang="en-US" dirty="0"/>
              <a:t>The name displayed on your forum/s, feedback/s, and messages is taken directly from the Facebook login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21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055801"/>
          </a:xfrm>
        </p:spPr>
        <p:txBody>
          <a:bodyPr/>
          <a:lstStyle/>
          <a:p>
            <a:r>
              <a:rPr lang="en-NZ" dirty="0" smtClean="0"/>
              <a:t>API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9184"/>
            <a:ext cx="10820400" cy="4468483"/>
          </a:xfrm>
        </p:spPr>
        <p:txBody>
          <a:bodyPr>
            <a:normAutofit/>
          </a:bodyPr>
          <a:lstStyle/>
          <a:p>
            <a:r>
              <a:rPr lang="en-US" dirty="0"/>
              <a:t>API is contained in a JavaScript file </a:t>
            </a:r>
            <a:r>
              <a:rPr lang="en-US" dirty="0" smtClean="0"/>
              <a:t>forumModule.js and feedbackModule.js, which </a:t>
            </a:r>
            <a:r>
              <a:rPr lang="en-US" dirty="0"/>
              <a:t>uses </a:t>
            </a:r>
            <a:r>
              <a:rPr lang="en-US" dirty="0" smtClean="0"/>
              <a:t>AJAX </a:t>
            </a:r>
            <a:r>
              <a:rPr lang="en-US" dirty="0"/>
              <a:t>for </a:t>
            </a:r>
            <a:r>
              <a:rPr lang="en-US" dirty="0" smtClean="0"/>
              <a:t>“GET” </a:t>
            </a:r>
            <a:r>
              <a:rPr lang="en-US" dirty="0"/>
              <a:t>and </a:t>
            </a:r>
            <a:r>
              <a:rPr lang="en-US" dirty="0" smtClean="0"/>
              <a:t>“POST” requests</a:t>
            </a:r>
          </a:p>
          <a:p>
            <a:r>
              <a:rPr lang="en-US" dirty="0" smtClean="0"/>
              <a:t>Depending on which forum the user picked, the feedback displayed on the feedback page will only be related to that forum</a:t>
            </a:r>
          </a:p>
          <a:p>
            <a:r>
              <a:rPr lang="en-US" dirty="0" smtClean="0"/>
              <a:t>Data </a:t>
            </a:r>
            <a:r>
              <a:rPr lang="en-US" dirty="0"/>
              <a:t>is sent and received in JSON format. Keys are:</a:t>
            </a:r>
          </a:p>
          <a:p>
            <a:pPr lvl="1"/>
            <a:r>
              <a:rPr lang="en-US" dirty="0" smtClean="0"/>
              <a:t>ID (generated </a:t>
            </a:r>
            <a:r>
              <a:rPr lang="en-US" dirty="0"/>
              <a:t>by the </a:t>
            </a:r>
            <a:r>
              <a:rPr lang="en-US" dirty="0" smtClean="0"/>
              <a:t>API) and </a:t>
            </a:r>
            <a:r>
              <a:rPr lang="en-US" dirty="0" err="1" smtClean="0"/>
              <a:t>forumID</a:t>
            </a:r>
            <a:r>
              <a:rPr lang="en-US" dirty="0" smtClean="0"/>
              <a:t>: </a:t>
            </a:r>
            <a:r>
              <a:rPr lang="en-US" dirty="0"/>
              <a:t>identify </a:t>
            </a:r>
            <a:r>
              <a:rPr lang="en-US" dirty="0" smtClean="0"/>
              <a:t>forum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eedbackID</a:t>
            </a:r>
            <a:r>
              <a:rPr lang="en-US" dirty="0" smtClean="0"/>
              <a:t> (generated by the API): identify feedback</a:t>
            </a:r>
          </a:p>
          <a:p>
            <a:pPr lvl="1"/>
            <a:r>
              <a:rPr lang="en-NZ" dirty="0" err="1" smtClean="0"/>
              <a:t>ForumTitle</a:t>
            </a:r>
            <a:r>
              <a:rPr lang="en-NZ" dirty="0" smtClean="0"/>
              <a:t>: title of forum</a:t>
            </a:r>
          </a:p>
          <a:p>
            <a:pPr lvl="1"/>
            <a:r>
              <a:rPr lang="en-NZ" dirty="0" err="1" smtClean="0"/>
              <a:t>ReplierComment</a:t>
            </a:r>
            <a:r>
              <a:rPr lang="en-NZ" dirty="0" smtClean="0"/>
              <a:t>: feedback of a forum</a:t>
            </a:r>
          </a:p>
          <a:p>
            <a:pPr lvl="1"/>
            <a:r>
              <a:rPr lang="en-NZ" dirty="0" err="1" smtClean="0"/>
              <a:t>ForumAuthor</a:t>
            </a:r>
            <a:r>
              <a:rPr lang="en-NZ" dirty="0" smtClean="0"/>
              <a:t> (</a:t>
            </a:r>
            <a:r>
              <a:rPr lang="en-NZ" dirty="0" err="1" smtClean="0"/>
              <a:t>forumModule</a:t>
            </a:r>
            <a:r>
              <a:rPr lang="en-NZ" dirty="0" smtClean="0"/>
              <a:t>) and </a:t>
            </a:r>
            <a:r>
              <a:rPr lang="en-NZ" dirty="0" err="1" smtClean="0"/>
              <a:t>ReplierName</a:t>
            </a:r>
            <a:r>
              <a:rPr lang="en-NZ" dirty="0" smtClean="0"/>
              <a:t> (</a:t>
            </a:r>
            <a:r>
              <a:rPr lang="en-NZ" dirty="0" err="1" smtClean="0"/>
              <a:t>feedbackModule</a:t>
            </a:r>
            <a:r>
              <a:rPr lang="en-NZ" dirty="0" smtClean="0"/>
              <a:t>): name of person who wrote it</a:t>
            </a:r>
          </a:p>
          <a:p>
            <a:pPr lvl="1"/>
            <a:r>
              <a:rPr lang="en-US" dirty="0" err="1" smtClean="0"/>
              <a:t>DateWritten</a:t>
            </a:r>
            <a:r>
              <a:rPr lang="en-US" dirty="0" smtClean="0"/>
              <a:t> (</a:t>
            </a:r>
            <a:r>
              <a:rPr lang="en-US" dirty="0" err="1" smtClean="0"/>
              <a:t>forumModule</a:t>
            </a:r>
            <a:r>
              <a:rPr lang="en-US" dirty="0" smtClean="0"/>
              <a:t>) and </a:t>
            </a:r>
            <a:r>
              <a:rPr lang="en-US" dirty="0" err="1" smtClean="0"/>
              <a:t>ForumCreatedOn</a:t>
            </a:r>
            <a:r>
              <a:rPr lang="en-US" dirty="0" smtClean="0"/>
              <a:t> (</a:t>
            </a:r>
            <a:r>
              <a:rPr lang="en-US" dirty="0" err="1" smtClean="0"/>
              <a:t>feedbackModule</a:t>
            </a:r>
            <a:r>
              <a:rPr lang="en-US" dirty="0" smtClean="0"/>
              <a:t>): </a:t>
            </a:r>
            <a:r>
              <a:rPr lang="en-US" dirty="0" err="1" smtClean="0"/>
              <a:t>datetime</a:t>
            </a:r>
            <a:r>
              <a:rPr lang="en-US" dirty="0" smtClean="0"/>
              <a:t> of when it was 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Forum page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Displays a table of forums, as well as the forum’s author and the date it was created</a:t>
            </a:r>
          </a:p>
          <a:p>
            <a:r>
              <a:rPr lang="en-NZ" dirty="0" smtClean="0"/>
              <a:t>Each forum row includes a button that will go to the feedback page (which will show the feedback that relates to the forum depending on the button that has been clicked)</a:t>
            </a:r>
          </a:p>
          <a:p>
            <a:r>
              <a:rPr lang="en-NZ" dirty="0" smtClean="0"/>
              <a:t>Includes a button that goes to a page for adding a new forum</a:t>
            </a:r>
          </a:p>
          <a:p>
            <a:r>
              <a:rPr lang="en-NZ" dirty="0" smtClean="0"/>
              <a:t>Depending on the situation, a </a:t>
            </a:r>
            <a:r>
              <a:rPr lang="en-NZ" dirty="0" err="1" smtClean="0"/>
              <a:t>sweetalert</a:t>
            </a:r>
            <a:r>
              <a:rPr lang="en-NZ" dirty="0" smtClean="0"/>
              <a:t> or an alert will pop up which corresponds to adding the forum</a:t>
            </a:r>
          </a:p>
          <a:p>
            <a:r>
              <a:rPr lang="en-NZ" dirty="0" smtClean="0"/>
              <a:t>Forums are stored in the MySQL Database in Azure.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5823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Feedback page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Displays a table of </a:t>
            </a:r>
            <a:r>
              <a:rPr lang="en-NZ" dirty="0" smtClean="0"/>
              <a:t>feedbacks, </a:t>
            </a:r>
            <a:r>
              <a:rPr lang="en-NZ" dirty="0"/>
              <a:t>as well as the forum’s author and the date it was </a:t>
            </a:r>
            <a:r>
              <a:rPr lang="en-NZ" dirty="0" smtClean="0"/>
              <a:t>created</a:t>
            </a:r>
          </a:p>
          <a:p>
            <a:r>
              <a:rPr lang="en-NZ" dirty="0" smtClean="0"/>
              <a:t>Includes </a:t>
            </a:r>
            <a:r>
              <a:rPr lang="en-NZ" dirty="0"/>
              <a:t>a button that goes to a page for adding a new </a:t>
            </a:r>
            <a:r>
              <a:rPr lang="en-NZ" dirty="0" smtClean="0"/>
              <a:t>feedback</a:t>
            </a:r>
            <a:endParaRPr lang="en-NZ" dirty="0"/>
          </a:p>
          <a:p>
            <a:r>
              <a:rPr lang="en-NZ" dirty="0"/>
              <a:t>Depending on the situation, a </a:t>
            </a:r>
            <a:r>
              <a:rPr lang="en-NZ" dirty="0" err="1"/>
              <a:t>sweetalert</a:t>
            </a:r>
            <a:r>
              <a:rPr lang="en-NZ" dirty="0"/>
              <a:t> or an alert will pop up which corresponds to adding the </a:t>
            </a:r>
            <a:r>
              <a:rPr lang="en-NZ" dirty="0" smtClean="0"/>
              <a:t>feedback</a:t>
            </a:r>
            <a:endParaRPr lang="en-NZ" dirty="0"/>
          </a:p>
          <a:p>
            <a:r>
              <a:rPr lang="en-NZ" dirty="0" smtClean="0"/>
              <a:t>Feedbacks </a:t>
            </a:r>
            <a:r>
              <a:rPr lang="en-NZ" dirty="0"/>
              <a:t>are stored in the MySQL Database in Azure.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0901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Facebook authentication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in with Facebook is required to </a:t>
            </a:r>
            <a:r>
              <a:rPr lang="en-US" dirty="0" smtClean="0"/>
              <a:t>make new forum/feedback</a:t>
            </a:r>
            <a:endParaRPr lang="en-US" dirty="0"/>
          </a:p>
          <a:p>
            <a:r>
              <a:rPr lang="en-US" dirty="0"/>
              <a:t>Also required for live chatting</a:t>
            </a:r>
          </a:p>
          <a:p>
            <a:r>
              <a:rPr lang="en-US" dirty="0"/>
              <a:t>Login response name is passed from the Facebook login script to the corresponding HTML page through </a:t>
            </a:r>
            <a:r>
              <a:rPr lang="en-US" dirty="0" smtClean="0"/>
              <a:t>a hidden div tag</a:t>
            </a:r>
            <a:endParaRPr lang="en-US" dirty="0"/>
          </a:p>
          <a:p>
            <a:r>
              <a:rPr lang="en-US" dirty="0"/>
              <a:t>It is then accessed by the </a:t>
            </a:r>
            <a:r>
              <a:rPr lang="en-US" dirty="0" smtClean="0"/>
              <a:t>forum/feedback by </a:t>
            </a:r>
            <a:r>
              <a:rPr lang="en-US" dirty="0"/>
              <a:t>getting the </a:t>
            </a:r>
            <a:r>
              <a:rPr lang="en-US" dirty="0" smtClean="0"/>
              <a:t>hidden div tag</a:t>
            </a:r>
            <a:endParaRPr lang="en-US" dirty="0"/>
          </a:p>
          <a:p>
            <a:r>
              <a:rPr lang="en-US" dirty="0"/>
              <a:t>If the user is not signed </a:t>
            </a:r>
            <a:r>
              <a:rPr lang="en-US" dirty="0" smtClean="0"/>
              <a:t>in, an </a:t>
            </a:r>
            <a:r>
              <a:rPr lang="en-US" dirty="0"/>
              <a:t>alert will pop up </a:t>
            </a:r>
            <a:r>
              <a:rPr lang="en-US" dirty="0" smtClean="0"/>
              <a:t>whenever </a:t>
            </a:r>
            <a:r>
              <a:rPr lang="en-US" dirty="0"/>
              <a:t>they try to </a:t>
            </a:r>
            <a:r>
              <a:rPr lang="en-US" dirty="0" smtClean="0"/>
              <a:t>make new forum/feedback or do live chat</a:t>
            </a:r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989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Live chat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with </a:t>
            </a:r>
            <a:r>
              <a:rPr lang="en-US" dirty="0" err="1" smtClean="0"/>
              <a:t>SignalR</a:t>
            </a:r>
            <a:r>
              <a:rPr lang="en-US" dirty="0" smtClean="0"/>
              <a:t>, as taught </a:t>
            </a:r>
            <a:r>
              <a:rPr lang="en-US" dirty="0"/>
              <a:t>in the MSA Phase 2 in-person training</a:t>
            </a:r>
          </a:p>
          <a:p>
            <a:r>
              <a:rPr lang="en-US" dirty="0"/>
              <a:t>Users must be logged </a:t>
            </a:r>
            <a:r>
              <a:rPr lang="en-US" dirty="0" smtClean="0"/>
              <a:t>into </a:t>
            </a:r>
            <a:r>
              <a:rPr lang="en-US" dirty="0"/>
              <a:t>Facebook to chat</a:t>
            </a:r>
          </a:p>
          <a:p>
            <a:r>
              <a:rPr lang="en-US" dirty="0"/>
              <a:t>In </a:t>
            </a:r>
            <a:r>
              <a:rPr lang="en-US"/>
              <a:t>the </a:t>
            </a:r>
            <a:r>
              <a:rPr lang="en-US" smtClean="0"/>
              <a:t>future, </a:t>
            </a:r>
            <a:r>
              <a:rPr lang="en-US" dirty="0"/>
              <a:t>the Web App can be improved by allowing the enter key to be pressed instead of having to click the send button for each message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91542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107</TotalTime>
  <Words>554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RY Design (MSA PHASE 2 ASSESSMENT)</vt:lpstr>
      <vt:lpstr>About me</vt:lpstr>
      <vt:lpstr>Assessment’s scenario</vt:lpstr>
      <vt:lpstr>API</vt:lpstr>
      <vt:lpstr>Forum page</vt:lpstr>
      <vt:lpstr>Feedback page</vt:lpstr>
      <vt:lpstr>Facebook authentication</vt:lpstr>
      <vt:lpstr>Live chat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 Design MSA PHASE 2 ASSESSMENT</dc:title>
  <dc:creator>Irsan Arisandy</dc:creator>
  <cp:lastModifiedBy>Irsan Arisandy</cp:lastModifiedBy>
  <cp:revision>12</cp:revision>
  <dcterms:created xsi:type="dcterms:W3CDTF">2015-11-26T04:12:31Z</dcterms:created>
  <dcterms:modified xsi:type="dcterms:W3CDTF">2015-11-26T21:17:51Z</dcterms:modified>
</cp:coreProperties>
</file>