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15-Nov-22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GitHub</a:t>
            </a:r>
            <a:r>
              <a:rPr lang="en-US" dirty="0" smtClean="0"/>
              <a:t>, Inc. is an Internet hosting service for software development and version control using </a:t>
            </a:r>
            <a:r>
              <a:rPr lang="en-US" dirty="0" err="1" smtClean="0"/>
              <a:t>Git</a:t>
            </a:r>
            <a:r>
              <a:rPr lang="en-US" dirty="0" smtClean="0"/>
              <a:t>. It provides the distributed version control of </a:t>
            </a:r>
            <a:r>
              <a:rPr lang="en-US" dirty="0" err="1" smtClean="0"/>
              <a:t>Git</a:t>
            </a:r>
            <a:r>
              <a:rPr lang="en-US" smtClean="0"/>
              <a:t> plus access control, bug tracking, software feature requests, task management, continuous integration, and wikis for every project.</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GitHub, Inc. is an Internet hosting service for software development and version control using Git. It provides the distributed version control of Git plus access control, bug tracking, software feature requests, task management, continuous integration, and wikis for every project.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Inc. is an Internet hosting service for software development and version control using Git. It provides the distributed version control of Git plus access control, bug tracking, software feature requests, task management, continuous integration, and wikis for every project.</dc:title>
  <dc:creator>Mohamed Arshath</dc:creator>
  <cp:lastModifiedBy>ARSHATH</cp:lastModifiedBy>
  <cp:revision>1</cp:revision>
  <dcterms:created xsi:type="dcterms:W3CDTF">2006-08-16T00:00:00Z</dcterms:created>
  <dcterms:modified xsi:type="dcterms:W3CDTF">2022-11-15T05:47:59Z</dcterms:modified>
</cp:coreProperties>
</file>