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8" r:id="rId3"/>
    <p:sldId id="257" r:id="rId4"/>
    <p:sldId id="264" r:id="rId5"/>
    <p:sldId id="260" r:id="rId6"/>
    <p:sldId id="261" r:id="rId7"/>
    <p:sldId id="265" r:id="rId8"/>
    <p:sldId id="266" r:id="rId9"/>
    <p:sldId id="267" r:id="rId10"/>
    <p:sldId id="285" r:id="rId11"/>
    <p:sldId id="268" r:id="rId12"/>
    <p:sldId id="269" r:id="rId13"/>
    <p:sldId id="280" r:id="rId14"/>
    <p:sldId id="281" r:id="rId15"/>
    <p:sldId id="282" r:id="rId16"/>
    <p:sldId id="283" r:id="rId17"/>
    <p:sldId id="284"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080"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E2D0A9-3929-402F-B32B-24B4799F1A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953C007-18E2-4869-9B7C-FE352BF0DBD5}">
      <dgm:prSet/>
      <dgm:spPr/>
      <dgm:t>
        <a:bodyPr/>
        <a:lstStyle/>
        <a:p>
          <a:r>
            <a:rPr lang="en-US" dirty="0"/>
            <a:t>Register </a:t>
          </a:r>
        </a:p>
      </dgm:t>
    </dgm:pt>
    <dgm:pt modelId="{116AA257-A6BE-407E-8597-BC5AD5EBFE93}" type="parTrans" cxnId="{6C7BE04D-334E-4C0B-AE14-E4C43D75E6EF}">
      <dgm:prSet/>
      <dgm:spPr/>
      <dgm:t>
        <a:bodyPr/>
        <a:lstStyle/>
        <a:p>
          <a:endParaRPr lang="en-US"/>
        </a:p>
      </dgm:t>
    </dgm:pt>
    <dgm:pt modelId="{A456751D-0CAE-4328-9068-68F74227FBA5}" type="sibTrans" cxnId="{6C7BE04D-334E-4C0B-AE14-E4C43D75E6EF}">
      <dgm:prSet/>
      <dgm:spPr/>
      <dgm:t>
        <a:bodyPr/>
        <a:lstStyle/>
        <a:p>
          <a:endParaRPr lang="en-US"/>
        </a:p>
      </dgm:t>
    </dgm:pt>
    <dgm:pt modelId="{1E7936AE-724A-4030-8805-CB1F6B3DAE1A}">
      <dgm:prSet phldr="0"/>
      <dgm:spPr/>
      <dgm:t>
        <a:bodyPr/>
        <a:lstStyle/>
        <a:p>
          <a:pPr rtl="0"/>
          <a:r>
            <a:rPr lang="en-US" dirty="0">
              <a:latin typeface="Goudy Old Style" panose="02020404030301010803"/>
            </a:rPr>
            <a:t>Admin </a:t>
          </a:r>
          <a:endParaRPr lang="en-US" dirty="0"/>
        </a:p>
      </dgm:t>
    </dgm:pt>
    <dgm:pt modelId="{EC2BFC4F-9CAE-418F-84E8-61E061269327}" type="parTrans" cxnId="{D85DA0F2-A57B-48AC-B83D-DBB0A8D83628}">
      <dgm:prSet/>
      <dgm:spPr/>
      <dgm:t>
        <a:bodyPr/>
        <a:lstStyle/>
        <a:p>
          <a:endParaRPr lang="en-US"/>
        </a:p>
      </dgm:t>
    </dgm:pt>
    <dgm:pt modelId="{399F242A-0E6D-47E0-95BB-513B3CB02884}" type="sibTrans" cxnId="{D85DA0F2-A57B-48AC-B83D-DBB0A8D83628}">
      <dgm:prSet/>
      <dgm:spPr/>
      <dgm:t>
        <a:bodyPr/>
        <a:lstStyle/>
        <a:p>
          <a:endParaRPr lang="en-US"/>
        </a:p>
      </dgm:t>
    </dgm:pt>
    <dgm:pt modelId="{8DFBF4EA-339B-4B2C-BA2E-31A2A253A64C}">
      <dgm:prSet/>
      <dgm:spPr/>
      <dgm:t>
        <a:bodyPr/>
        <a:lstStyle/>
        <a:p>
          <a:pPr rtl="0"/>
          <a:r>
            <a:rPr lang="en-US" dirty="0">
              <a:latin typeface="Goudy Old Style" panose="02020404030301010803"/>
            </a:rPr>
            <a:t>Doctor </a:t>
          </a:r>
          <a:endParaRPr lang="en-US" dirty="0"/>
        </a:p>
      </dgm:t>
    </dgm:pt>
    <dgm:pt modelId="{0D51DF62-6A2D-45CF-BBA0-D18F8FEBE5AC}" type="parTrans" cxnId="{10CFDCF6-331C-4BBE-91A1-03207A7DBD07}">
      <dgm:prSet/>
      <dgm:spPr/>
      <dgm:t>
        <a:bodyPr/>
        <a:lstStyle/>
        <a:p>
          <a:endParaRPr lang="en-US"/>
        </a:p>
      </dgm:t>
    </dgm:pt>
    <dgm:pt modelId="{B48752BB-9C7A-4E07-9FCC-6487725D430A}" type="sibTrans" cxnId="{10CFDCF6-331C-4BBE-91A1-03207A7DBD07}">
      <dgm:prSet/>
      <dgm:spPr/>
      <dgm:t>
        <a:bodyPr/>
        <a:lstStyle/>
        <a:p>
          <a:endParaRPr lang="en-US"/>
        </a:p>
      </dgm:t>
    </dgm:pt>
    <dgm:pt modelId="{79B1C6CC-8E61-475B-B6CE-7B578BAB013E}">
      <dgm:prSet phldr="0"/>
      <dgm:spPr/>
      <dgm:t>
        <a:bodyPr/>
        <a:lstStyle/>
        <a:p>
          <a:pPr rtl="0"/>
          <a:r>
            <a:rPr lang="en-US" dirty="0">
              <a:latin typeface="Goudy Old Style" panose="02020404030301010803"/>
            </a:rPr>
            <a:t>Pharmacist </a:t>
          </a:r>
          <a:endParaRPr lang="en-US" dirty="0"/>
        </a:p>
      </dgm:t>
    </dgm:pt>
    <dgm:pt modelId="{27AC7509-7845-4FA9-B0C7-66069AF5BD6D}" type="parTrans" cxnId="{E51CCBD0-4C72-451E-B27B-7AE406F7B83D}">
      <dgm:prSet/>
      <dgm:spPr/>
      <dgm:t>
        <a:bodyPr/>
        <a:lstStyle/>
        <a:p>
          <a:endParaRPr lang="en-US"/>
        </a:p>
      </dgm:t>
    </dgm:pt>
    <dgm:pt modelId="{9AEA1BAC-EED2-41BE-B3E4-2C9681B48170}" type="sibTrans" cxnId="{E51CCBD0-4C72-451E-B27B-7AE406F7B83D}">
      <dgm:prSet/>
      <dgm:spPr/>
      <dgm:t>
        <a:bodyPr/>
        <a:lstStyle/>
        <a:p>
          <a:endParaRPr lang="en-US"/>
        </a:p>
      </dgm:t>
    </dgm:pt>
    <dgm:pt modelId="{0CCACA45-1BD0-4206-BB7F-7C056CDECE15}">
      <dgm:prSet phldr="0"/>
      <dgm:spPr/>
      <dgm:t>
        <a:bodyPr/>
        <a:lstStyle/>
        <a:p>
          <a:pPr rtl="0"/>
          <a:r>
            <a:rPr lang="en-US" dirty="0">
              <a:latin typeface="Goudy Old Style" panose="02020404030301010803"/>
            </a:rPr>
            <a:t>Receptionist </a:t>
          </a:r>
          <a:endParaRPr lang="en-US" dirty="0"/>
        </a:p>
      </dgm:t>
    </dgm:pt>
    <dgm:pt modelId="{823AB530-93A8-4EC9-AED6-6BA40F17D728}" type="parTrans" cxnId="{534170B0-4392-4A8C-A50C-F95F4361C0FA}">
      <dgm:prSet/>
      <dgm:spPr/>
      <dgm:t>
        <a:bodyPr/>
        <a:lstStyle/>
        <a:p>
          <a:endParaRPr lang="en-US"/>
        </a:p>
      </dgm:t>
    </dgm:pt>
    <dgm:pt modelId="{16D82A47-4A11-4A4B-A6F0-876B3DFBC925}" type="sibTrans" cxnId="{534170B0-4392-4A8C-A50C-F95F4361C0FA}">
      <dgm:prSet/>
      <dgm:spPr/>
      <dgm:t>
        <a:bodyPr/>
        <a:lstStyle/>
        <a:p>
          <a:endParaRPr lang="en-US"/>
        </a:p>
      </dgm:t>
    </dgm:pt>
    <dgm:pt modelId="{3CD791E6-19B0-4CEA-A75D-2EC6C8C6161E}" type="pres">
      <dgm:prSet presAssocID="{56E2D0A9-3929-402F-B32B-24B4799F1A1C}" presName="linear" presStyleCnt="0">
        <dgm:presLayoutVars>
          <dgm:animLvl val="lvl"/>
          <dgm:resizeHandles val="exact"/>
        </dgm:presLayoutVars>
      </dgm:prSet>
      <dgm:spPr/>
      <dgm:t>
        <a:bodyPr/>
        <a:lstStyle/>
        <a:p>
          <a:endParaRPr lang="en-IN"/>
        </a:p>
      </dgm:t>
    </dgm:pt>
    <dgm:pt modelId="{8FBE058A-4AF1-4D6F-9652-407DD9740A5B}" type="pres">
      <dgm:prSet presAssocID="{7953C007-18E2-4869-9B7C-FE352BF0DBD5}" presName="parentText" presStyleLbl="node1" presStyleIdx="0" presStyleCnt="5">
        <dgm:presLayoutVars>
          <dgm:chMax val="0"/>
          <dgm:bulletEnabled val="1"/>
        </dgm:presLayoutVars>
      </dgm:prSet>
      <dgm:spPr/>
      <dgm:t>
        <a:bodyPr/>
        <a:lstStyle/>
        <a:p>
          <a:endParaRPr lang="en-IN"/>
        </a:p>
      </dgm:t>
    </dgm:pt>
    <dgm:pt modelId="{17B9CA53-C33F-4512-B8E7-5301ED761D03}" type="pres">
      <dgm:prSet presAssocID="{A456751D-0CAE-4328-9068-68F74227FBA5}" presName="spacer" presStyleCnt="0"/>
      <dgm:spPr/>
    </dgm:pt>
    <dgm:pt modelId="{CF344A6D-4C9B-4F35-871D-8221527B1CE6}" type="pres">
      <dgm:prSet presAssocID="{1E7936AE-724A-4030-8805-CB1F6B3DAE1A}" presName="parentText" presStyleLbl="node1" presStyleIdx="1" presStyleCnt="5">
        <dgm:presLayoutVars>
          <dgm:chMax val="0"/>
          <dgm:bulletEnabled val="1"/>
        </dgm:presLayoutVars>
      </dgm:prSet>
      <dgm:spPr/>
      <dgm:t>
        <a:bodyPr/>
        <a:lstStyle/>
        <a:p>
          <a:endParaRPr lang="en-IN"/>
        </a:p>
      </dgm:t>
    </dgm:pt>
    <dgm:pt modelId="{22D97939-D054-4583-BEF3-4B0EF6EECC9D}" type="pres">
      <dgm:prSet presAssocID="{399F242A-0E6D-47E0-95BB-513B3CB02884}" presName="spacer" presStyleCnt="0"/>
      <dgm:spPr/>
    </dgm:pt>
    <dgm:pt modelId="{DC30DBE3-A27A-4D15-828A-F9D44B107630}" type="pres">
      <dgm:prSet presAssocID="{8DFBF4EA-339B-4B2C-BA2E-31A2A253A64C}" presName="parentText" presStyleLbl="node1" presStyleIdx="2" presStyleCnt="5">
        <dgm:presLayoutVars>
          <dgm:chMax val="0"/>
          <dgm:bulletEnabled val="1"/>
        </dgm:presLayoutVars>
      </dgm:prSet>
      <dgm:spPr/>
      <dgm:t>
        <a:bodyPr/>
        <a:lstStyle/>
        <a:p>
          <a:endParaRPr lang="en-IN"/>
        </a:p>
      </dgm:t>
    </dgm:pt>
    <dgm:pt modelId="{8B88804F-1A3B-4071-8CD7-35F38F2947D6}" type="pres">
      <dgm:prSet presAssocID="{B48752BB-9C7A-4E07-9FCC-6487725D430A}" presName="spacer" presStyleCnt="0"/>
      <dgm:spPr/>
    </dgm:pt>
    <dgm:pt modelId="{FFFE5B9B-0516-441C-8C28-6BC487FCF14C}" type="pres">
      <dgm:prSet presAssocID="{79B1C6CC-8E61-475B-B6CE-7B578BAB013E}" presName="parentText" presStyleLbl="node1" presStyleIdx="3" presStyleCnt="5">
        <dgm:presLayoutVars>
          <dgm:chMax val="0"/>
          <dgm:bulletEnabled val="1"/>
        </dgm:presLayoutVars>
      </dgm:prSet>
      <dgm:spPr/>
      <dgm:t>
        <a:bodyPr/>
        <a:lstStyle/>
        <a:p>
          <a:endParaRPr lang="en-IN"/>
        </a:p>
      </dgm:t>
    </dgm:pt>
    <dgm:pt modelId="{B25E2CFE-EC39-4CFC-9001-A096C3026AE3}" type="pres">
      <dgm:prSet presAssocID="{9AEA1BAC-EED2-41BE-B3E4-2C9681B48170}" presName="spacer" presStyleCnt="0"/>
      <dgm:spPr/>
    </dgm:pt>
    <dgm:pt modelId="{730441AE-9F15-4018-9982-2ADD88CE5ADE}" type="pres">
      <dgm:prSet presAssocID="{0CCACA45-1BD0-4206-BB7F-7C056CDECE15}" presName="parentText" presStyleLbl="node1" presStyleIdx="4" presStyleCnt="5">
        <dgm:presLayoutVars>
          <dgm:chMax val="0"/>
          <dgm:bulletEnabled val="1"/>
        </dgm:presLayoutVars>
      </dgm:prSet>
      <dgm:spPr/>
      <dgm:t>
        <a:bodyPr/>
        <a:lstStyle/>
        <a:p>
          <a:endParaRPr lang="en-IN"/>
        </a:p>
      </dgm:t>
    </dgm:pt>
  </dgm:ptLst>
  <dgm:cxnLst>
    <dgm:cxn modelId="{ACE931A6-614E-40A9-8211-57F89E1C3A50}" type="presOf" srcId="{7953C007-18E2-4869-9B7C-FE352BF0DBD5}" destId="{8FBE058A-4AF1-4D6F-9652-407DD9740A5B}" srcOrd="0" destOrd="0" presId="urn:microsoft.com/office/officeart/2005/8/layout/vList2"/>
    <dgm:cxn modelId="{032C676C-47BD-4A3D-825B-8CFD874431FF}" type="presOf" srcId="{1E7936AE-724A-4030-8805-CB1F6B3DAE1A}" destId="{CF344A6D-4C9B-4F35-871D-8221527B1CE6}" srcOrd="0" destOrd="0" presId="urn:microsoft.com/office/officeart/2005/8/layout/vList2"/>
    <dgm:cxn modelId="{765B3461-1B34-4E6A-8FD1-AB6CB7DA4E4A}" type="presOf" srcId="{0CCACA45-1BD0-4206-BB7F-7C056CDECE15}" destId="{730441AE-9F15-4018-9982-2ADD88CE5ADE}" srcOrd="0" destOrd="0" presId="urn:microsoft.com/office/officeart/2005/8/layout/vList2"/>
    <dgm:cxn modelId="{E51CCBD0-4C72-451E-B27B-7AE406F7B83D}" srcId="{56E2D0A9-3929-402F-B32B-24B4799F1A1C}" destId="{79B1C6CC-8E61-475B-B6CE-7B578BAB013E}" srcOrd="3" destOrd="0" parTransId="{27AC7509-7845-4FA9-B0C7-66069AF5BD6D}" sibTransId="{9AEA1BAC-EED2-41BE-B3E4-2C9681B48170}"/>
    <dgm:cxn modelId="{534170B0-4392-4A8C-A50C-F95F4361C0FA}" srcId="{56E2D0A9-3929-402F-B32B-24B4799F1A1C}" destId="{0CCACA45-1BD0-4206-BB7F-7C056CDECE15}" srcOrd="4" destOrd="0" parTransId="{823AB530-93A8-4EC9-AED6-6BA40F17D728}" sibTransId="{16D82A47-4A11-4A4B-A6F0-876B3DFBC925}"/>
    <dgm:cxn modelId="{D85DA0F2-A57B-48AC-B83D-DBB0A8D83628}" srcId="{56E2D0A9-3929-402F-B32B-24B4799F1A1C}" destId="{1E7936AE-724A-4030-8805-CB1F6B3DAE1A}" srcOrd="1" destOrd="0" parTransId="{EC2BFC4F-9CAE-418F-84E8-61E061269327}" sibTransId="{399F242A-0E6D-47E0-95BB-513B3CB02884}"/>
    <dgm:cxn modelId="{6C7BE04D-334E-4C0B-AE14-E4C43D75E6EF}" srcId="{56E2D0A9-3929-402F-B32B-24B4799F1A1C}" destId="{7953C007-18E2-4869-9B7C-FE352BF0DBD5}" srcOrd="0" destOrd="0" parTransId="{116AA257-A6BE-407E-8597-BC5AD5EBFE93}" sibTransId="{A456751D-0CAE-4328-9068-68F74227FBA5}"/>
    <dgm:cxn modelId="{F3DB1849-638D-4FF7-8089-AF442AA677C7}" type="presOf" srcId="{56E2D0A9-3929-402F-B32B-24B4799F1A1C}" destId="{3CD791E6-19B0-4CEA-A75D-2EC6C8C6161E}" srcOrd="0" destOrd="0" presId="urn:microsoft.com/office/officeart/2005/8/layout/vList2"/>
    <dgm:cxn modelId="{10CFDCF6-331C-4BBE-91A1-03207A7DBD07}" srcId="{56E2D0A9-3929-402F-B32B-24B4799F1A1C}" destId="{8DFBF4EA-339B-4B2C-BA2E-31A2A253A64C}" srcOrd="2" destOrd="0" parTransId="{0D51DF62-6A2D-45CF-BBA0-D18F8FEBE5AC}" sibTransId="{B48752BB-9C7A-4E07-9FCC-6487725D430A}"/>
    <dgm:cxn modelId="{07E059EA-9D5C-410F-AE49-D1563532E40A}" type="presOf" srcId="{79B1C6CC-8E61-475B-B6CE-7B578BAB013E}" destId="{FFFE5B9B-0516-441C-8C28-6BC487FCF14C}" srcOrd="0" destOrd="0" presId="urn:microsoft.com/office/officeart/2005/8/layout/vList2"/>
    <dgm:cxn modelId="{3D4F52F8-5078-4554-A14E-F07A548D28F5}" type="presOf" srcId="{8DFBF4EA-339B-4B2C-BA2E-31A2A253A64C}" destId="{DC30DBE3-A27A-4D15-828A-F9D44B107630}" srcOrd="0" destOrd="0" presId="urn:microsoft.com/office/officeart/2005/8/layout/vList2"/>
    <dgm:cxn modelId="{ED9F6DB6-E6B4-44F3-ACD9-D66ABFCE1C5B}" type="presParOf" srcId="{3CD791E6-19B0-4CEA-A75D-2EC6C8C6161E}" destId="{8FBE058A-4AF1-4D6F-9652-407DD9740A5B}" srcOrd="0" destOrd="0" presId="urn:microsoft.com/office/officeart/2005/8/layout/vList2"/>
    <dgm:cxn modelId="{563586EB-EAA8-4C96-9B8C-7E9449158649}" type="presParOf" srcId="{3CD791E6-19B0-4CEA-A75D-2EC6C8C6161E}" destId="{17B9CA53-C33F-4512-B8E7-5301ED761D03}" srcOrd="1" destOrd="0" presId="urn:microsoft.com/office/officeart/2005/8/layout/vList2"/>
    <dgm:cxn modelId="{60A042E9-EF41-42FD-927B-E2841CE02B64}" type="presParOf" srcId="{3CD791E6-19B0-4CEA-A75D-2EC6C8C6161E}" destId="{CF344A6D-4C9B-4F35-871D-8221527B1CE6}" srcOrd="2" destOrd="0" presId="urn:microsoft.com/office/officeart/2005/8/layout/vList2"/>
    <dgm:cxn modelId="{37E87B4A-4C8F-4E68-879C-D5DFDFA2DBFC}" type="presParOf" srcId="{3CD791E6-19B0-4CEA-A75D-2EC6C8C6161E}" destId="{22D97939-D054-4583-BEF3-4B0EF6EECC9D}" srcOrd="3" destOrd="0" presId="urn:microsoft.com/office/officeart/2005/8/layout/vList2"/>
    <dgm:cxn modelId="{E30E5B2D-2E07-4BE9-BADA-B9629F4052D9}" type="presParOf" srcId="{3CD791E6-19B0-4CEA-A75D-2EC6C8C6161E}" destId="{DC30DBE3-A27A-4D15-828A-F9D44B107630}" srcOrd="4" destOrd="0" presId="urn:microsoft.com/office/officeart/2005/8/layout/vList2"/>
    <dgm:cxn modelId="{C7200259-C76B-4587-88F0-7A284430A1D7}" type="presParOf" srcId="{3CD791E6-19B0-4CEA-A75D-2EC6C8C6161E}" destId="{8B88804F-1A3B-4071-8CD7-35F38F2947D6}" srcOrd="5" destOrd="0" presId="urn:microsoft.com/office/officeart/2005/8/layout/vList2"/>
    <dgm:cxn modelId="{59CB1B9C-61F6-4B05-8970-47F0FAFB89B8}" type="presParOf" srcId="{3CD791E6-19B0-4CEA-A75D-2EC6C8C6161E}" destId="{FFFE5B9B-0516-441C-8C28-6BC487FCF14C}" srcOrd="6" destOrd="0" presId="urn:microsoft.com/office/officeart/2005/8/layout/vList2"/>
    <dgm:cxn modelId="{2EB1D328-772B-4A5F-8EC0-5D9AE5EBF8EF}" type="presParOf" srcId="{3CD791E6-19B0-4CEA-A75D-2EC6C8C6161E}" destId="{B25E2CFE-EC39-4CFC-9001-A096C3026AE3}" srcOrd="7" destOrd="0" presId="urn:microsoft.com/office/officeart/2005/8/layout/vList2"/>
    <dgm:cxn modelId="{2B05EFCD-49BD-4FA7-9D20-DFD797797D1A}" type="presParOf" srcId="{3CD791E6-19B0-4CEA-A75D-2EC6C8C6161E}" destId="{730441AE-9F15-4018-9982-2ADD88CE5AD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E058A-4AF1-4D6F-9652-407DD9740A5B}">
      <dsp:nvSpPr>
        <dsp:cNvPr id="0" name=""/>
        <dsp:cNvSpPr/>
      </dsp:nvSpPr>
      <dsp:spPr>
        <a:xfrm>
          <a:off x="0" y="31216"/>
          <a:ext cx="502287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a:t>Register </a:t>
          </a:r>
        </a:p>
      </dsp:txBody>
      <dsp:txXfrm>
        <a:off x="36296" y="67512"/>
        <a:ext cx="4950281" cy="670943"/>
      </dsp:txXfrm>
    </dsp:sp>
    <dsp:sp modelId="{CF344A6D-4C9B-4F35-871D-8221527B1CE6}">
      <dsp:nvSpPr>
        <dsp:cNvPr id="0" name=""/>
        <dsp:cNvSpPr/>
      </dsp:nvSpPr>
      <dsp:spPr>
        <a:xfrm>
          <a:off x="0" y="864031"/>
          <a:ext cx="502287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a:latin typeface="Goudy Old Style" panose="02020404030301010803"/>
            </a:rPr>
            <a:t>Admin </a:t>
          </a:r>
          <a:endParaRPr lang="en-US" sz="3100" kern="1200" dirty="0"/>
        </a:p>
      </dsp:txBody>
      <dsp:txXfrm>
        <a:off x="36296" y="900327"/>
        <a:ext cx="4950281" cy="670943"/>
      </dsp:txXfrm>
    </dsp:sp>
    <dsp:sp modelId="{DC30DBE3-A27A-4D15-828A-F9D44B107630}">
      <dsp:nvSpPr>
        <dsp:cNvPr id="0" name=""/>
        <dsp:cNvSpPr/>
      </dsp:nvSpPr>
      <dsp:spPr>
        <a:xfrm>
          <a:off x="0" y="1696846"/>
          <a:ext cx="502287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a:latin typeface="Goudy Old Style" panose="02020404030301010803"/>
            </a:rPr>
            <a:t>Doctor </a:t>
          </a:r>
          <a:endParaRPr lang="en-US" sz="3100" kern="1200" dirty="0"/>
        </a:p>
      </dsp:txBody>
      <dsp:txXfrm>
        <a:off x="36296" y="1733142"/>
        <a:ext cx="4950281" cy="670943"/>
      </dsp:txXfrm>
    </dsp:sp>
    <dsp:sp modelId="{FFFE5B9B-0516-441C-8C28-6BC487FCF14C}">
      <dsp:nvSpPr>
        <dsp:cNvPr id="0" name=""/>
        <dsp:cNvSpPr/>
      </dsp:nvSpPr>
      <dsp:spPr>
        <a:xfrm>
          <a:off x="0" y="2529661"/>
          <a:ext cx="502287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a:latin typeface="Goudy Old Style" panose="02020404030301010803"/>
            </a:rPr>
            <a:t>Pharmacist </a:t>
          </a:r>
          <a:endParaRPr lang="en-US" sz="3100" kern="1200" dirty="0"/>
        </a:p>
      </dsp:txBody>
      <dsp:txXfrm>
        <a:off x="36296" y="2565957"/>
        <a:ext cx="4950281" cy="670943"/>
      </dsp:txXfrm>
    </dsp:sp>
    <dsp:sp modelId="{730441AE-9F15-4018-9982-2ADD88CE5ADE}">
      <dsp:nvSpPr>
        <dsp:cNvPr id="0" name=""/>
        <dsp:cNvSpPr/>
      </dsp:nvSpPr>
      <dsp:spPr>
        <a:xfrm>
          <a:off x="0" y="3362476"/>
          <a:ext cx="5022873" cy="743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rtl="0">
            <a:lnSpc>
              <a:spcPct val="90000"/>
            </a:lnSpc>
            <a:spcBef>
              <a:spcPct val="0"/>
            </a:spcBef>
            <a:spcAft>
              <a:spcPct val="35000"/>
            </a:spcAft>
          </a:pPr>
          <a:r>
            <a:rPr lang="en-US" sz="3100" kern="1200" dirty="0">
              <a:latin typeface="Goudy Old Style" panose="02020404030301010803"/>
            </a:rPr>
            <a:t>Receptionist </a:t>
          </a:r>
          <a:endParaRPr lang="en-US" sz="3100" kern="1200" dirty="0"/>
        </a:p>
      </dsp:txBody>
      <dsp:txXfrm>
        <a:off x="36296" y="3398772"/>
        <a:ext cx="4950281"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xmlns=""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5/26/2022</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8731114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115660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8564340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229320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xmlns=""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xmlns=""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xmlns=""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5/26/2022</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19609944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162244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8910369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6394894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8732452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xmlns=""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5/26/2022</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3390951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5/26/2022</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xmlns=""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217765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5/26/2022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4805048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3" r:id="rId5"/>
    <p:sldLayoutId id="2147483688" r:id="rId6"/>
    <p:sldLayoutId id="2147483689" r:id="rId7"/>
    <p:sldLayoutId id="2147483690" r:id="rId8"/>
    <p:sldLayoutId id="2147483691" r:id="rId9"/>
    <p:sldLayoutId id="2147483692" r:id="rId10"/>
    <p:sldLayoutId id="2147483694" r:id="rId11"/>
  </p:sldLayoutIdLst>
  <p:hf hdr="0" ftr="0" dt="0"/>
  <p:txStyles>
    <p:titleStyle>
      <a:lvl1pPr algn="l" defTabSz="914400" rtl="0" eaLnBrk="1" latinLnBrk="0" hangingPunct="1">
        <a:lnSpc>
          <a:spcPct val="90000"/>
        </a:lnSpc>
        <a:spcBef>
          <a:spcPct val="0"/>
        </a:spcBef>
        <a:buNone/>
        <a:defRPr lang="en-US" sz="4800" i="1" kern="1200" cap="none" spc="-7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387197D-2799-4D00-A11F-ACF0B5FF244D}"/>
              </a:ext>
            </a:extLst>
          </p:cNvPr>
          <p:cNvPicPr>
            <a:picLocks noChangeAspect="1"/>
          </p:cNvPicPr>
          <p:nvPr/>
        </p:nvPicPr>
        <p:blipFill rotWithShape="1">
          <a:blip r:embed="rId2"/>
          <a:srcRect r="10666" b="-1"/>
          <a:stretch/>
        </p:blipFill>
        <p:spPr>
          <a:xfrm>
            <a:off x="20" y="10"/>
            <a:ext cx="12191979" cy="6857990"/>
          </a:xfrm>
          <a:prstGeom prst="rect">
            <a:avLst/>
          </a:prstGeom>
        </p:spPr>
      </p:pic>
      <p:sp>
        <p:nvSpPr>
          <p:cNvPr id="48" name="Rectangle 15">
            <a:extLst>
              <a:ext uri="{FF2B5EF4-FFF2-40B4-BE49-F238E27FC236}">
                <a16:creationId xmlns:a16="http://schemas.microsoft.com/office/drawing/2014/main" xmlns=""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314" y="0"/>
            <a:ext cx="6525472" cy="6858000"/>
          </a:xfrm>
          <a:prstGeom prst="rect">
            <a:avLst/>
          </a:prstGeom>
          <a:solidFill>
            <a:schemeClr val="bg1">
              <a:lumMod val="75000"/>
              <a:lumOff val="25000"/>
            </a:schemeClr>
          </a:solidFill>
          <a:ln w="6350" cap="sq" cmpd="sng" algn="ctr">
            <a:noFill/>
            <a:prstDash val="solid"/>
            <a:miter lim="800000"/>
          </a:ln>
          <a:effectLst/>
        </p:spPr>
      </p:sp>
      <p:sp>
        <p:nvSpPr>
          <p:cNvPr id="49" name="Rectangle 17">
            <a:extLst>
              <a:ext uri="{FF2B5EF4-FFF2-40B4-BE49-F238E27FC236}">
                <a16:creationId xmlns:a16="http://schemas.microsoft.com/office/drawing/2014/main" xmlns=""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38682" y="320040"/>
            <a:ext cx="5888736" cy="6217920"/>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1578316" y="1348844"/>
            <a:ext cx="5409468" cy="3042706"/>
          </a:xfrm>
        </p:spPr>
        <p:txBody>
          <a:bodyPr>
            <a:normAutofit/>
          </a:bodyPr>
          <a:lstStyle/>
          <a:p>
            <a:r>
              <a:rPr lang="en-US" sz="6000">
                <a:solidFill>
                  <a:schemeClr val="tx1"/>
                </a:solidFill>
              </a:rPr>
              <a:t>WELCOME</a:t>
            </a:r>
          </a:p>
        </p:txBody>
      </p:sp>
      <p:sp>
        <p:nvSpPr>
          <p:cNvPr id="3" name="Subtitle 2"/>
          <p:cNvSpPr>
            <a:spLocks noGrp="1"/>
          </p:cNvSpPr>
          <p:nvPr>
            <p:ph type="subTitle" idx="1"/>
          </p:nvPr>
        </p:nvSpPr>
        <p:spPr>
          <a:xfrm>
            <a:off x="1477675" y="3905684"/>
            <a:ext cx="5409468" cy="950976"/>
          </a:xfrm>
        </p:spPr>
        <p:txBody>
          <a:bodyPr vert="horz" lIns="91440" tIns="45720" rIns="91440" bIns="45720" rtlCol="0">
            <a:normAutofit/>
          </a:bodyPr>
          <a:lstStyle/>
          <a:p>
            <a:pPr>
              <a:spcAft>
                <a:spcPts val="600"/>
              </a:spcAft>
            </a:pPr>
            <a:r>
              <a:rPr lang="en-US">
                <a:solidFill>
                  <a:schemeClr val="tx1"/>
                </a:solidFill>
                <a:latin typeface="Arial Black"/>
              </a:rPr>
              <a:t>   To The Presentation</a:t>
            </a:r>
          </a:p>
        </p:txBody>
      </p:sp>
      <p:sp>
        <p:nvSpPr>
          <p:cNvPr id="6" name="Slide Number Placeholder 5">
            <a:extLst>
              <a:ext uri="{FF2B5EF4-FFF2-40B4-BE49-F238E27FC236}">
                <a16:creationId xmlns:a16="http://schemas.microsoft.com/office/drawing/2014/main" xmlns="" id="{42C5820D-C3FD-4CE0-885B-A2C9C000B08F}"/>
              </a:ext>
            </a:extLst>
          </p:cNvPr>
          <p:cNvSpPr>
            <a:spLocks noGrp="1"/>
          </p:cNvSpPr>
          <p:nvPr>
            <p:ph type="sldNum" sz="quarter" idx="12"/>
          </p:nvPr>
        </p:nvSpPr>
        <p:spPr>
          <a:xfrm>
            <a:off x="9815610" y="6359822"/>
            <a:ext cx="1955980" cy="228600"/>
          </a:xfrm>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3622625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99896" y="226665"/>
            <a:ext cx="9792208" cy="765078"/>
          </a:xfrm>
        </p:spPr>
        <p:txBody>
          <a:bodyPr>
            <a:normAutofit/>
          </a:bodyPr>
          <a:lstStyle/>
          <a:p>
            <a:pPr algn="ctr"/>
            <a:r>
              <a:rPr lang="id-ID" i="0" u="sng" dirty="0" smtClean="0">
                <a:latin typeface="Times New Roman"/>
                <a:cs typeface="Times New Roman"/>
              </a:rPr>
              <a:t>Database</a:t>
            </a:r>
            <a:endParaRPr lang="en-US" i="0" u="sng"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10</a:t>
            </a:fld>
            <a:endParaRPr lang="en-US"/>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0786" y="945932"/>
            <a:ext cx="5321546" cy="5663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8795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556234"/>
            <a:ext cx="9792208" cy="549418"/>
          </a:xfrm>
        </p:spPr>
        <p:txBody>
          <a:bodyPr>
            <a:normAutofit fontScale="90000"/>
          </a:bodyPr>
          <a:lstStyle/>
          <a:p>
            <a:pPr algn="ctr"/>
            <a:r>
              <a:rPr lang="id-ID" i="0" u="sng" dirty="0" smtClean="0">
                <a:latin typeface="Times New Roman"/>
                <a:cs typeface="Times New Roman"/>
              </a:rPr>
              <a:t>Home Page</a:t>
            </a:r>
            <a:endParaRPr lang="en-US" i="0" u="sng"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2197" y="1160061"/>
            <a:ext cx="9333670" cy="5247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224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392461"/>
            <a:ext cx="9792208" cy="765078"/>
          </a:xfrm>
        </p:spPr>
        <p:txBody>
          <a:bodyPr>
            <a:normAutofit/>
          </a:bodyPr>
          <a:lstStyle/>
          <a:p>
            <a:pPr algn="ctr"/>
            <a:r>
              <a:rPr lang="en-US" i="0" u="sng" dirty="0">
                <a:latin typeface="Times New Roman"/>
                <a:cs typeface="Times New Roman"/>
              </a:rPr>
              <a:t>Login Page</a:t>
            </a: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12</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6333" y="1182592"/>
            <a:ext cx="9204852" cy="5175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8253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419756"/>
            <a:ext cx="9792208" cy="765078"/>
          </a:xfrm>
        </p:spPr>
        <p:txBody>
          <a:bodyPr>
            <a:normAutofit/>
          </a:bodyPr>
          <a:lstStyle/>
          <a:p>
            <a:pPr algn="ctr"/>
            <a:r>
              <a:rPr lang="id-ID" i="0" u="sng" dirty="0" smtClean="0">
                <a:latin typeface="Times New Roman"/>
                <a:cs typeface="Times New Roman"/>
              </a:rPr>
              <a:t>Doctor</a:t>
            </a:r>
            <a:endParaRPr lang="en-US" i="0" u="sng"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13</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661" y="1203800"/>
            <a:ext cx="9614250" cy="5405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037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226665"/>
            <a:ext cx="9792208" cy="765078"/>
          </a:xfrm>
        </p:spPr>
        <p:txBody>
          <a:bodyPr>
            <a:normAutofit/>
          </a:bodyPr>
          <a:lstStyle/>
          <a:p>
            <a:pPr algn="ctr"/>
            <a:r>
              <a:rPr lang="id-ID" i="0" u="sng" dirty="0" smtClean="0">
                <a:latin typeface="Times New Roman"/>
                <a:cs typeface="Times New Roman"/>
              </a:rPr>
              <a:t>Pharmacist</a:t>
            </a:r>
            <a:endParaRPr lang="en-US" i="0" u="sng"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14</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0312" y="1182414"/>
            <a:ext cx="5736116" cy="3171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98179"/>
            <a:ext cx="5653457" cy="313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8908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765078"/>
          </a:xfrm>
        </p:spPr>
        <p:txBody>
          <a:bodyPr>
            <a:normAutofit/>
          </a:bodyPr>
          <a:lstStyle/>
          <a:p>
            <a:pPr algn="ctr"/>
            <a:endParaRPr lang="en-US" i="0" u="sng">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15</a:t>
            </a:fld>
            <a:endParaRPr lang="en-US"/>
          </a:p>
        </p:txBody>
      </p:sp>
      <p:pic>
        <p:nvPicPr>
          <p:cNvPr id="7"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742" y="1946965"/>
            <a:ext cx="5232617" cy="294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501" y="1959611"/>
            <a:ext cx="5187634" cy="2916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52653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349870"/>
            <a:ext cx="9792208" cy="765078"/>
          </a:xfrm>
        </p:spPr>
        <p:txBody>
          <a:bodyPr>
            <a:normAutofit/>
          </a:bodyPr>
          <a:lstStyle/>
          <a:p>
            <a:pPr algn="ctr"/>
            <a:r>
              <a:rPr lang="id-ID" i="0" u="sng" dirty="0" smtClean="0">
                <a:latin typeface="Times New Roman"/>
                <a:cs typeface="Times New Roman"/>
              </a:rPr>
              <a:t>Receptionist</a:t>
            </a:r>
            <a:endParaRPr lang="en-US" i="0" u="sng"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16</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2055" y="1203692"/>
            <a:ext cx="9412014" cy="5291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2283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765078"/>
          </a:xfrm>
        </p:spPr>
        <p:txBody>
          <a:bodyPr>
            <a:normAutofit/>
          </a:bodyPr>
          <a:lstStyle/>
          <a:p>
            <a:pPr algn="ctr"/>
            <a:endParaRPr lang="en-US" i="0" u="sng">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17</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6566" y="835573"/>
            <a:ext cx="8621020" cy="48469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8545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Rectangle 73">
            <a:extLst>
              <a:ext uri="{FF2B5EF4-FFF2-40B4-BE49-F238E27FC236}">
                <a16:creationId xmlns:a16="http://schemas.microsoft.com/office/drawing/2014/main" xmlns="" id="{84A3A5EB-931E-46DE-A692-6731DB9885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75">
            <a:extLst>
              <a:ext uri="{FF2B5EF4-FFF2-40B4-BE49-F238E27FC236}">
                <a16:creationId xmlns:a16="http://schemas.microsoft.com/office/drawing/2014/main" xmlns="" id="{2358634F-705D-44E4-9FBF-A406E2F9A4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Rectangle 77">
            <a:extLst>
              <a:ext uri="{FF2B5EF4-FFF2-40B4-BE49-F238E27FC236}">
                <a16:creationId xmlns:a16="http://schemas.microsoft.com/office/drawing/2014/main" xmlns="" id="{6FCFE1E3-A09C-4196-A99F-B7C3014E96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066800" y="478479"/>
            <a:ext cx="6485467" cy="5556561"/>
          </a:xfrm>
        </p:spPr>
        <p:txBody>
          <a:bodyPr vert="horz" lIns="91440" tIns="45720" rIns="91440" bIns="45720" rtlCol="0" anchor="t">
            <a:normAutofit/>
          </a:bodyPr>
          <a:lstStyle/>
          <a:p>
            <a:pPr marL="0" indent="0" algn="ctr">
              <a:buNone/>
            </a:pPr>
            <a:endParaRPr lang="en-US">
              <a:latin typeface="Times New Roman"/>
              <a:cs typeface="Times New Roman"/>
            </a:endParaRPr>
          </a:p>
          <a:p>
            <a:pPr marL="0" indent="0" algn="ctr">
              <a:buNone/>
            </a:pPr>
            <a:endParaRPr lang="en-US">
              <a:latin typeface="Times New Roman"/>
              <a:cs typeface="Times New Roman"/>
            </a:endParaRPr>
          </a:p>
          <a:p>
            <a:pPr marL="0" indent="0" algn="ctr">
              <a:buNone/>
            </a:pPr>
            <a:endParaRPr lang="en-US" sz="7200">
              <a:latin typeface="Times New Roman"/>
              <a:cs typeface="Times New Roman"/>
            </a:endParaRPr>
          </a:p>
          <a:p>
            <a:pPr marL="0" indent="0" algn="ctr">
              <a:buNone/>
            </a:pPr>
            <a:r>
              <a:rPr lang="en-US" sz="7200">
                <a:latin typeface="Times New Roman"/>
                <a:cs typeface="Times New Roman"/>
              </a:rPr>
              <a:t>Thank you</a:t>
            </a:r>
            <a:endParaRPr lang="en-US" sz="7200"/>
          </a:p>
        </p:txBody>
      </p:sp>
      <p:pic>
        <p:nvPicPr>
          <p:cNvPr id="64" name="Graphic 63" descr="Smiling Face with No Fill">
            <a:extLst>
              <a:ext uri="{FF2B5EF4-FFF2-40B4-BE49-F238E27FC236}">
                <a16:creationId xmlns:a16="http://schemas.microsoft.com/office/drawing/2014/main" xmlns="" id="{D6388D6D-93B2-4D15-8EFC-ADE40C9006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1" y="2467986"/>
            <a:ext cx="3019646" cy="3019646"/>
          </a:xfrm>
          <a:prstGeom prst="rect">
            <a:avLst/>
          </a:prstGeom>
        </p:spPr>
      </p:pic>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a:xfrm>
            <a:off x="10287000" y="6035040"/>
            <a:ext cx="838200" cy="365760"/>
          </a:xfrm>
        </p:spPr>
        <p:txBody>
          <a:bodyPr>
            <a:normAutofit/>
          </a:bodyPr>
          <a:lstStyle/>
          <a:p>
            <a:pPr>
              <a:spcAft>
                <a:spcPts val="600"/>
              </a:spcAft>
            </a:pPr>
            <a:fld id="{34B7E4EF-A1BD-40F4-AB7B-04F084DD991D}" type="slidenum">
              <a:rPr lang="en-US" smtClean="0"/>
              <a:pPr>
                <a:spcAft>
                  <a:spcPts val="600"/>
                </a:spcAft>
              </a:pPr>
              <a:t>18</a:t>
            </a:fld>
            <a:endParaRPr lang="en-US"/>
          </a:p>
        </p:txBody>
      </p:sp>
    </p:spTree>
    <p:extLst>
      <p:ext uri="{BB962C8B-B14F-4D97-AF65-F5344CB8AC3E}">
        <p14:creationId xmlns:p14="http://schemas.microsoft.com/office/powerpoint/2010/main" val="30412118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04DB13E-F722-4ED6-BB00-556651E952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xmlns="" id="{7B58A187-A4B1-42EB-A4C7-8635BA507B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xmlns="" id="{37F14E7F-3054-458C-ACF9-A8DA1757C6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xmlns="" id="{93747C1C-97FC-4D70-A6C8-A01FBCF5A9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xmlns="" id="{E26428D7-C6F3-473D-A360-A3F5C3E8728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xmlns="" id="{05CDC370-AE44-4300-98BA-FE204E8817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47B15501-CB9A-4642-80EE-2876EF039EB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AFF9525-325F-47B3-A63C-93C12253AD7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xmlns="" id="{6EB4BFD6-A85D-4A13-A54A-9A5C9E31C6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B5DD78E9-DE0D-47AF-A0DB-F475221E3D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sp>
      <p:sp useBgFill="1">
        <p:nvSpPr>
          <p:cNvPr id="24" name="Rectangle 23">
            <a:extLst>
              <a:ext uri="{FF2B5EF4-FFF2-40B4-BE49-F238E27FC236}">
                <a16:creationId xmlns:a16="http://schemas.microsoft.com/office/drawing/2014/main" xmlns="" id="{A118D329-2010-4A15-B57C-429FFAE35B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sp>
      <p:sp>
        <p:nvSpPr>
          <p:cNvPr id="2" name="TextBox 1">
            <a:extLst>
              <a:ext uri="{FF2B5EF4-FFF2-40B4-BE49-F238E27FC236}">
                <a16:creationId xmlns:a16="http://schemas.microsoft.com/office/drawing/2014/main" xmlns="" id="{3D46630D-500D-4EA7-BC28-4D7F5BC4223E}"/>
              </a:ext>
            </a:extLst>
          </p:cNvPr>
          <p:cNvSpPr txBox="1"/>
          <p:nvPr/>
        </p:nvSpPr>
        <p:spPr>
          <a:xfrm>
            <a:off x="1263520" y="1272800"/>
            <a:ext cx="6731526" cy="432677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914400">
              <a:lnSpc>
                <a:spcPct val="83000"/>
              </a:lnSpc>
              <a:spcBef>
                <a:spcPct val="0"/>
              </a:spcBef>
              <a:spcAft>
                <a:spcPts val="600"/>
              </a:spcAft>
            </a:pPr>
            <a:r>
              <a:rPr lang="en-US" sz="6800" cap="all" spc="-100" dirty="0">
                <a:latin typeface="+mj-lt"/>
              </a:rPr>
              <a:t>HOSPITAL MANAGEMENT SYSTEM</a:t>
            </a:r>
            <a:endParaRPr lang="en-US"/>
          </a:p>
        </p:txBody>
      </p:sp>
      <p:cxnSp>
        <p:nvCxnSpPr>
          <p:cNvPr id="26" name="Straight Connector 25">
            <a:extLst>
              <a:ext uri="{FF2B5EF4-FFF2-40B4-BE49-F238E27FC236}">
                <a16:creationId xmlns:a16="http://schemas.microsoft.com/office/drawing/2014/main" xmlns="" id="{994262BC-EE98-4BD6-82DB-4955E8DCC29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75C571AB-DE97-4D25-B6BE-F34D59CAC694}"/>
              </a:ext>
            </a:extLst>
          </p:cNvPr>
          <p:cNvSpPr txBox="1"/>
          <p:nvPr/>
        </p:nvSpPr>
        <p:spPr>
          <a:xfrm>
            <a:off x="8361871" y="2214312"/>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latin typeface="Times New Roman"/>
                <a:cs typeface="Times New Roman"/>
              </a:rPr>
              <a:t>Presented by:</a:t>
            </a:r>
          </a:p>
          <a:p>
            <a:r>
              <a:rPr lang="en-US" sz="2400" b="1" dirty="0">
                <a:latin typeface="Times New Roman"/>
                <a:cs typeface="Times New Roman"/>
              </a:rPr>
              <a:t>Amrita P</a:t>
            </a:r>
          </a:p>
          <a:p>
            <a:r>
              <a:rPr lang="en-US" sz="2400" b="1" dirty="0">
                <a:latin typeface="Times New Roman"/>
                <a:cs typeface="Times New Roman"/>
              </a:rPr>
              <a:t>Mohd. Irshad</a:t>
            </a:r>
          </a:p>
          <a:p>
            <a:r>
              <a:rPr lang="en-US" sz="2400" b="1" dirty="0">
                <a:latin typeface="Times New Roman"/>
                <a:cs typeface="Times New Roman"/>
              </a:rPr>
              <a:t>Priyanka I</a:t>
            </a:r>
          </a:p>
          <a:p>
            <a:r>
              <a:rPr lang="en-US" sz="2400" b="1" dirty="0">
                <a:latin typeface="Times New Roman"/>
                <a:cs typeface="Times New Roman"/>
              </a:rPr>
              <a:t>Rajani H</a:t>
            </a:r>
          </a:p>
          <a:p>
            <a:endParaRPr lang="en-US" sz="2400" b="1" dirty="0"/>
          </a:p>
          <a:p>
            <a:endParaRPr lang="en-US"/>
          </a:p>
        </p:txBody>
      </p:sp>
      <p:sp>
        <p:nvSpPr>
          <p:cNvPr id="8" name="TextBox 7">
            <a:extLst>
              <a:ext uri="{FF2B5EF4-FFF2-40B4-BE49-F238E27FC236}">
                <a16:creationId xmlns:a16="http://schemas.microsoft.com/office/drawing/2014/main" xmlns="" id="{FC37BCC5-DB38-4AD5-8A73-5D9ECBF7FF59}"/>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Slide Number Placeholder 9">
            <a:extLst>
              <a:ext uri="{FF2B5EF4-FFF2-40B4-BE49-F238E27FC236}">
                <a16:creationId xmlns:a16="http://schemas.microsoft.com/office/drawing/2014/main" xmlns="" id="{DFD7E17C-10FC-4961-9725-016EDF5260C5}"/>
              </a:ext>
            </a:extLst>
          </p:cNvPr>
          <p:cNvSpPr>
            <a:spLocks noGrp="1"/>
          </p:cNvSpPr>
          <p:nvPr>
            <p:ph type="sldNum" sz="quarter" idx="12"/>
          </p:nvPr>
        </p:nvSpPr>
        <p:spPr>
          <a:xfrm>
            <a:off x="10330132" y="5718738"/>
            <a:ext cx="838200" cy="365760"/>
          </a:xfrm>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3839703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1527078"/>
          </a:xfrm>
        </p:spPr>
        <p:txBody>
          <a:bodyPr>
            <a:normAutofit/>
          </a:bodyPr>
          <a:lstStyle/>
          <a:p>
            <a:pPr algn="ctr"/>
            <a:r>
              <a:rPr lang="en-US" i="0" u="sng">
                <a:latin typeface="Times New Roman"/>
                <a:cs typeface="Times New Roman"/>
              </a:rPr>
              <a:t>Contents</a:t>
            </a:r>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175512" y="2557849"/>
            <a:ext cx="9792208" cy="3566012"/>
          </a:xfrm>
        </p:spPr>
        <p:txBody>
          <a:bodyPr vert="horz" lIns="91440" tIns="45720" rIns="91440" bIns="45720" rtlCol="0" anchor="t">
            <a:noAutofit/>
          </a:bodyPr>
          <a:lstStyle/>
          <a:p>
            <a:r>
              <a:rPr lang="en-US" sz="2400">
                <a:latin typeface="Times New Roman"/>
                <a:cs typeface="Times New Roman"/>
              </a:rPr>
              <a:t>Problem statement</a:t>
            </a:r>
          </a:p>
          <a:p>
            <a:pPr>
              <a:buClr>
                <a:srgbClr val="262626"/>
              </a:buClr>
            </a:pPr>
            <a:r>
              <a:rPr lang="en-US" sz="2400">
                <a:latin typeface="Times New Roman"/>
                <a:cs typeface="Times New Roman"/>
              </a:rPr>
              <a:t>Short Description</a:t>
            </a:r>
          </a:p>
          <a:p>
            <a:pPr>
              <a:buClr>
                <a:srgbClr val="262626"/>
              </a:buClr>
            </a:pPr>
            <a:r>
              <a:rPr lang="en-US" sz="2400">
                <a:latin typeface="Times New Roman"/>
                <a:cs typeface="Times New Roman"/>
              </a:rPr>
              <a:t>Application modules</a:t>
            </a:r>
          </a:p>
          <a:p>
            <a:pPr>
              <a:buClr>
                <a:srgbClr val="262626"/>
              </a:buClr>
            </a:pPr>
            <a:r>
              <a:rPr lang="en-US" sz="2400">
                <a:latin typeface="Times New Roman"/>
                <a:cs typeface="Times New Roman"/>
              </a:rPr>
              <a:t>Design</a:t>
            </a:r>
          </a:p>
          <a:p>
            <a:pPr>
              <a:buClr>
                <a:srgbClr val="262626"/>
              </a:buClr>
            </a:pPr>
            <a:r>
              <a:rPr lang="en-US" sz="2400">
                <a:latin typeface="Times New Roman"/>
                <a:cs typeface="Times New Roman"/>
              </a:rPr>
              <a:t>Technologies used</a:t>
            </a:r>
          </a:p>
          <a:p>
            <a:pPr>
              <a:buClr>
                <a:srgbClr val="262626"/>
              </a:buClr>
            </a:pPr>
            <a:r>
              <a:rPr lang="en-US" sz="2400">
                <a:latin typeface="Times New Roman"/>
                <a:cs typeface="Times New Roman"/>
              </a:rPr>
              <a:t>Results</a:t>
            </a: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93123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1527078"/>
          </a:xfrm>
        </p:spPr>
        <p:txBody>
          <a:bodyPr>
            <a:normAutofit/>
          </a:bodyPr>
          <a:lstStyle/>
          <a:p>
            <a:pPr algn="ctr"/>
            <a:r>
              <a:rPr lang="en-US" i="0" u="sng">
                <a:latin typeface="Times New Roman"/>
                <a:cs typeface="Times New Roman"/>
              </a:rPr>
              <a:t> Problem Statement</a:t>
            </a:r>
            <a:endParaRPr lang="en-US"/>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175512" y="2557849"/>
            <a:ext cx="9792208" cy="3407862"/>
          </a:xfrm>
        </p:spPr>
        <p:txBody>
          <a:bodyPr vert="horz" lIns="91440" tIns="45720" rIns="91440" bIns="45720" rtlCol="0" anchor="t">
            <a:noAutofit/>
          </a:bodyPr>
          <a:lstStyle/>
          <a:p>
            <a:pPr>
              <a:buFont typeface="Wingdings" pitchFamily="18" charset="0"/>
              <a:buChar char="§"/>
            </a:pPr>
            <a:r>
              <a:rPr lang="en-US" sz="2400" dirty="0">
                <a:latin typeface="Times New Roman"/>
                <a:ea typeface="+mn-lt"/>
                <a:cs typeface="+mn-lt"/>
              </a:rPr>
              <a:t>Healthcare especially in the developed world is characterized by rapidly increasing use of information technology in patient care, increasing documentation, billing, and management. This helps to increase the efficiency of health service delivery, reducing medical errors, improving quality of care and providing better information for patients and physicians.</a:t>
            </a:r>
            <a:endParaRPr lang="en-US" dirty="0">
              <a:latin typeface="Times New Roman"/>
              <a:ea typeface="+mn-lt"/>
              <a:cs typeface="Times New Roman"/>
            </a:endParaRPr>
          </a:p>
          <a:p>
            <a:pPr>
              <a:buClr>
                <a:srgbClr val="262626"/>
              </a:buClr>
              <a:buFont typeface="Wingdings" pitchFamily="18" charset="0"/>
              <a:buChar char="§"/>
            </a:pPr>
            <a:r>
              <a:rPr lang="en-US" sz="2400" dirty="0">
                <a:latin typeface="Times New Roman"/>
                <a:ea typeface="+mn-lt"/>
                <a:cs typeface="+mn-lt"/>
              </a:rPr>
              <a:t>The purpose  is to automate the process of day to-day activities like Admission of Patient, Assign a Doctor, Prescribe the medicine and ﬁnally compute the bill etc. </a:t>
            </a:r>
            <a:endParaRPr lang="en-US">
              <a:latin typeface="Times New Roman"/>
              <a:cs typeface="Times New Roman"/>
            </a:endParaRPr>
          </a:p>
          <a:p>
            <a:pPr>
              <a:buClr>
                <a:srgbClr val="262626"/>
              </a:buClr>
            </a:pPr>
            <a:endParaRPr lang="en-US" sz="2400" dirty="0">
              <a:latin typeface="Times New Roman"/>
              <a:cs typeface="Times New Roman"/>
            </a:endParaRPr>
          </a:p>
          <a:p>
            <a:pPr>
              <a:buClr>
                <a:srgbClr val="262626"/>
              </a:buClr>
            </a:pPr>
            <a:endParaRPr lang="en-US" sz="2400"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2653732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1527078"/>
          </a:xfrm>
        </p:spPr>
        <p:txBody>
          <a:bodyPr>
            <a:normAutofit/>
          </a:bodyPr>
          <a:lstStyle/>
          <a:p>
            <a:pPr algn="ctr"/>
            <a:r>
              <a:rPr lang="en-US" i="0" u="sng">
                <a:latin typeface="Times New Roman"/>
                <a:cs typeface="Times New Roman"/>
              </a:rPr>
              <a:t>Description</a:t>
            </a:r>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175512" y="2557849"/>
            <a:ext cx="9792208" cy="3407862"/>
          </a:xfrm>
        </p:spPr>
        <p:txBody>
          <a:bodyPr vert="horz" lIns="91440" tIns="45720" rIns="91440" bIns="45720" rtlCol="0" anchor="t">
            <a:noAutofit/>
          </a:bodyPr>
          <a:lstStyle/>
          <a:p>
            <a:r>
              <a:rPr lang="en-US" sz="2400" dirty="0">
                <a:latin typeface="Times New Roman"/>
                <a:ea typeface="+mn-lt"/>
                <a:cs typeface="+mn-lt"/>
              </a:rPr>
              <a:t>HMS is powerful, ﬂexible, and easy to use and is designed and developed to deliver Real conceivable beneﬁts to hospitals. More importantly it is backed by reliable and dependable support. </a:t>
            </a:r>
            <a:endParaRPr lang="en-US" dirty="0">
              <a:latin typeface="Times New Roman"/>
              <a:ea typeface="+mn-lt"/>
              <a:cs typeface="Times New Roman"/>
            </a:endParaRPr>
          </a:p>
          <a:p>
            <a:pPr>
              <a:buClr>
                <a:srgbClr val="262626"/>
              </a:buClr>
            </a:pPr>
            <a:r>
              <a:rPr lang="en-US" sz="2400" dirty="0">
                <a:latin typeface="Times New Roman"/>
                <a:ea typeface="+mn-lt"/>
                <a:cs typeface="+mn-lt"/>
              </a:rPr>
              <a:t>The project ‘Hospital Management System’ is based on the database, Object Oriented Programming. There are many areas where we keep the records in database, hence the database is vital.</a:t>
            </a:r>
            <a:endParaRPr lang="en-US" sz="2400" dirty="0">
              <a:latin typeface="Times New Roman"/>
              <a:cs typeface="Times New Roman"/>
            </a:endParaRPr>
          </a:p>
          <a:p>
            <a:pPr>
              <a:buClr>
                <a:srgbClr val="262626"/>
              </a:buClr>
            </a:pPr>
            <a:endParaRPr lang="en-US" sz="2400"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2079857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p:txBody>
          <a:bodyPr>
            <a:normAutofit/>
          </a:bodyPr>
          <a:lstStyle/>
          <a:p>
            <a:pPr algn="ctr"/>
            <a:r>
              <a:rPr lang="en-US" i="0" u="sng">
                <a:latin typeface="Times New Roman"/>
                <a:cs typeface="Times New Roman"/>
              </a:rPr>
              <a:t>Application Modules</a:t>
            </a:r>
            <a:endParaRPr lang="en-US" u="sng"/>
          </a:p>
        </p:txBody>
      </p:sp>
      <p:graphicFrame>
        <p:nvGraphicFramePr>
          <p:cNvPr id="66" name="Content Placeholder 2">
            <a:extLst>
              <a:ext uri="{FF2B5EF4-FFF2-40B4-BE49-F238E27FC236}">
                <a16:creationId xmlns:a16="http://schemas.microsoft.com/office/drawing/2014/main" xmlns="" id="{1EE79900-4326-4E56-8D4E-746553B88337}"/>
              </a:ext>
            </a:extLst>
          </p:cNvPr>
          <p:cNvGraphicFramePr>
            <a:graphicFrameLocks noGrp="1"/>
          </p:cNvGraphicFramePr>
          <p:nvPr>
            <p:ph sz="half" idx="1"/>
            <p:extLst>
              <p:ext uri="{D42A27DB-BD31-4B8C-83A1-F6EECF244321}">
                <p14:modId xmlns:p14="http://schemas.microsoft.com/office/powerpoint/2010/main" val="3594105784"/>
              </p:ext>
            </p:extLst>
          </p:nvPr>
        </p:nvGraphicFramePr>
        <p:xfrm>
          <a:off x="707367" y="1714932"/>
          <a:ext cx="5022873" cy="4137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xmlns="" id="{30ABFED2-2385-4784-957C-75B0C01FEAE8}"/>
              </a:ext>
            </a:extLst>
          </p:cNvPr>
          <p:cNvSpPr>
            <a:spLocks noGrp="1"/>
          </p:cNvSpPr>
          <p:nvPr>
            <p:ph sz="half" idx="2"/>
          </p:nvPr>
        </p:nvSpPr>
        <p:spPr/>
        <p:txBody>
          <a:bodyPr vert="horz" lIns="91440" tIns="45720" rIns="91440" bIns="45720" rtlCol="0" anchor="t">
            <a:normAutofit lnSpcReduction="10000"/>
          </a:bodyPr>
          <a:lstStyle/>
          <a:p>
            <a:pPr>
              <a:buClr>
                <a:srgbClr val="262626"/>
              </a:buClr>
            </a:pPr>
            <a:r>
              <a:rPr lang="en-US" sz="2400" dirty="0">
                <a:latin typeface="Times New Roman"/>
                <a:cs typeface="Times New Roman"/>
              </a:rPr>
              <a:t>To Register or to create a new account.</a:t>
            </a:r>
          </a:p>
          <a:p>
            <a:pPr>
              <a:buClr>
                <a:srgbClr val="262626"/>
              </a:buClr>
            </a:pPr>
            <a:r>
              <a:rPr lang="en-US" sz="2400" dirty="0">
                <a:latin typeface="Times New Roman"/>
                <a:cs typeface="Times New Roman"/>
              </a:rPr>
              <a:t>Handles all the users.</a:t>
            </a:r>
          </a:p>
          <a:p>
            <a:pPr>
              <a:buClr>
                <a:srgbClr val="262626"/>
              </a:buClr>
            </a:pPr>
            <a:r>
              <a:rPr lang="en-US" sz="2400" dirty="0">
                <a:latin typeface="Times New Roman"/>
                <a:cs typeface="Times New Roman"/>
              </a:rPr>
              <a:t>Treats the patient and prescribe medicine.</a:t>
            </a:r>
          </a:p>
          <a:p>
            <a:pPr>
              <a:buClr>
                <a:srgbClr val="262626"/>
              </a:buClr>
            </a:pPr>
            <a:r>
              <a:rPr lang="en-US" sz="2400" dirty="0">
                <a:latin typeface="Times New Roman"/>
                <a:cs typeface="Times New Roman"/>
              </a:rPr>
              <a:t>Handles the Medicine.</a:t>
            </a:r>
          </a:p>
          <a:p>
            <a:pPr>
              <a:buClr>
                <a:srgbClr val="262626"/>
              </a:buClr>
            </a:pPr>
            <a:r>
              <a:rPr lang="en-US" sz="2400" dirty="0">
                <a:latin typeface="Times New Roman"/>
                <a:cs typeface="Times New Roman"/>
              </a:rPr>
              <a:t>Books an appointment for patient and makes bill.</a:t>
            </a: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2063812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951984"/>
          </a:xfrm>
        </p:spPr>
        <p:txBody>
          <a:bodyPr>
            <a:normAutofit/>
          </a:bodyPr>
          <a:lstStyle/>
          <a:p>
            <a:pPr algn="ctr"/>
            <a:r>
              <a:rPr lang="en-US" i="0" u="sng">
                <a:latin typeface="Times New Roman"/>
                <a:cs typeface="Times New Roman"/>
              </a:rPr>
              <a:t>Hospital Management System</a:t>
            </a:r>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729814" y="1925245"/>
            <a:ext cx="10597339" cy="4471786"/>
          </a:xfrm>
        </p:spPr>
        <p:txBody>
          <a:bodyPr vert="horz" lIns="91440" tIns="45720" rIns="91440" bIns="45720" rtlCol="0" anchor="t">
            <a:noAutofit/>
          </a:bodyPr>
          <a:lstStyle/>
          <a:p>
            <a:endParaRPr lang="en-US" sz="2400">
              <a:latin typeface="Times New Roman"/>
              <a:cs typeface="Times New Roman"/>
            </a:endParaRPr>
          </a:p>
          <a:p>
            <a:pPr>
              <a:buClr>
                <a:srgbClr val="262626"/>
              </a:buClr>
            </a:pPr>
            <a:endParaRPr lang="en-US" sz="2400">
              <a:latin typeface="Times New Roman"/>
              <a:cs typeface="Times New Roman"/>
            </a:endParaRPr>
          </a:p>
          <a:p>
            <a:pPr marL="0" indent="0">
              <a:buClr>
                <a:srgbClr val="262626"/>
              </a:buClr>
              <a:buNone/>
            </a:pPr>
            <a:r>
              <a:rPr lang="en-US" sz="1400" dirty="0">
                <a:latin typeface="Times New Roman"/>
                <a:cs typeface="Times New Roman"/>
              </a:rPr>
              <a:t>       </a:t>
            </a:r>
            <a:endParaRPr lang="en-US" sz="2000" dirty="0">
              <a:latin typeface="Times New Roman"/>
              <a:cs typeface="Times New Roman"/>
            </a:endParaRPr>
          </a:p>
          <a:p>
            <a:pPr>
              <a:buClr>
                <a:srgbClr val="262626"/>
              </a:buClr>
            </a:pPr>
            <a:endParaRPr lang="en-US" sz="2400">
              <a:latin typeface="Times New Roman"/>
              <a:cs typeface="Times New Roman"/>
            </a:endParaRPr>
          </a:p>
          <a:p>
            <a:pPr marL="0" indent="0">
              <a:buClr>
                <a:srgbClr val="262626"/>
              </a:buClr>
              <a:buNone/>
            </a:pPr>
            <a:r>
              <a:rPr lang="en-US" sz="2000" b="1" dirty="0">
                <a:latin typeface="Times New Roman"/>
                <a:ea typeface="+mn-lt"/>
                <a:cs typeface="Times New Roman"/>
              </a:rPr>
              <a:t>   User</a:t>
            </a:r>
          </a:p>
          <a:p>
            <a:pPr>
              <a:buClr>
                <a:srgbClr val="262626"/>
              </a:buClr>
            </a:pPr>
            <a:endParaRPr lang="en-US" sz="240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7</a:t>
            </a:fld>
            <a:endParaRPr lang="en-US"/>
          </a:p>
        </p:txBody>
      </p:sp>
      <p:sp>
        <p:nvSpPr>
          <p:cNvPr id="3" name="Smiley Face 2">
            <a:extLst>
              <a:ext uri="{FF2B5EF4-FFF2-40B4-BE49-F238E27FC236}">
                <a16:creationId xmlns:a16="http://schemas.microsoft.com/office/drawing/2014/main" xmlns="" id="{0FC91C8C-B4EE-4760-AF16-35C3D26C2FEF}"/>
              </a:ext>
            </a:extLst>
          </p:cNvPr>
          <p:cNvSpPr/>
          <p:nvPr/>
        </p:nvSpPr>
        <p:spPr>
          <a:xfrm>
            <a:off x="937404" y="3288102"/>
            <a:ext cx="733245" cy="661359"/>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xmlns="" id="{A81B619C-FC96-42D9-8D0E-B94349F74EAB}"/>
              </a:ext>
            </a:extLst>
          </p:cNvPr>
          <p:cNvCxnSpPr/>
          <p:nvPr/>
        </p:nvCxnSpPr>
        <p:spPr>
          <a:xfrm flipV="1">
            <a:off x="1666157" y="3579783"/>
            <a:ext cx="526211" cy="5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xmlns="" id="{08D36342-3721-4A54-A457-4155C03CFCBD}"/>
              </a:ext>
            </a:extLst>
          </p:cNvPr>
          <p:cNvSpPr txBox="1"/>
          <p:nvPr/>
        </p:nvSpPr>
        <p:spPr>
          <a:xfrm>
            <a:off x="2317990" y="2030442"/>
            <a:ext cx="659633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INTERNET</a:t>
            </a:r>
          </a:p>
        </p:txBody>
      </p:sp>
      <p:cxnSp>
        <p:nvCxnSpPr>
          <p:cNvPr id="12" name="Straight Arrow Connector 11">
            <a:extLst>
              <a:ext uri="{FF2B5EF4-FFF2-40B4-BE49-F238E27FC236}">
                <a16:creationId xmlns:a16="http://schemas.microsoft.com/office/drawing/2014/main" xmlns="" id="{D31BA5B4-6CD5-4331-BD62-C65A64DC1055}"/>
              </a:ext>
            </a:extLst>
          </p:cNvPr>
          <p:cNvCxnSpPr/>
          <p:nvPr/>
        </p:nvCxnSpPr>
        <p:spPr>
          <a:xfrm>
            <a:off x="2252935" y="2389516"/>
            <a:ext cx="6786109" cy="14378"/>
          </a:xfrm>
          <a:prstGeom prst="straightConnector1">
            <a:avLst/>
          </a:prstGeom>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xmlns="" id="{1CA5B10B-BE31-41B7-9016-A51E502D68DF}"/>
              </a:ext>
            </a:extLst>
          </p:cNvPr>
          <p:cNvSpPr/>
          <p:nvPr/>
        </p:nvSpPr>
        <p:spPr>
          <a:xfrm>
            <a:off x="2640222" y="2604280"/>
            <a:ext cx="2803584" cy="6038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latin typeface="Times New Roman"/>
                <a:cs typeface="Times New Roman"/>
              </a:rPr>
              <a:t>User Interface</a:t>
            </a:r>
          </a:p>
        </p:txBody>
      </p:sp>
      <p:cxnSp>
        <p:nvCxnSpPr>
          <p:cNvPr id="14" name="Straight Arrow Connector 13">
            <a:extLst>
              <a:ext uri="{FF2B5EF4-FFF2-40B4-BE49-F238E27FC236}">
                <a16:creationId xmlns:a16="http://schemas.microsoft.com/office/drawing/2014/main" xmlns="" id="{C4D684AC-30AD-4937-84EB-B585D9CBAC00}"/>
              </a:ext>
            </a:extLst>
          </p:cNvPr>
          <p:cNvCxnSpPr/>
          <p:nvPr/>
        </p:nvCxnSpPr>
        <p:spPr>
          <a:xfrm flipH="1">
            <a:off x="2222380" y="2416476"/>
            <a:ext cx="28756" cy="3795619"/>
          </a:xfrm>
          <a:prstGeom prst="straightConnector1">
            <a:avLst/>
          </a:prstGeom>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xmlns="" id="{F34D86C3-D719-4E61-96D2-76137B8796C4}"/>
              </a:ext>
            </a:extLst>
          </p:cNvPr>
          <p:cNvSpPr/>
          <p:nvPr/>
        </p:nvSpPr>
        <p:spPr>
          <a:xfrm>
            <a:off x="2810055" y="3291696"/>
            <a:ext cx="2458526" cy="445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95000"/>
                    <a:lumOff val="5000"/>
                  </a:schemeClr>
                </a:solidFill>
              </a:rPr>
              <a:t>Register</a:t>
            </a:r>
          </a:p>
        </p:txBody>
      </p:sp>
      <p:sp>
        <p:nvSpPr>
          <p:cNvPr id="17" name="Rectangle 16">
            <a:extLst>
              <a:ext uri="{FF2B5EF4-FFF2-40B4-BE49-F238E27FC236}">
                <a16:creationId xmlns:a16="http://schemas.microsoft.com/office/drawing/2014/main" xmlns="" id="{DB692BA5-53DA-425C-9574-ABFFF5BF6684}"/>
              </a:ext>
            </a:extLst>
          </p:cNvPr>
          <p:cNvSpPr/>
          <p:nvPr/>
        </p:nvSpPr>
        <p:spPr>
          <a:xfrm>
            <a:off x="2809156" y="3794005"/>
            <a:ext cx="2458527" cy="460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rPr>
              <a:t>Login</a:t>
            </a:r>
          </a:p>
        </p:txBody>
      </p:sp>
      <p:sp>
        <p:nvSpPr>
          <p:cNvPr id="18" name="Rectangle 17">
            <a:extLst>
              <a:ext uri="{FF2B5EF4-FFF2-40B4-BE49-F238E27FC236}">
                <a16:creationId xmlns:a16="http://schemas.microsoft.com/office/drawing/2014/main" xmlns="" id="{31D9E29E-D614-4D8C-BB87-6D4FCA4ABE30}"/>
              </a:ext>
            </a:extLst>
          </p:cNvPr>
          <p:cNvSpPr/>
          <p:nvPr/>
        </p:nvSpPr>
        <p:spPr>
          <a:xfrm>
            <a:off x="2808258" y="4310692"/>
            <a:ext cx="2458527" cy="43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95000"/>
                    <a:lumOff val="5000"/>
                  </a:schemeClr>
                </a:solidFill>
              </a:rPr>
              <a:t>Doctor</a:t>
            </a:r>
          </a:p>
        </p:txBody>
      </p:sp>
      <p:sp>
        <p:nvSpPr>
          <p:cNvPr id="19" name="Rectangle 18">
            <a:extLst>
              <a:ext uri="{FF2B5EF4-FFF2-40B4-BE49-F238E27FC236}">
                <a16:creationId xmlns:a16="http://schemas.microsoft.com/office/drawing/2014/main" xmlns="" id="{C9D89EC3-5198-4ECE-920C-9AEC4EDB5089}"/>
              </a:ext>
            </a:extLst>
          </p:cNvPr>
          <p:cNvSpPr/>
          <p:nvPr/>
        </p:nvSpPr>
        <p:spPr>
          <a:xfrm>
            <a:off x="2807360" y="4798623"/>
            <a:ext cx="2458526" cy="40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95000"/>
                    <a:lumOff val="5000"/>
                  </a:schemeClr>
                </a:solidFill>
              </a:rPr>
              <a:t>Pharmacist</a:t>
            </a:r>
          </a:p>
        </p:txBody>
      </p:sp>
      <p:sp>
        <p:nvSpPr>
          <p:cNvPr id="20" name="Rectangle 19">
            <a:extLst>
              <a:ext uri="{FF2B5EF4-FFF2-40B4-BE49-F238E27FC236}">
                <a16:creationId xmlns:a16="http://schemas.microsoft.com/office/drawing/2014/main" xmlns="" id="{0E99DA86-BBC3-4468-AB9E-F9B7AE812909}"/>
              </a:ext>
            </a:extLst>
          </p:cNvPr>
          <p:cNvSpPr/>
          <p:nvPr/>
        </p:nvSpPr>
        <p:spPr>
          <a:xfrm>
            <a:off x="2806461" y="5300932"/>
            <a:ext cx="2458527" cy="445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lumMod val="95000"/>
                    <a:lumOff val="5000"/>
                  </a:schemeClr>
                </a:solidFill>
              </a:rPr>
              <a:t>Receptionist</a:t>
            </a:r>
          </a:p>
        </p:txBody>
      </p:sp>
      <p:cxnSp>
        <p:nvCxnSpPr>
          <p:cNvPr id="21" name="Straight Arrow Connector 20">
            <a:extLst>
              <a:ext uri="{FF2B5EF4-FFF2-40B4-BE49-F238E27FC236}">
                <a16:creationId xmlns:a16="http://schemas.microsoft.com/office/drawing/2014/main" xmlns="" id="{0F2BE2F1-559E-4B78-A0B0-87BC8943869C}"/>
              </a:ext>
            </a:extLst>
          </p:cNvPr>
          <p:cNvCxnSpPr/>
          <p:nvPr/>
        </p:nvCxnSpPr>
        <p:spPr>
          <a:xfrm>
            <a:off x="2201713" y="6177052"/>
            <a:ext cx="6843620" cy="7188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xmlns="" id="{3EF011CB-25C0-40F9-8544-3170F3B85F6D}"/>
              </a:ext>
            </a:extLst>
          </p:cNvPr>
          <p:cNvCxnSpPr/>
          <p:nvPr/>
        </p:nvCxnSpPr>
        <p:spPr>
          <a:xfrm>
            <a:off x="9001304" y="2409286"/>
            <a:ext cx="14377" cy="3795622"/>
          </a:xfrm>
          <a:prstGeom prst="straightConnector1">
            <a:avLst/>
          </a:prstGeom>
        </p:spPr>
        <p:style>
          <a:lnRef idx="3">
            <a:schemeClr val="dk1"/>
          </a:lnRef>
          <a:fillRef idx="0">
            <a:schemeClr val="dk1"/>
          </a:fillRef>
          <a:effectRef idx="2">
            <a:schemeClr val="dk1"/>
          </a:effectRef>
          <a:fontRef idx="minor">
            <a:schemeClr val="tx1"/>
          </a:fontRef>
        </p:style>
      </p:cxnSp>
      <p:sp>
        <p:nvSpPr>
          <p:cNvPr id="23" name="Arrow: Right 22">
            <a:extLst>
              <a:ext uri="{FF2B5EF4-FFF2-40B4-BE49-F238E27FC236}">
                <a16:creationId xmlns:a16="http://schemas.microsoft.com/office/drawing/2014/main" xmlns="" id="{08FA7979-7DCE-4B76-9D5E-3768F98695BD}"/>
              </a:ext>
            </a:extLst>
          </p:cNvPr>
          <p:cNvSpPr/>
          <p:nvPr/>
        </p:nvSpPr>
        <p:spPr>
          <a:xfrm>
            <a:off x="5376758" y="3517363"/>
            <a:ext cx="1380225" cy="5032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xmlns="" id="{448F7D44-2E66-4313-9C82-6656EA495FBB}"/>
              </a:ext>
            </a:extLst>
          </p:cNvPr>
          <p:cNvSpPr/>
          <p:nvPr/>
        </p:nvSpPr>
        <p:spPr>
          <a:xfrm>
            <a:off x="5692162" y="4163446"/>
            <a:ext cx="977660" cy="4888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ylinder 24">
            <a:extLst>
              <a:ext uri="{FF2B5EF4-FFF2-40B4-BE49-F238E27FC236}">
                <a16:creationId xmlns:a16="http://schemas.microsoft.com/office/drawing/2014/main" xmlns="" id="{69785509-6F2B-4993-84E5-D7A0C4641CD4}"/>
              </a:ext>
            </a:extLst>
          </p:cNvPr>
          <p:cNvSpPr/>
          <p:nvPr/>
        </p:nvSpPr>
        <p:spPr>
          <a:xfrm>
            <a:off x="7175380" y="3336711"/>
            <a:ext cx="1408979" cy="161026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lumMod val="95000"/>
                    <a:lumOff val="5000"/>
                  </a:schemeClr>
                </a:solidFill>
              </a:rPr>
              <a:t>Server</a:t>
            </a:r>
          </a:p>
        </p:txBody>
      </p:sp>
      <p:sp>
        <p:nvSpPr>
          <p:cNvPr id="26" name="Cube 25">
            <a:extLst>
              <a:ext uri="{FF2B5EF4-FFF2-40B4-BE49-F238E27FC236}">
                <a16:creationId xmlns:a16="http://schemas.microsoft.com/office/drawing/2014/main" xmlns="" id="{D328F687-B84A-42C9-80BF-7D4FEEA86D88}"/>
              </a:ext>
            </a:extLst>
          </p:cNvPr>
          <p:cNvSpPr/>
          <p:nvPr/>
        </p:nvSpPr>
        <p:spPr>
          <a:xfrm>
            <a:off x="9985340" y="3335813"/>
            <a:ext cx="1342052" cy="1309579"/>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95000"/>
                    <a:lumOff val="5000"/>
                  </a:schemeClr>
                </a:solidFill>
              </a:rPr>
              <a:t>Data</a:t>
            </a:r>
          </a:p>
          <a:p>
            <a:pPr algn="ctr"/>
            <a:r>
              <a:rPr lang="en-US" sz="2000" b="1">
                <a:solidFill>
                  <a:schemeClr val="tx1">
                    <a:lumMod val="95000"/>
                    <a:lumOff val="5000"/>
                  </a:schemeClr>
                </a:solidFill>
              </a:rPr>
              <a:t>Base</a:t>
            </a:r>
          </a:p>
        </p:txBody>
      </p:sp>
      <p:sp>
        <p:nvSpPr>
          <p:cNvPr id="27" name="Arrow: Right 26">
            <a:extLst>
              <a:ext uri="{FF2B5EF4-FFF2-40B4-BE49-F238E27FC236}">
                <a16:creationId xmlns:a16="http://schemas.microsoft.com/office/drawing/2014/main" xmlns="" id="{C9B05494-C82D-42B4-B638-8D8B266B53A2}"/>
              </a:ext>
            </a:extLst>
          </p:cNvPr>
          <p:cNvSpPr/>
          <p:nvPr/>
        </p:nvSpPr>
        <p:spPr>
          <a:xfrm>
            <a:off x="8665579" y="3830071"/>
            <a:ext cx="1265207" cy="316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Left 27">
            <a:extLst>
              <a:ext uri="{FF2B5EF4-FFF2-40B4-BE49-F238E27FC236}">
                <a16:creationId xmlns:a16="http://schemas.microsoft.com/office/drawing/2014/main" xmlns="" id="{4E7FB6F7-0CD7-4DAD-A434-4884E48104EE}"/>
              </a:ext>
            </a:extLst>
          </p:cNvPr>
          <p:cNvSpPr/>
          <p:nvPr/>
        </p:nvSpPr>
        <p:spPr>
          <a:xfrm>
            <a:off x="8664680" y="4159852"/>
            <a:ext cx="1222075" cy="3738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xmlns="" id="{40FEC665-217B-4844-A494-7B19CAE34673}"/>
              </a:ext>
            </a:extLst>
          </p:cNvPr>
          <p:cNvSpPr txBox="1"/>
          <p:nvPr/>
        </p:nvSpPr>
        <p:spPr>
          <a:xfrm>
            <a:off x="9736708" y="4747764"/>
            <a:ext cx="20099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Backend Process</a:t>
            </a:r>
          </a:p>
        </p:txBody>
      </p:sp>
    </p:spTree>
    <p:extLst>
      <p:ext uri="{BB962C8B-B14F-4D97-AF65-F5344CB8AC3E}">
        <p14:creationId xmlns:p14="http://schemas.microsoft.com/office/powerpoint/2010/main" val="1634757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1527078"/>
          </a:xfrm>
        </p:spPr>
        <p:txBody>
          <a:bodyPr>
            <a:normAutofit/>
          </a:bodyPr>
          <a:lstStyle/>
          <a:p>
            <a:pPr algn="ctr"/>
            <a:r>
              <a:rPr lang="en-US" i="0" u="sng">
                <a:latin typeface="Times New Roman"/>
                <a:cs typeface="Times New Roman"/>
              </a:rPr>
              <a:t>Technologies Used</a:t>
            </a:r>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175512" y="2557849"/>
            <a:ext cx="9792208" cy="3407862"/>
          </a:xfrm>
        </p:spPr>
        <p:txBody>
          <a:bodyPr vert="horz" lIns="91440" tIns="45720" rIns="91440" bIns="45720" rtlCol="0" anchor="t">
            <a:noAutofit/>
          </a:bodyPr>
          <a:lstStyle/>
          <a:p>
            <a:pPr marL="457200" indent="-457200">
              <a:buAutoNum type="arabicPeriod"/>
            </a:pPr>
            <a:r>
              <a:rPr lang="en-US" sz="2400" b="1" dirty="0">
                <a:latin typeface="Times New Roman"/>
                <a:cs typeface="Times New Roman"/>
              </a:rPr>
              <a:t>Front End :</a:t>
            </a:r>
          </a:p>
          <a:p>
            <a:pPr>
              <a:buClr>
                <a:srgbClr val="262626"/>
              </a:buClr>
              <a:buFont typeface="Courier New" pitchFamily="18" charset="0"/>
              <a:buChar char="o"/>
            </a:pPr>
            <a:r>
              <a:rPr lang="en-US" sz="2400" dirty="0">
                <a:latin typeface="Times New Roman"/>
                <a:cs typeface="Times New Roman"/>
              </a:rPr>
              <a:t>HTML</a:t>
            </a:r>
          </a:p>
          <a:p>
            <a:pPr>
              <a:buClr>
                <a:srgbClr val="262626"/>
              </a:buClr>
              <a:buFont typeface="Courier New" pitchFamily="18" charset="0"/>
              <a:buChar char="o"/>
            </a:pPr>
            <a:r>
              <a:rPr lang="en-US" sz="2400" dirty="0">
                <a:latin typeface="Times New Roman"/>
                <a:cs typeface="Times New Roman"/>
              </a:rPr>
              <a:t>CSS</a:t>
            </a:r>
          </a:p>
          <a:p>
            <a:pPr>
              <a:buClr>
                <a:srgbClr val="262626"/>
              </a:buClr>
              <a:buFont typeface="Courier New" pitchFamily="18" charset="0"/>
              <a:buChar char="o"/>
            </a:pPr>
            <a:r>
              <a:rPr lang="en-US" sz="2400" dirty="0" smtClean="0">
                <a:latin typeface="Times New Roman"/>
                <a:cs typeface="Times New Roman"/>
              </a:rPr>
              <a:t>J</a:t>
            </a:r>
            <a:r>
              <a:rPr lang="id-ID" sz="2400" dirty="0" smtClean="0">
                <a:latin typeface="Times New Roman"/>
                <a:cs typeface="Times New Roman"/>
              </a:rPr>
              <a:t>SP</a:t>
            </a:r>
            <a:r>
              <a:rPr lang="en-US" sz="2400" dirty="0">
                <a:latin typeface="Times New Roman"/>
                <a:cs typeface="Times New Roman"/>
              </a:rPr>
              <a:t> </a:t>
            </a:r>
          </a:p>
          <a:p>
            <a:pPr marL="0" indent="0">
              <a:buClr>
                <a:srgbClr val="262626"/>
              </a:buClr>
              <a:buNone/>
            </a:pPr>
            <a:endParaRPr lang="en-US" sz="2400"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223171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 name="Rectangle 7">
            <a:extLst>
              <a:ext uri="{FF2B5EF4-FFF2-40B4-BE49-F238E27FC236}">
                <a16:creationId xmlns:a16="http://schemas.microsoft.com/office/drawing/2014/main" xmlns="" id="{70120F84-A866-4D9F-8B1C-9120A013D6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9" name="Rectangle 9">
            <a:extLst>
              <a:ext uri="{FF2B5EF4-FFF2-40B4-BE49-F238E27FC236}">
                <a16:creationId xmlns:a16="http://schemas.microsoft.com/office/drawing/2014/main" xmlns="" id="{252FEFEF-6AC0-46B6-AC09-11FC56196FA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10312" y="226665"/>
            <a:ext cx="11722608" cy="6382512"/>
          </a:xfrm>
          <a:prstGeom prst="rect">
            <a:avLst/>
          </a:prstGeom>
          <a:ln w="6350" cap="flat" cmpd="sng" algn="ctr">
            <a:noFill/>
            <a:prstDash val="solid"/>
          </a:ln>
          <a:effectLst>
            <a:softEdge rad="0"/>
          </a:effectLst>
        </p:spPr>
      </p:sp>
      <p:sp>
        <p:nvSpPr>
          <p:cNvPr id="2" name="Title 1">
            <a:extLst>
              <a:ext uri="{FF2B5EF4-FFF2-40B4-BE49-F238E27FC236}">
                <a16:creationId xmlns:a16="http://schemas.microsoft.com/office/drawing/2014/main" xmlns="" id="{376F216F-A522-4EAD-BA66-A9088A7BDBBF}"/>
              </a:ext>
            </a:extLst>
          </p:cNvPr>
          <p:cNvSpPr>
            <a:spLocks noGrp="1"/>
          </p:cNvSpPr>
          <p:nvPr>
            <p:ph type="title"/>
          </p:nvPr>
        </p:nvSpPr>
        <p:spPr>
          <a:xfrm>
            <a:off x="1175512" y="870132"/>
            <a:ext cx="9792208" cy="1527078"/>
          </a:xfrm>
        </p:spPr>
        <p:txBody>
          <a:bodyPr>
            <a:normAutofit/>
          </a:bodyPr>
          <a:lstStyle/>
          <a:p>
            <a:pPr algn="ctr"/>
            <a:r>
              <a:rPr lang="en-US" i="0" u="sng">
                <a:latin typeface="Times New Roman"/>
                <a:cs typeface="Times New Roman"/>
              </a:rPr>
              <a:t>Technologies Used</a:t>
            </a:r>
          </a:p>
        </p:txBody>
      </p:sp>
      <p:sp>
        <p:nvSpPr>
          <p:cNvPr id="60" name="Content Placeholder 2">
            <a:extLst>
              <a:ext uri="{FF2B5EF4-FFF2-40B4-BE49-F238E27FC236}">
                <a16:creationId xmlns:a16="http://schemas.microsoft.com/office/drawing/2014/main" xmlns="" id="{2E12A38E-8412-4D0C-BB68-C572288655C4}"/>
              </a:ext>
            </a:extLst>
          </p:cNvPr>
          <p:cNvSpPr>
            <a:spLocks noGrp="1"/>
          </p:cNvSpPr>
          <p:nvPr>
            <p:ph idx="1"/>
          </p:nvPr>
        </p:nvSpPr>
        <p:spPr>
          <a:xfrm>
            <a:off x="1175512" y="2557849"/>
            <a:ext cx="9792208" cy="3407862"/>
          </a:xfrm>
        </p:spPr>
        <p:txBody>
          <a:bodyPr vert="horz" lIns="91440" tIns="45720" rIns="91440" bIns="45720" rtlCol="0" anchor="t">
            <a:noAutofit/>
          </a:bodyPr>
          <a:lstStyle/>
          <a:p>
            <a:pPr marL="0" indent="0">
              <a:buClr>
                <a:srgbClr val="000000">
                  <a:lumMod val="85000"/>
                  <a:lumOff val="15000"/>
                </a:srgbClr>
              </a:buClr>
              <a:buNone/>
            </a:pPr>
            <a:r>
              <a:rPr lang="en-US" sz="2400" b="1" dirty="0">
                <a:latin typeface="Times New Roman"/>
                <a:cs typeface="Times New Roman"/>
              </a:rPr>
              <a:t>2. Back end:</a:t>
            </a:r>
          </a:p>
          <a:p>
            <a:pPr marL="342900" indent="-342900">
              <a:buFont typeface="Arial" pitchFamily="18" charset="0"/>
              <a:buChar char="•"/>
            </a:pPr>
            <a:r>
              <a:rPr lang="en-US" sz="2400" dirty="0">
                <a:latin typeface="Times New Roman"/>
                <a:cs typeface="Times New Roman"/>
              </a:rPr>
              <a:t>Spring boot</a:t>
            </a:r>
          </a:p>
          <a:p>
            <a:pPr marL="342900" indent="-342900">
              <a:buClr>
                <a:srgbClr val="262626"/>
              </a:buClr>
              <a:buFont typeface="Arial" pitchFamily="18" charset="0"/>
              <a:buChar char="•"/>
            </a:pPr>
            <a:r>
              <a:rPr lang="en-US" sz="2400" dirty="0">
                <a:latin typeface="Times New Roman"/>
                <a:cs typeface="Times New Roman"/>
              </a:rPr>
              <a:t>Java</a:t>
            </a:r>
          </a:p>
          <a:p>
            <a:pPr marL="342900" indent="-342900">
              <a:buClr>
                <a:srgbClr val="262626"/>
              </a:buClr>
              <a:buFont typeface="Arial" pitchFamily="18" charset="0"/>
              <a:buChar char="•"/>
            </a:pPr>
            <a:r>
              <a:rPr lang="id-ID" sz="2400" dirty="0" smtClean="0">
                <a:latin typeface="Times New Roman"/>
                <a:cs typeface="Times New Roman"/>
              </a:rPr>
              <a:t>Build tool - Maven</a:t>
            </a:r>
            <a:endParaRPr lang="en-US" sz="2400" dirty="0">
              <a:latin typeface="Times New Roman"/>
              <a:cs typeface="Times New Roman"/>
            </a:endParaRPr>
          </a:p>
          <a:p>
            <a:pPr marL="342900" indent="-342900">
              <a:buClr>
                <a:srgbClr val="262626"/>
              </a:buClr>
              <a:buFont typeface="Arial" pitchFamily="18" charset="0"/>
              <a:buChar char="•"/>
            </a:pPr>
            <a:r>
              <a:rPr lang="en-US" sz="2400" dirty="0">
                <a:latin typeface="Times New Roman"/>
                <a:cs typeface="Times New Roman"/>
              </a:rPr>
              <a:t>Data Base: MySQL</a:t>
            </a:r>
          </a:p>
          <a:p>
            <a:pPr marL="0" indent="0">
              <a:buClr>
                <a:srgbClr val="262626"/>
              </a:buClr>
              <a:buNone/>
            </a:pPr>
            <a:endParaRPr lang="en-US" sz="2400" dirty="0">
              <a:latin typeface="Times New Roman"/>
              <a:cs typeface="Times New Roman"/>
            </a:endParaRPr>
          </a:p>
          <a:p>
            <a:pPr marL="342900" indent="-342900">
              <a:buClr>
                <a:srgbClr val="262626"/>
              </a:buClr>
              <a:buFont typeface="Arial" pitchFamily="18" charset="0"/>
              <a:buChar char="•"/>
            </a:pPr>
            <a:endParaRPr lang="en-US" sz="2400" b="1" dirty="0">
              <a:latin typeface="Times New Roman"/>
              <a:cs typeface="Times New Roman"/>
            </a:endParaRPr>
          </a:p>
        </p:txBody>
      </p:sp>
      <p:sp>
        <p:nvSpPr>
          <p:cNvPr id="4" name="Slide Number Placeholder 3">
            <a:extLst>
              <a:ext uri="{FF2B5EF4-FFF2-40B4-BE49-F238E27FC236}">
                <a16:creationId xmlns:a16="http://schemas.microsoft.com/office/drawing/2014/main" xmlns="" id="{D6525910-C5AC-4DA1-9B54-9DAD8EEFC831}"/>
              </a:ext>
            </a:extLst>
          </p:cNvPr>
          <p:cNvSpPr>
            <a:spLocks noGrp="1"/>
          </p:cNvSpPr>
          <p:nvPr>
            <p:ph type="sldNum" sz="quarter" idx="12"/>
          </p:nvPr>
        </p:nvSpPr>
        <p:spPr/>
        <p:txBody>
          <a:bodyPr/>
          <a:lstStyle/>
          <a:p>
            <a:fld id="{34B7E4EF-A1BD-40F4-AB7B-04F084DD991D}" type="slidenum">
              <a:rPr lang="en-US" smtClean="0"/>
              <a:t>9</a:t>
            </a:fld>
            <a:endParaRPr lang="en-US"/>
          </a:p>
        </p:txBody>
      </p:sp>
    </p:spTree>
    <p:extLst>
      <p:ext uri="{BB962C8B-B14F-4D97-AF65-F5344CB8AC3E}">
        <p14:creationId xmlns:p14="http://schemas.microsoft.com/office/powerpoint/2010/main" val="24751849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41242B"/>
      </a:dk2>
      <a:lt2>
        <a:srgbClr val="E2E7E8"/>
      </a:lt2>
      <a:accent1>
        <a:srgbClr val="E18D78"/>
      </a:accent1>
      <a:accent2>
        <a:srgbClr val="DB5E79"/>
      </a:accent2>
      <a:accent3>
        <a:srgbClr val="E17BBC"/>
      </a:accent3>
      <a:accent4>
        <a:srgbClr val="D55EDB"/>
      </a:accent4>
      <a:accent5>
        <a:srgbClr val="B27BE1"/>
      </a:accent5>
      <a:accent6>
        <a:srgbClr val="6C5EDB"/>
      </a:accent6>
      <a:hlink>
        <a:srgbClr val="5B8B97"/>
      </a:hlink>
      <a:folHlink>
        <a:srgbClr val="7F7F7F"/>
      </a:folHlink>
    </a:clrScheme>
    <a:fontScheme name="Savon">
      <a:maj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oudy Old Style"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Wisp</Template>
  <TotalTime>6</TotalTime>
  <Words>168</Words>
  <Application>Microsoft Office PowerPoint</Application>
  <PresentationFormat>Custom</PresentationFormat>
  <Paragraphs>88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SavonVTI</vt:lpstr>
      <vt:lpstr>WELCOME</vt:lpstr>
      <vt:lpstr>PowerPoint Presentation</vt:lpstr>
      <vt:lpstr>Contents</vt:lpstr>
      <vt:lpstr> Problem Statement</vt:lpstr>
      <vt:lpstr>Description</vt:lpstr>
      <vt:lpstr>Application Modules</vt:lpstr>
      <vt:lpstr>Hospital Management System</vt:lpstr>
      <vt:lpstr>Technologies Used</vt:lpstr>
      <vt:lpstr>Technologies Used</vt:lpstr>
      <vt:lpstr>Database</vt:lpstr>
      <vt:lpstr>Home Page</vt:lpstr>
      <vt:lpstr>Login Page</vt:lpstr>
      <vt:lpstr>Doctor</vt:lpstr>
      <vt:lpstr>Pharmacist</vt:lpstr>
      <vt:lpstr>PowerPoint Presentation</vt:lpstr>
      <vt:lpstr>Receptionist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Lord Irshad</cp:lastModifiedBy>
  <cp:revision>198</cp:revision>
  <dcterms:created xsi:type="dcterms:W3CDTF">2022-03-01T06:14:16Z</dcterms:created>
  <dcterms:modified xsi:type="dcterms:W3CDTF">2022-05-26T08:40:32Z</dcterms:modified>
</cp:coreProperties>
</file>