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Exploratory Data Analysis</a:t>
            </a:r>
            <a:br>
              <a:rPr lang="en-US" sz="6000" dirty="0"/>
            </a:br>
            <a:r>
              <a:rPr lang="en-US" sz="6000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Exploring Patterns in Lending Club Loan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80A6-DAF7-40D6-1194-B7CC4191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04547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B133-9448-3C03-F4AA-8292B4EE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88030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6BB4-2254-2293-7BA2-6323670B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51378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1C7-7A07-C976-983E-3A1B2266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130394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0917-B74A-3754-2609-0EFB0723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43344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EA62-9F70-FD25-1444-281FBF0E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423119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{A260D787-A9BA-414E-91B7-A7B8B530A6E8}tf56160789_win32</Template>
  <TotalTime>6</TotalTime>
  <Words>48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Exploratory Data Analysis Case Study</vt:lpstr>
      <vt:lpstr>Your best quote that reflects your approach… “It’s one small step for man, one giant leap for mankind.”</vt:lpstr>
      <vt:lpstr>Data Cleaning</vt:lpstr>
      <vt:lpstr>Univariate Analysis</vt:lpstr>
      <vt:lpstr>Bivariate Analysis</vt:lpstr>
      <vt:lpstr>Segmentation</vt:lpstr>
      <vt:lpstr>Multivariate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Case Study</dc:title>
  <dc:creator>Irshad Shaikh</dc:creator>
  <cp:lastModifiedBy>Irshad Shaikh</cp:lastModifiedBy>
  <cp:revision>1</cp:revision>
  <dcterms:created xsi:type="dcterms:W3CDTF">2024-05-04T06:48:30Z</dcterms:created>
  <dcterms:modified xsi:type="dcterms:W3CDTF">2024-05-04T06:55:07Z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