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30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Exploratory Data Analysis</a:t>
            </a:r>
            <a:br>
              <a:rPr lang="en-US" sz="6000" dirty="0"/>
            </a:br>
            <a:r>
              <a:rPr lang="en-US" sz="6000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Exploring Patterns in Lending Club Loan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80A6-DAF7-40D6-1194-B7CC4191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04547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B133-9448-3C03-F4AA-8292B4EE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32316-8211-EA2E-2DE8-15B913AC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637" y="3771253"/>
            <a:ext cx="2526009" cy="233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1CD6F-80AD-8A47-9A8A-A594D0238B55}"/>
              </a:ext>
            </a:extLst>
          </p:cNvPr>
          <p:cNvSpPr txBox="1"/>
          <p:nvPr/>
        </p:nvSpPr>
        <p:spPr>
          <a:xfrm>
            <a:off x="1021102" y="4118883"/>
            <a:ext cx="6417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Defaulter tends to accept more interest rate on the other </a:t>
            </a:r>
          </a:p>
          <a:p>
            <a:r>
              <a:rPr lang="en-US" dirty="0"/>
              <a:t>Hand. The people who genuinely wanted to fully pay will accept</a:t>
            </a:r>
          </a:p>
          <a:p>
            <a:r>
              <a:rPr lang="en-US" dirty="0"/>
              <a:t>Less interest rate</a:t>
            </a:r>
            <a:r>
              <a:rPr lang="en-IN" dirty="0"/>
              <a:t>.</a:t>
            </a:r>
          </a:p>
          <a:p>
            <a:r>
              <a:rPr lang="en-IN" dirty="0"/>
              <a:t>This can be proven by first second and third quartile comparison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6663F-74E9-D333-C931-1359835C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952" y="1926439"/>
            <a:ext cx="2456244" cy="1502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F389B8-9B6E-91C0-33C8-F4C861155840}"/>
              </a:ext>
            </a:extLst>
          </p:cNvPr>
          <p:cNvSpPr txBox="1"/>
          <p:nvPr/>
        </p:nvSpPr>
        <p:spPr>
          <a:xfrm>
            <a:off x="989890" y="2367031"/>
            <a:ext cx="552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verified people are more in number for whom loan</a:t>
            </a:r>
          </a:p>
          <a:p>
            <a:r>
              <a:rPr lang="en-US" dirty="0"/>
              <a:t>Is approved this is critical issue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30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7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6BB4-2254-2293-7BA2-6323670B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51378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1C7-7A07-C976-983E-3A1B2266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30394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0917-B74A-3754-2609-0EFB0723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43344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EA62-9F70-FD25-1444-281FBF0E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423119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{A260D787-A9BA-414E-91B7-A7B8B530A6E8}tf56160789_win32</Template>
  <TotalTime>1636</TotalTime>
  <Words>101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Custom</vt:lpstr>
      <vt:lpstr>Exploratory Data Analysis Case Study</vt:lpstr>
      <vt:lpstr>Your best quote that reflects your approach… “It’s one small step for man, one giant leap for mankind.”</vt:lpstr>
      <vt:lpstr>Data Cleaning</vt:lpstr>
      <vt:lpstr>Univariate Analysis</vt:lpstr>
      <vt:lpstr>PowerPoint Presentation</vt:lpstr>
      <vt:lpstr>Bivariate Analysis</vt:lpstr>
      <vt:lpstr>Segmentation</vt:lpstr>
      <vt:lpstr>Multivariate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Case Study</dc:title>
  <dc:creator>Irshad Shaikh</dc:creator>
  <cp:lastModifiedBy>Irshad Shaikh</cp:lastModifiedBy>
  <cp:revision>4</cp:revision>
  <dcterms:created xsi:type="dcterms:W3CDTF">2024-05-04T06:48:30Z</dcterms:created>
  <dcterms:modified xsi:type="dcterms:W3CDTF">2024-05-07T14:20:03Z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