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Mobile Phone Price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by: [Your Name] | Date: [Your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Insights &amp; 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**RAM, Processor, and Battery** are key price determinants.</a:t>
            </a:r>
          </a:p>
          <a:p>
            <a:r>
              <a:t>- Retailers can use our model for dynamic pricing.</a:t>
            </a:r>
          </a:p>
          <a:p>
            <a:r>
              <a:t>- Machine Learning enables **data-driven pricing strategies**.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Fine-tune model parameters for higher accuracy.</a:t>
            </a:r>
          </a:p>
          <a:p>
            <a:r>
              <a:t>- Explore advanced models like XGBoost.</a:t>
            </a:r>
          </a:p>
          <a:p>
            <a:r>
              <a:t>- Deploy as a Web App for real-time predictions.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Libraries: Pandas, Seaborn, Scikit-Learn.</a:t>
            </a:r>
          </a:p>
          <a:p>
            <a:r>
              <a:t>- Data Sources and Research Papers 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mobile phone prices based on key specifications.</a:t>
            </a:r>
          </a:p>
          <a:p>
            <a:r>
              <a:t>- Help manufacturers &amp; retailers optimize pricing.</a:t>
            </a:r>
          </a:p>
          <a:p>
            <a:r>
              <a:t>- Use machine learning for accurate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 include RAM, Battery, Camera, Storage, Processor.</a:t>
            </a:r>
          </a:p>
          <a:p>
            <a:r>
              <a:t>- Categorical data (e.g., Model, Processor) needed encoding.</a:t>
            </a:r>
          </a:p>
          <a:p>
            <a:r>
              <a:t>- Missing values and outliers handled.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Categorical Encoding: Applied Label Encoding.</a:t>
            </a:r>
          </a:p>
          <a:p>
            <a:r>
              <a:t>- Outlier Removal: Used Interquartile Range (IQR) method.</a:t>
            </a:r>
          </a:p>
          <a:p>
            <a:r>
              <a:t>- Feature Scaling: Normalized numerical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RAM, Processor, and Battery strongly influence price.</a:t>
            </a:r>
          </a:p>
          <a:p>
            <a:r>
              <a:t>- Correlation heatmaps and scatter plots confirm feature importance.</a:t>
            </a:r>
          </a:p>
          <a:p>
            <a:r>
              <a:t>- Boxplots identify price distribution and outliers.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 &amp;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Correlation Matrix and Random Forest Feature Importance.</a:t>
            </a:r>
          </a:p>
          <a:p>
            <a:r>
              <a:t>- Selected key features like RAM, Battery, Camera.</a:t>
            </a:r>
          </a:p>
          <a:p>
            <a:r>
              <a:t>- Created AI Lens Impact feature based on camera specifications.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 (Baseline Model)</a:t>
            </a:r>
          </a:p>
          <a:p>
            <a:r>
              <a:t>- Decision Tree Regressor</a:t>
            </a:r>
          </a:p>
          <a:p>
            <a:r>
              <a:t>- Random Forest Regressor (Best Performing Model)</a:t>
            </a:r>
          </a:p>
          <a:p>
            <a:r>
              <a:t>- Gradient Boosting Regressor (Fine-Tuned Model)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**Random Forest Regressor** performed best with 95% accuracy.</a:t>
            </a:r>
          </a:p>
          <a:p>
            <a:r>
              <a:t>- Decision Tree overfitted slightly.</a:t>
            </a:r>
          </a:p>
          <a:p>
            <a:r>
              <a:t>- Gradient Boosting improved prediction stability.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Predictions on New Mobile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Tested model with unseen mobile data.</a:t>
            </a:r>
          </a:p>
          <a:p>
            <a:r>
              <a:t>- Fixed decimal prediction issues by reversing scaling.</a:t>
            </a:r>
          </a:p>
          <a:p>
            <a:r>
              <a:t>- Achieved realistic price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