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3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0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89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0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6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Pharmaceutical Store Sales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and Deep Learning</a:t>
            </a:r>
          </a:p>
          <a:p>
            <a:r>
              <a:t>Presented by: Irshad Shaikh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Prediction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Predicted vs Actual Sales plotted</a:t>
            </a:r>
          </a:p>
          <a:p>
            <a:r>
              <a:t>- Good alignment on trends</a:t>
            </a:r>
          </a:p>
          <a:p>
            <a:r>
              <a:t>- Model loaded and tested in Jupyter/Colab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Streamlit/Gradio for dashboard</a:t>
            </a:r>
          </a:p>
          <a:p>
            <a:r>
              <a:t>- Upload test file → Predict → Show plot → Download CSV</a:t>
            </a:r>
          </a:p>
          <a:p>
            <a:r>
              <a:t>- Local errors avoided by deploying in Colab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TensorFlow errors on Windows</a:t>
            </a:r>
          </a:p>
          <a:p>
            <a:r>
              <a:t>- Model serialization issues</a:t>
            </a:r>
          </a:p>
          <a:p>
            <a:r>
              <a:t>- Switched to Gradio for easier UI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complete ML &amp; DL pipeline</a:t>
            </a:r>
          </a:p>
          <a:p>
            <a:r>
              <a:t>- Model deployment techniques</a:t>
            </a:r>
          </a:p>
          <a:p>
            <a:r>
              <a:t>- End-to-end automation of predictions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Thank </a:t>
            </a:r>
            <a:r>
              <a:rPr dirty="0" smtClean="0"/>
              <a:t>You</a:t>
            </a:r>
            <a:r>
              <a:rPr lang="en-US" dirty="0" smtClean="0"/>
              <a:t> 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 daily sales for pharmaceutical stores</a:t>
            </a:r>
          </a:p>
          <a:p>
            <a:r>
              <a:t>- Handle promotions, holidays, and store-specific behavior</a:t>
            </a:r>
          </a:p>
          <a:p>
            <a:r>
              <a:t>- Deploy a working ML/DL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train.csv, test.csv, store.csv</a:t>
            </a:r>
          </a:p>
          <a:p>
            <a:r>
              <a:t>- ~1 million rows, 17+ features</a:t>
            </a:r>
          </a:p>
          <a:p>
            <a:r>
              <a:t>- Key columns: Date, Store, Sales, Promo, StateHoliday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Merged train/test with store data</a:t>
            </a:r>
          </a:p>
          <a:p>
            <a:r>
              <a:t>- Handled missing values</a:t>
            </a:r>
          </a:p>
          <a:p>
            <a:r>
              <a:t>- Feature engineering: Year, Month, Day, IsWeekend</a:t>
            </a:r>
          </a:p>
          <a:p>
            <a:r>
              <a:t>- Saved merged CSV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Analyzed sales over time</a:t>
            </a:r>
          </a:p>
          <a:p>
            <a:r>
              <a:t>- Compared sales with promo and store type</a:t>
            </a:r>
          </a:p>
          <a:p>
            <a:r>
              <a:t>- Visualized trends,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1" y="944992"/>
            <a:ext cx="4374826" cy="2238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0" y="3385690"/>
            <a:ext cx="4761929" cy="2361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346" y="927098"/>
            <a:ext cx="4327045" cy="2179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143" y="3518981"/>
            <a:ext cx="4256248" cy="20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109" y="585498"/>
            <a:ext cx="5845047" cy="2933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42" y="3429000"/>
            <a:ext cx="5944115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Machine Learning Model (RandomForest)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Chose RandomForest for accuracy and speed</a:t>
            </a:r>
          </a:p>
          <a:p>
            <a:r>
              <a:t>- Trained on top features</a:t>
            </a:r>
          </a:p>
          <a:p>
            <a:r>
              <a:t>- Saved as rf_model.pkl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Model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for Store 1 sales forecasting</a:t>
            </a:r>
          </a:p>
          <a:p>
            <a:r>
              <a:t>- Sliding window approach (30 days)</a:t>
            </a:r>
          </a:p>
          <a:p>
            <a:r>
              <a:t>- Normalized with MinMaxScaler</a:t>
            </a:r>
          </a:p>
          <a:p>
            <a:r>
              <a:t>- Saved as lstm_model.h5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257</Words>
  <Application>Microsoft Office PowerPoint</Application>
  <PresentationFormat>On-screen Show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Pharmaceutical Store Sales Forecasting</vt:lpstr>
      <vt:lpstr>Problem Statement</vt:lpstr>
      <vt:lpstr>Dataset Overview</vt:lpstr>
      <vt:lpstr>Preprocessing Steps</vt:lpstr>
      <vt:lpstr>Exploratory Data Analysis (EDA)</vt:lpstr>
      <vt:lpstr>PowerPoint Presentation</vt:lpstr>
      <vt:lpstr>PowerPoint Presentation</vt:lpstr>
      <vt:lpstr>Machine Learning Model (RandomForest)</vt:lpstr>
      <vt:lpstr>Deep Learning Model (LSTM)</vt:lpstr>
      <vt:lpstr>LSTM Prediction Output</vt:lpstr>
      <vt:lpstr>Deployment Strategy</vt:lpstr>
      <vt:lpstr>Challenges Faced</vt:lpstr>
      <vt:lpstr>Learnings</vt:lpstr>
      <vt:lpstr>Thank You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Pharmaceutical Store Sales Forecasting</dc:title>
  <dc:subject/>
  <dc:creator>user</dc:creator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2025-06-25T18:18:04Z</dcterms:modified>
  <cp:category/>
</cp:coreProperties>
</file>