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2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5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2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21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45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75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14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1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4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43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1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4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8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6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3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dirty="0" smtClean="0"/>
              <a:t>NLP </a:t>
            </a:r>
            <a:r>
              <a:rPr dirty="0"/>
              <a:t>Project for Disaster Tweet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Classifying Disaster-Related Tweets Using </a:t>
            </a:r>
            <a:r>
              <a:rPr lang="en-US" dirty="0" smtClean="0"/>
              <a:t>Different Algorithms</a:t>
            </a:r>
            <a:endParaRPr dirty="0"/>
          </a:p>
          <a:p>
            <a:r>
              <a:rPr dirty="0"/>
              <a:t>Presented by: </a:t>
            </a:r>
            <a:r>
              <a:rPr lang="en-US" dirty="0" err="1" smtClean="0"/>
              <a:t>Irshad</a:t>
            </a:r>
            <a:r>
              <a:rPr lang="en-US" dirty="0" smtClean="0"/>
              <a:t> Shaikh</a:t>
            </a:r>
            <a:endParaRPr dirty="0"/>
          </a:p>
          <a:p>
            <a:r>
              <a:rPr dirty="0"/>
              <a:t>Date: July 30,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Model serialized using Pickle.</a:t>
            </a:r>
          </a:p>
          <a:p>
            <a:r>
              <a:t>Built Flask-based web application for real-time classification.</a:t>
            </a:r>
          </a:p>
          <a:p>
            <a:r>
              <a:t>Hosted on Heroku with live tweet input capability.</a:t>
            </a:r>
          </a:p>
          <a:p>
            <a:r>
              <a:t>Secure, lightweight backend ready for scaling.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Simple UI for entering/pasting tweet text.</a:t>
            </a:r>
          </a:p>
          <a:p>
            <a:r>
              <a:t>Clear prediction result: Disaster / Not Disaster.</a:t>
            </a:r>
          </a:p>
          <a:p>
            <a:r>
              <a:t>Optional features: keyword highlighting, confidence scores.</a:t>
            </a:r>
          </a:p>
          <a:p>
            <a:r>
              <a:t>Designed for mobile and desktop usability.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Effective disaster tweet classification using NLP techniques.</a:t>
            </a:r>
          </a:p>
          <a:p>
            <a:r>
              <a:t>Supports real-time emergency response systems.</a:t>
            </a:r>
          </a:p>
          <a:p>
            <a:r>
              <a:t>Future work: multilingual models, live Twitter API integration.</a:t>
            </a:r>
          </a:p>
          <a:p>
            <a:r>
              <a:t>Potential use in newsrooms and public safety organizations.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Thank You! 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Twitter is a crucial source for real-time information during disasters.</a:t>
            </a:r>
          </a:p>
          <a:p>
            <a:r>
              <a:t>Tweets may contain literal or metaphorical language making classification challenging.</a:t>
            </a:r>
          </a:p>
          <a:p>
            <a:r>
              <a:t>Organizations need automated systems to distinguish real disaster tweets from irrelevant ones.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Develop a machine learning model for tweet classification.</a:t>
            </a:r>
          </a:p>
          <a:p>
            <a:r>
              <a:t>Achieve high accuracy and precision to minimize false alerts.</a:t>
            </a:r>
          </a:p>
          <a:p>
            <a:r>
              <a:t>Ensure model robustness to slang, abbreviations, and cultural nuances.</a:t>
            </a:r>
          </a:p>
          <a:p>
            <a:r>
              <a:t>Build a scalable system for real-time processing.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Dataset of 10,000 manually classified tweets (Disaster / Non-disaster).</a:t>
            </a:r>
          </a:p>
          <a:p>
            <a:r>
              <a:t>Class distribution: Slightly imbalanced towards non-disaster tweets.</a:t>
            </a:r>
          </a:p>
          <a:p>
            <a:r>
              <a:t>Common disaster keywords: fire, earthquake, flood.</a:t>
            </a:r>
          </a:p>
          <a:p>
            <a:r>
              <a:t>Non-disaster tweets often use disaster terms metaphorically.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Removed URLs, special characters, and punctuation.</a:t>
            </a:r>
          </a:p>
          <a:p>
            <a:r>
              <a:t>Tokenized and normalized text data.</a:t>
            </a:r>
          </a:p>
          <a:p>
            <a:r>
              <a:t>Encoded labels (0 = Non-disaster, 1 = Disaster).</a:t>
            </a:r>
          </a:p>
          <a:p>
            <a:r>
              <a:t>Split dataset into training and testing sets (80-20 split).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TF-IDF vectorization used for word importance scoring.</a:t>
            </a:r>
          </a:p>
          <a:p>
            <a:r>
              <a:t>Tested word embeddings: Word2Vec, GloVe (improved semantic understanding).</a:t>
            </a:r>
          </a:p>
          <a:p>
            <a:r>
              <a:t>Additional features: Tweet length, presence of hashtags/mentions.</a:t>
            </a:r>
          </a:p>
          <a:p>
            <a:r>
              <a:t>Sentiment scores added as features.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Tested models: Logistic Regression, Random Forest, Neural Networks.</a:t>
            </a:r>
          </a:p>
          <a:p>
            <a:r>
              <a:t>Logistic Regression showed strong baseline performance.</a:t>
            </a:r>
          </a:p>
          <a:p>
            <a:r>
              <a:t>Neural Networks captured non-linear relationships effectively.</a:t>
            </a:r>
          </a:p>
          <a:p>
            <a:r>
              <a:t>Used grid/random search for hyperparameter tuning.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Best model: Neural Network with pre-trained embeddings.</a:t>
            </a:r>
          </a:p>
          <a:p>
            <a:r>
              <a:t>Achieved 88% accuracy, 85% precision, 83% recall.</a:t>
            </a:r>
          </a:p>
          <a:p>
            <a:r>
              <a:t>Confusion matrix showed low false positives.</a:t>
            </a:r>
          </a:p>
          <a:p>
            <a:r>
              <a:t>ROC-AUC score: 0.91 – strong separability.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Validated on 20% unseen test data.</a:t>
            </a:r>
          </a:p>
          <a:p>
            <a:r>
              <a:t>Minimal overfitting observed after tuning.</a:t>
            </a:r>
          </a:p>
          <a:p>
            <a:r>
              <a:t>Consistent performance across varied tweet lengths and styles.</a:t>
            </a:r>
          </a:p>
          <a:p>
            <a:r>
              <a:t>Model generalized well to new examples.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427</Words>
  <Application>Microsoft Office PowerPoint</Application>
  <PresentationFormat>On-screen Show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  NLP Project for Disaster Tweet Classification</vt:lpstr>
      <vt:lpstr>Background</vt:lpstr>
      <vt:lpstr>Project Objectives</vt:lpstr>
      <vt:lpstr>Data Exploration</vt:lpstr>
      <vt:lpstr>Data Preparation</vt:lpstr>
      <vt:lpstr>Feature Engineering</vt:lpstr>
      <vt:lpstr>Model Selection</vt:lpstr>
      <vt:lpstr>Model Evaluation</vt:lpstr>
      <vt:lpstr>Model Validation</vt:lpstr>
      <vt:lpstr>Model Deployment</vt:lpstr>
      <vt:lpstr>User Interface</vt:lpstr>
      <vt:lpstr>Conclusion &amp; Future Scope</vt:lpstr>
      <vt:lpstr>Thank You! Questions &amp;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Project for Disaster Tweet Classification</dc:title>
  <dc:subject/>
  <dc:creator>user</dc:creator>
  <cp:keywords/>
  <dc:description>generated using python-pptx</dc:description>
  <cp:lastModifiedBy>user</cp:lastModifiedBy>
  <cp:revision>3</cp:revision>
  <dcterms:created xsi:type="dcterms:W3CDTF">2013-01-27T09:14:16Z</dcterms:created>
  <dcterms:modified xsi:type="dcterms:W3CDTF">2025-07-30T17:23:02Z</dcterms:modified>
  <cp:category/>
</cp:coreProperties>
</file>