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78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7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3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90" y="1073020"/>
            <a:ext cx="6279502" cy="276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User </a:t>
            </a:r>
            <a:r>
              <a:rPr dirty="0"/>
              <a:t>Analytics in the Telecommunication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Submission by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IRSHAD SHAIKH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24/04/2025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1.2: EDA &amp; Initial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Performed univariate &amp; bivariate analysis.</a:t>
            </a:r>
          </a:p>
          <a:p>
            <a:r>
              <a:t>- Treated missing/outliers via column means.</a:t>
            </a:r>
          </a:p>
          <a:p>
            <a:r>
              <a:t>- High correlation between social media/video and total traffic.</a:t>
            </a:r>
          </a:p>
          <a:p>
            <a:r>
              <a:t>- PCA revealed 2 dimensions capture most variance.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User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Tracked per-user session count, duration, and traffic.</a:t>
            </a:r>
          </a:p>
          <a:p>
            <a:r>
              <a:t>- Clustered users into 3 groups (High, Medium, Low Engagement).</a:t>
            </a:r>
          </a:p>
          <a:p>
            <a:r>
              <a:t>- App-wise usage revealed YouTube and Netflix are top traffic drivers.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3.1: Network Metrics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📡 Aggregated per-user:</a:t>
            </a:r>
          </a:p>
          <a:p>
            <a:r>
              <a:t>- Avg. TCP retransmission, RTT, throughput, handset type</a:t>
            </a:r>
          </a:p>
          <a:p>
            <a:r>
              <a:t>- Handled missing/outliers using mean/mode.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3.2: Top/Bottom/Frequent Metric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Identified extreme values for TCP, RTT, throughput.</a:t>
            </a:r>
          </a:p>
          <a:p>
            <a:r>
              <a:t>- Flagged devices/users with potential QoS issues.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3.3: Distribution by Handset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📶 Analyzed throughput and TCP retransmission by handset type.</a:t>
            </a:r>
          </a:p>
          <a:p>
            <a:r>
              <a:t>- Newer premium phones showed better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3.4: Experience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K-Means (k=3) clustered users:</a:t>
            </a:r>
          </a:p>
          <a:p>
            <a:r>
              <a:t>- Cluster 1: High QoS</a:t>
            </a:r>
          </a:p>
          <a:p>
            <a:r>
              <a:t>- Cluster 2: Average</a:t>
            </a:r>
          </a:p>
          <a:p>
            <a:r>
              <a:t>- Cluster 3: Poor QoS → prioritize for improvement.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4.1 &amp; 4.2: User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🧮 Computed engagement &amp; experience scores using Euclidean distance.</a:t>
            </a:r>
          </a:p>
          <a:p>
            <a:r>
              <a:t>- Satisfaction = average of both.</a:t>
            </a:r>
          </a:p>
          <a:p>
            <a:r>
              <a:t>- Identified top 10 satisfied users.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4.3: Predict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Trained regression model using engagement and experience scores.</a:t>
            </a:r>
          </a:p>
          <a:p>
            <a:r>
              <a:t>- High R² value confirms predictive reliability.</a:t>
            </a:r>
          </a:p>
          <a:p>
            <a:r>
              <a:t>- Model helps in forecasting future satisfaction.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4.4 &amp; 4.5: Cluster Users by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Final K-Means (k=2):</a:t>
            </a:r>
          </a:p>
          <a:p>
            <a:r>
              <a:t>- Cluster A: High satisfaction</a:t>
            </a:r>
          </a:p>
          <a:p>
            <a:r>
              <a:t>- Cluster B: Low satisfaction</a:t>
            </a:r>
          </a:p>
          <a:p>
            <a:r>
              <a:t>- Used averages to define strategies per group.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4.6: Export Scores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🗄️ Saved final table to MySQL.</a:t>
            </a:r>
          </a:p>
          <a:p>
            <a:r>
              <a:t>- Included user ID, all scores</a:t>
            </a:r>
          </a:p>
          <a:p>
            <a:r>
              <a:t>- Ran SELECT queries for validation.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579859" cy="939024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Situational </a:t>
            </a:r>
            <a:r>
              <a:rPr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</a:t>
            </a:r>
            <a:r>
              <a:rPr dirty="0"/>
              <a:t>(Business Need)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The </a:t>
            </a:r>
            <a:r>
              <a:rPr dirty="0"/>
              <a:t>investor is analyzing </a:t>
            </a:r>
            <a:r>
              <a:rPr dirty="0" err="1"/>
              <a:t>TellCo</a:t>
            </a:r>
            <a:r>
              <a:rPr dirty="0"/>
              <a:t>, a mobile provider in </a:t>
            </a:r>
            <a:r>
              <a:rPr dirty="0" err="1"/>
              <a:t>Pefkakia</a:t>
            </a:r>
            <a:r>
              <a:rPr dirty="0"/>
              <a:t>.</a:t>
            </a:r>
          </a:p>
          <a:p>
            <a:r>
              <a:rPr dirty="0"/>
              <a:t>- No prior user-level analysis done.</a:t>
            </a:r>
          </a:p>
          <a:p>
            <a:r>
              <a:rPr dirty="0"/>
              <a:t>- </a:t>
            </a:r>
            <a:r>
              <a:rPr lang="en-US" dirty="0" smtClean="0"/>
              <a:t>Data analysis</a:t>
            </a:r>
            <a:r>
              <a:rPr dirty="0" smtClean="0"/>
              <a:t> </a:t>
            </a:r>
            <a:r>
              <a:rPr dirty="0"/>
              <a:t>role: </a:t>
            </a:r>
            <a:r>
              <a:rPr lang="en-US" dirty="0" smtClean="0"/>
              <a:t>To </a:t>
            </a:r>
            <a:r>
              <a:rPr dirty="0" smtClean="0"/>
              <a:t>perform </a:t>
            </a:r>
            <a:r>
              <a:rPr dirty="0"/>
              <a:t>full customer behavior analytics using </a:t>
            </a:r>
            <a:r>
              <a:rPr dirty="0" err="1"/>
              <a:t>xDR</a:t>
            </a:r>
            <a:r>
              <a:rPr dirty="0"/>
              <a:t>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Executive 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Focus on:</a:t>
            </a:r>
          </a:p>
          <a:p>
            <a:r>
              <a:t>- Retaining high-scoring users</a:t>
            </a:r>
          </a:p>
          <a:p>
            <a:r>
              <a:t>- Upgrading low-performing devices</a:t>
            </a:r>
          </a:p>
          <a:p>
            <a:r>
              <a:t>- Enhancing QoS for poor experience clusters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Challenges faced:</a:t>
            </a:r>
          </a:p>
          <a:p>
            <a:r>
              <a:t>- Single month data</a:t>
            </a:r>
          </a:p>
          <a:p>
            <a:r>
              <a:t>- Some devices undefined</a:t>
            </a:r>
          </a:p>
          <a:p>
            <a:r>
              <a:t>- No location data for signal mapping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💼 Recommend BUYING TellCo</a:t>
            </a:r>
          </a:p>
          <a:p>
            <a:r>
              <a:t>- Clear clusters of profitable users</a:t>
            </a:r>
          </a:p>
          <a:p>
            <a:r>
              <a:t>- Strategic upgrades can unlock further value.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Dashboard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Provided access to:</a:t>
            </a:r>
          </a:p>
          <a:p>
            <a:r>
              <a:t>- Jupyter Notebooks</a:t>
            </a:r>
          </a:p>
          <a:p>
            <a:r>
              <a:t>- Dashboard (Streamlit/Flask)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Thank you! Open to any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📂 </a:t>
            </a:r>
            <a:r>
              <a:rPr dirty="0"/>
              <a:t>Data from 1-month </a:t>
            </a:r>
            <a:r>
              <a:rPr dirty="0" err="1"/>
              <a:t>xDR</a:t>
            </a:r>
            <a:r>
              <a:rPr dirty="0"/>
              <a:t> records (data usage sessions).</a:t>
            </a:r>
          </a:p>
          <a:p>
            <a:r>
              <a:rPr dirty="0"/>
              <a:t>- Features cover user ID, session info, app types, durations, traffic volume, device, and network quality.</a:t>
            </a:r>
          </a:p>
          <a:p>
            <a:r>
              <a:rPr dirty="0"/>
              <a:t>- Feature dictionary provided for mapping.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Task 1: User Overview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dirty="0" smtClean="0"/>
              <a:t>📱 </a:t>
            </a:r>
            <a:r>
              <a:rPr lang="en-US" dirty="0" smtClean="0"/>
              <a:t>To </a:t>
            </a:r>
            <a:r>
              <a:rPr dirty="0" smtClean="0"/>
              <a:t>Identif</a:t>
            </a:r>
            <a:r>
              <a:rPr lang="en-US" dirty="0" smtClean="0"/>
              <a:t>y</a:t>
            </a:r>
            <a:r>
              <a:rPr dirty="0" smtClean="0"/>
              <a:t> </a:t>
            </a:r>
            <a:r>
              <a:rPr dirty="0"/>
              <a:t>top 10 most used handsets.</a:t>
            </a:r>
          </a:p>
          <a:p>
            <a:r>
              <a:rPr dirty="0"/>
              <a:t>- Top 3 Manufacturers: Samsung, Huawei, Apple</a:t>
            </a:r>
          </a:p>
          <a:p>
            <a:r>
              <a:rPr dirty="0"/>
              <a:t>- Recommended marketing segmentation based on device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User Overview Analysis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68" y="2684934"/>
            <a:ext cx="4928584" cy="30347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565"/>
          <a:stretch/>
        </p:blipFill>
        <p:spPr>
          <a:xfrm>
            <a:off x="5463214" y="3254101"/>
            <a:ext cx="3492855" cy="1859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45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User Overview Analysis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3" y="2275171"/>
            <a:ext cx="8575107" cy="3771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217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1.1: Aggregate App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For each user, calculated:</a:t>
            </a:r>
          </a:p>
          <a:p>
            <a:r>
              <a:rPr dirty="0"/>
              <a:t>- Total </a:t>
            </a:r>
            <a:r>
              <a:rPr dirty="0" err="1"/>
              <a:t>xDR</a:t>
            </a:r>
            <a:r>
              <a:rPr dirty="0"/>
              <a:t> sessions</a:t>
            </a:r>
          </a:p>
          <a:p>
            <a:r>
              <a:rPr dirty="0"/>
              <a:t>- Session duration</a:t>
            </a:r>
          </a:p>
          <a:p>
            <a:r>
              <a:rPr dirty="0"/>
              <a:t>- Upload/Download traffic per app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1.1: Aggregate App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For each user, calculated:</a:t>
            </a:r>
          </a:p>
          <a:p>
            <a:r>
              <a:rPr dirty="0"/>
              <a:t>- Total </a:t>
            </a:r>
            <a:r>
              <a:rPr dirty="0" err="1"/>
              <a:t>xDR</a:t>
            </a:r>
            <a:r>
              <a:rPr dirty="0"/>
              <a:t> sessions</a:t>
            </a:r>
          </a:p>
          <a:p>
            <a:r>
              <a:rPr dirty="0"/>
              <a:t>- Session duration</a:t>
            </a:r>
          </a:p>
          <a:p>
            <a:r>
              <a:rPr dirty="0"/>
              <a:t>- Upload/Download traffic per app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7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1.1: Aggregate App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For each user, calculated:</a:t>
            </a:r>
          </a:p>
          <a:p>
            <a:r>
              <a:rPr dirty="0"/>
              <a:t>- Total </a:t>
            </a:r>
            <a:r>
              <a:rPr dirty="0" err="1"/>
              <a:t>xDR</a:t>
            </a:r>
            <a:r>
              <a:rPr dirty="0"/>
              <a:t> sessions</a:t>
            </a:r>
          </a:p>
          <a:p>
            <a:r>
              <a:rPr dirty="0"/>
              <a:t>- Session duration</a:t>
            </a:r>
          </a:p>
          <a:p>
            <a:r>
              <a:rPr dirty="0"/>
              <a:t>- Upload/Download traffic per app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02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630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       User Analytics in the Telecommunication Industry</vt:lpstr>
      <vt:lpstr>Situational Overview  (Business Need)</vt:lpstr>
      <vt:lpstr>Dataset Overview &amp; Setup</vt:lpstr>
      <vt:lpstr>Task 1: User Overview Analysis</vt:lpstr>
      <vt:lpstr>Task 1: User Overview Analysis</vt:lpstr>
      <vt:lpstr>Task 1: User Overview Analysis</vt:lpstr>
      <vt:lpstr>Task 1.1: Aggregate App Usage</vt:lpstr>
      <vt:lpstr>Task 1.1: Aggregate App Usage</vt:lpstr>
      <vt:lpstr>Task 1.1: Aggregate App Usage</vt:lpstr>
      <vt:lpstr>Task 1.2: EDA &amp; Initial Insights</vt:lpstr>
      <vt:lpstr>Task 2: User Engagement Analysis</vt:lpstr>
      <vt:lpstr>Task 3.1: Network Metrics Aggregation</vt:lpstr>
      <vt:lpstr>Task 3.2: Top/Bottom/Frequent Metric Values</vt:lpstr>
      <vt:lpstr>Task 3.3: Distribution by Handset</vt:lpstr>
      <vt:lpstr>Task 3.4: Experience Clustering</vt:lpstr>
      <vt:lpstr>Task 4.1 &amp; 4.2: User Scores</vt:lpstr>
      <vt:lpstr>Task 4.3: Predict Satisfaction</vt:lpstr>
      <vt:lpstr>Task 4.4 &amp; 4.5: Cluster Users by Satisfaction</vt:lpstr>
      <vt:lpstr>Task 4.6: Export Scores to SQL</vt:lpstr>
      <vt:lpstr>Executive Summary &amp; Recommendations</vt:lpstr>
      <vt:lpstr>Limitations of the Analysis</vt:lpstr>
      <vt:lpstr>Final Recommendation</vt:lpstr>
      <vt:lpstr>GitHub &amp; Dashboard Access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User Analytics in the Telecommunication Industry</dc:title>
  <dc:subject/>
  <dc:creator/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2025-04-24T18:38:56Z</dcterms:modified>
  <cp:category/>
</cp:coreProperties>
</file>