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5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6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26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2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C408AB-86D4-49E6-9AEE-C26B9B64070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04E8A9-B2C5-48AE-87D0-DBAD3571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545292"/>
            <a:ext cx="10590245" cy="58204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390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45" y="108236"/>
            <a:ext cx="7265620" cy="64756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4073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495046"/>
            <a:ext cx="11255715" cy="5867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093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00" y="249366"/>
            <a:ext cx="7337088" cy="61588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040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0" y="811765"/>
            <a:ext cx="11300851" cy="48615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168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853217"/>
            <a:ext cx="10646063" cy="51515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01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792251"/>
            <a:ext cx="10668925" cy="52734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82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7" y="677941"/>
            <a:ext cx="9998306" cy="55021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21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940854"/>
            <a:ext cx="10417443" cy="49762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566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1001819"/>
            <a:ext cx="10836579" cy="48543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06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696993"/>
            <a:ext cx="10074513" cy="54640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192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" y="914182"/>
            <a:ext cx="10828958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95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2025-10-05T18:57:34Z</dcterms:created>
  <dcterms:modified xsi:type="dcterms:W3CDTF">2025-10-05T19:14:09Z</dcterms:modified>
</cp:coreProperties>
</file>