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Belleza" panose="020B0604020202020204" charset="0"/>
      <p:regular r:id="rId8"/>
    </p:embeddedFont>
    <p:embeddedFont>
      <p:font typeface="Cormorant" panose="020B0604020202020204" charset="0"/>
      <p:regular r:id="rId9"/>
      <p:bold r:id="rId10"/>
      <p:italic r:id="rId11"/>
      <p:boldItalic r:id="rId12"/>
    </p:embeddedFont>
    <p:embeddedFont>
      <p:font typeface="Roboto Condensed Light" panose="02000000000000000000" pitchFamily="2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Zalr4uzSS8Y4cmF+8ko3vonXr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9" name="Google Shape;71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5" name="Google Shape;7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6" name="Google Shape;7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3" name="Google Shape;75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9" name="Google Shape;75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6.pn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image" Target="../media/image8.png"/><Relationship Id="rId5" Type="http://schemas.openxmlformats.org/officeDocument/2006/relationships/image" Target="../media/image33.png"/><Relationship Id="rId10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9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1.png"/><Relationship Id="rId5" Type="http://schemas.openxmlformats.org/officeDocument/2006/relationships/image" Target="../media/image34.png"/><Relationship Id="rId10" Type="http://schemas.openxmlformats.org/officeDocument/2006/relationships/image" Target="../media/image43.png"/><Relationship Id="rId4" Type="http://schemas.openxmlformats.org/officeDocument/2006/relationships/image" Target="../media/image40.png"/><Relationship Id="rId9" Type="http://schemas.openxmlformats.org/officeDocument/2006/relationships/image" Target="../media/image42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0.png"/><Relationship Id="rId11" Type="http://schemas.openxmlformats.org/officeDocument/2006/relationships/image" Target="../media/image11.png"/><Relationship Id="rId5" Type="http://schemas.openxmlformats.org/officeDocument/2006/relationships/image" Target="../media/image30.png"/><Relationship Id="rId10" Type="http://schemas.openxmlformats.org/officeDocument/2006/relationships/image" Target="../media/image52.png"/><Relationship Id="rId4" Type="http://schemas.openxmlformats.org/officeDocument/2006/relationships/image" Target="../media/image42.png"/><Relationship Id="rId9" Type="http://schemas.openxmlformats.org/officeDocument/2006/relationships/image" Target="../media/image51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4.png"/><Relationship Id="rId7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4.png"/><Relationship Id="rId5" Type="http://schemas.openxmlformats.org/officeDocument/2006/relationships/image" Target="../media/image22.png"/><Relationship Id="rId10" Type="http://schemas.openxmlformats.org/officeDocument/2006/relationships/image" Target="../media/image55.png"/><Relationship Id="rId4" Type="http://schemas.openxmlformats.org/officeDocument/2006/relationships/image" Target="../media/image53.png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24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6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0.png"/><Relationship Id="rId4" Type="http://schemas.openxmlformats.org/officeDocument/2006/relationships/image" Target="../media/image5.png"/><Relationship Id="rId9" Type="http://schemas.openxmlformats.org/officeDocument/2006/relationships/image" Target="../media/image29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image" Target="../media/image8.png"/><Relationship Id="rId5" Type="http://schemas.openxmlformats.org/officeDocument/2006/relationships/image" Target="../media/image33.png"/><Relationship Id="rId10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34.png"/><Relationship Id="rId12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0.png"/><Relationship Id="rId11" Type="http://schemas.openxmlformats.org/officeDocument/2006/relationships/image" Target="../media/image42.png"/><Relationship Id="rId5" Type="http://schemas.openxmlformats.org/officeDocument/2006/relationships/image" Target="../media/image39.png"/><Relationship Id="rId10" Type="http://schemas.openxmlformats.org/officeDocument/2006/relationships/image" Target="../media/image31.png"/><Relationship Id="rId4" Type="http://schemas.openxmlformats.org/officeDocument/2006/relationships/image" Target="../media/image38.png"/><Relationship Id="rId9" Type="http://schemas.openxmlformats.org/officeDocument/2006/relationships/image" Target="../media/image2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9"/>
          <p:cNvSpPr txBox="1">
            <a:spLocks noGrp="1"/>
          </p:cNvSpPr>
          <p:nvPr>
            <p:ph type="ctrTitle"/>
          </p:nvPr>
        </p:nvSpPr>
        <p:spPr>
          <a:xfrm>
            <a:off x="713302" y="1339850"/>
            <a:ext cx="7717800" cy="16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792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600">
                <a:latin typeface="Cormorant"/>
                <a:ea typeface="Cormorant"/>
                <a:cs typeface="Cormorant"/>
                <a:sym typeface="Cormor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ubTitle" idx="1"/>
          </p:nvPr>
        </p:nvSpPr>
        <p:spPr>
          <a:xfrm>
            <a:off x="713225" y="3294175"/>
            <a:ext cx="43587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Belleza"/>
                <a:ea typeface="Belleza"/>
                <a:cs typeface="Belleza"/>
                <a:sym typeface="Bellez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9"/>
          <p:cNvPicPr preferRelativeResize="0"/>
          <p:nvPr/>
        </p:nvPicPr>
        <p:blipFill rotWithShape="1">
          <a:blip r:embed="rId2">
            <a:alphaModFix amt="40000"/>
          </a:blip>
          <a:srcRect t="15569"/>
          <a:stretch/>
        </p:blipFill>
        <p:spPr>
          <a:xfrm>
            <a:off x="-2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9"/>
          <p:cNvSpPr/>
          <p:nvPr/>
        </p:nvSpPr>
        <p:spPr>
          <a:xfrm>
            <a:off x="286899" y="1928852"/>
            <a:ext cx="88184" cy="1185821"/>
          </a:xfrm>
          <a:custGeom>
            <a:avLst/>
            <a:gdLst/>
            <a:ahLst/>
            <a:cxnLst/>
            <a:rect l="l" t="t" r="r" b="b"/>
            <a:pathLst>
              <a:path w="4012" h="53950" extrusionOk="0">
                <a:moveTo>
                  <a:pt x="2023" y="0"/>
                </a:moveTo>
                <a:cubicBezTo>
                  <a:pt x="1846" y="36"/>
                  <a:pt x="1456" y="958"/>
                  <a:pt x="1527" y="1207"/>
                </a:cubicBezTo>
                <a:cubicBezTo>
                  <a:pt x="1462" y="1111"/>
                  <a:pt x="1304" y="1073"/>
                  <a:pt x="1111" y="1073"/>
                </a:cubicBezTo>
                <a:cubicBezTo>
                  <a:pt x="876" y="1073"/>
                  <a:pt x="589" y="1129"/>
                  <a:pt x="355" y="1207"/>
                </a:cubicBezTo>
                <a:cubicBezTo>
                  <a:pt x="355" y="1207"/>
                  <a:pt x="1314" y="2023"/>
                  <a:pt x="1704" y="3620"/>
                </a:cubicBezTo>
                <a:cubicBezTo>
                  <a:pt x="1704" y="3620"/>
                  <a:pt x="1669" y="2804"/>
                  <a:pt x="1562" y="2236"/>
                </a:cubicBezTo>
                <a:cubicBezTo>
                  <a:pt x="1483" y="1921"/>
                  <a:pt x="1560" y="1742"/>
                  <a:pt x="1691" y="1742"/>
                </a:cubicBezTo>
                <a:cubicBezTo>
                  <a:pt x="1738" y="1742"/>
                  <a:pt x="1791" y="1764"/>
                  <a:pt x="1846" y="1810"/>
                </a:cubicBezTo>
                <a:lnTo>
                  <a:pt x="1846" y="6460"/>
                </a:lnTo>
                <a:lnTo>
                  <a:pt x="1598" y="6460"/>
                </a:lnTo>
                <a:cubicBezTo>
                  <a:pt x="1420" y="6460"/>
                  <a:pt x="1278" y="6602"/>
                  <a:pt x="1278" y="6779"/>
                </a:cubicBezTo>
                <a:cubicBezTo>
                  <a:pt x="1278" y="6957"/>
                  <a:pt x="1420" y="7099"/>
                  <a:pt x="1598" y="7099"/>
                </a:cubicBezTo>
                <a:lnTo>
                  <a:pt x="1846" y="7099"/>
                </a:lnTo>
                <a:lnTo>
                  <a:pt x="1846" y="15617"/>
                </a:lnTo>
                <a:cubicBezTo>
                  <a:pt x="1633" y="14836"/>
                  <a:pt x="1172" y="14304"/>
                  <a:pt x="391" y="14126"/>
                </a:cubicBezTo>
                <a:lnTo>
                  <a:pt x="391" y="14126"/>
                </a:lnTo>
                <a:cubicBezTo>
                  <a:pt x="0" y="14659"/>
                  <a:pt x="391" y="14943"/>
                  <a:pt x="781" y="15227"/>
                </a:cubicBezTo>
                <a:cubicBezTo>
                  <a:pt x="1278" y="15617"/>
                  <a:pt x="1669" y="16078"/>
                  <a:pt x="1846" y="16362"/>
                </a:cubicBezTo>
                <a:lnTo>
                  <a:pt x="1846" y="37587"/>
                </a:lnTo>
                <a:cubicBezTo>
                  <a:pt x="1669" y="37907"/>
                  <a:pt x="1314" y="38368"/>
                  <a:pt x="781" y="38723"/>
                </a:cubicBezTo>
                <a:cubicBezTo>
                  <a:pt x="391" y="39007"/>
                  <a:pt x="0" y="39291"/>
                  <a:pt x="391" y="39823"/>
                </a:cubicBezTo>
                <a:cubicBezTo>
                  <a:pt x="1172" y="39646"/>
                  <a:pt x="1633" y="39113"/>
                  <a:pt x="1846" y="38333"/>
                </a:cubicBezTo>
                <a:lnTo>
                  <a:pt x="1846" y="46851"/>
                </a:lnTo>
                <a:lnTo>
                  <a:pt x="1598" y="46851"/>
                </a:lnTo>
                <a:cubicBezTo>
                  <a:pt x="1420" y="46851"/>
                  <a:pt x="1278" y="46993"/>
                  <a:pt x="1278" y="47170"/>
                </a:cubicBezTo>
                <a:cubicBezTo>
                  <a:pt x="1278" y="47383"/>
                  <a:pt x="1420" y="47525"/>
                  <a:pt x="1598" y="47525"/>
                </a:cubicBezTo>
                <a:lnTo>
                  <a:pt x="1846" y="47525"/>
                </a:lnTo>
                <a:lnTo>
                  <a:pt x="1846" y="52139"/>
                </a:lnTo>
                <a:cubicBezTo>
                  <a:pt x="1800" y="52185"/>
                  <a:pt x="1751" y="52208"/>
                  <a:pt x="1707" y="52208"/>
                </a:cubicBezTo>
                <a:cubicBezTo>
                  <a:pt x="1579" y="52208"/>
                  <a:pt x="1483" y="52028"/>
                  <a:pt x="1562" y="51713"/>
                </a:cubicBezTo>
                <a:cubicBezTo>
                  <a:pt x="1669" y="51146"/>
                  <a:pt x="1704" y="50329"/>
                  <a:pt x="1704" y="50329"/>
                </a:cubicBezTo>
                <a:lnTo>
                  <a:pt x="1704" y="50329"/>
                </a:lnTo>
                <a:cubicBezTo>
                  <a:pt x="1314" y="51926"/>
                  <a:pt x="355" y="52743"/>
                  <a:pt x="355" y="52743"/>
                </a:cubicBezTo>
                <a:cubicBezTo>
                  <a:pt x="589" y="52821"/>
                  <a:pt x="876" y="52877"/>
                  <a:pt x="1111" y="52877"/>
                </a:cubicBezTo>
                <a:cubicBezTo>
                  <a:pt x="1304" y="52877"/>
                  <a:pt x="1462" y="52839"/>
                  <a:pt x="1527" y="52743"/>
                </a:cubicBezTo>
                <a:lnTo>
                  <a:pt x="1527" y="52743"/>
                </a:lnTo>
                <a:cubicBezTo>
                  <a:pt x="1456" y="52991"/>
                  <a:pt x="1846" y="53914"/>
                  <a:pt x="2023" y="53949"/>
                </a:cubicBezTo>
                <a:cubicBezTo>
                  <a:pt x="2165" y="53914"/>
                  <a:pt x="2556" y="52991"/>
                  <a:pt x="2485" y="52743"/>
                </a:cubicBezTo>
                <a:lnTo>
                  <a:pt x="2485" y="52743"/>
                </a:lnTo>
                <a:cubicBezTo>
                  <a:pt x="2565" y="52839"/>
                  <a:pt x="2725" y="52877"/>
                  <a:pt x="2915" y="52877"/>
                </a:cubicBezTo>
                <a:cubicBezTo>
                  <a:pt x="3146" y="52877"/>
                  <a:pt x="3422" y="52821"/>
                  <a:pt x="3656" y="52743"/>
                </a:cubicBezTo>
                <a:cubicBezTo>
                  <a:pt x="3656" y="52743"/>
                  <a:pt x="2698" y="51926"/>
                  <a:pt x="2307" y="50329"/>
                </a:cubicBezTo>
                <a:lnTo>
                  <a:pt x="2307" y="50329"/>
                </a:lnTo>
                <a:cubicBezTo>
                  <a:pt x="2307" y="50329"/>
                  <a:pt x="2343" y="51146"/>
                  <a:pt x="2485" y="51713"/>
                </a:cubicBezTo>
                <a:cubicBezTo>
                  <a:pt x="2537" y="52028"/>
                  <a:pt x="2454" y="52208"/>
                  <a:pt x="2321" y="52208"/>
                </a:cubicBezTo>
                <a:cubicBezTo>
                  <a:pt x="2274" y="52208"/>
                  <a:pt x="2221" y="52185"/>
                  <a:pt x="2165" y="52139"/>
                </a:cubicBezTo>
                <a:lnTo>
                  <a:pt x="2165" y="47525"/>
                </a:lnTo>
                <a:lnTo>
                  <a:pt x="2414" y="47525"/>
                </a:lnTo>
                <a:cubicBezTo>
                  <a:pt x="2591" y="47525"/>
                  <a:pt x="2769" y="47383"/>
                  <a:pt x="2769" y="47170"/>
                </a:cubicBezTo>
                <a:cubicBezTo>
                  <a:pt x="2769" y="46993"/>
                  <a:pt x="2627" y="46851"/>
                  <a:pt x="2414" y="46851"/>
                </a:cubicBezTo>
                <a:lnTo>
                  <a:pt x="2165" y="46851"/>
                </a:lnTo>
                <a:lnTo>
                  <a:pt x="2165" y="38333"/>
                </a:lnTo>
                <a:cubicBezTo>
                  <a:pt x="2378" y="39113"/>
                  <a:pt x="2840" y="39646"/>
                  <a:pt x="3621" y="39823"/>
                </a:cubicBezTo>
                <a:cubicBezTo>
                  <a:pt x="4011" y="39291"/>
                  <a:pt x="3656" y="39007"/>
                  <a:pt x="3230" y="38723"/>
                </a:cubicBezTo>
                <a:cubicBezTo>
                  <a:pt x="2733" y="38368"/>
                  <a:pt x="2378" y="37907"/>
                  <a:pt x="2165" y="37587"/>
                </a:cubicBezTo>
                <a:lnTo>
                  <a:pt x="2165" y="16362"/>
                </a:lnTo>
                <a:cubicBezTo>
                  <a:pt x="2378" y="16078"/>
                  <a:pt x="2733" y="15617"/>
                  <a:pt x="3230" y="15227"/>
                </a:cubicBezTo>
                <a:cubicBezTo>
                  <a:pt x="3656" y="14943"/>
                  <a:pt x="4011" y="14659"/>
                  <a:pt x="3621" y="14126"/>
                </a:cubicBezTo>
                <a:lnTo>
                  <a:pt x="3621" y="14126"/>
                </a:lnTo>
                <a:cubicBezTo>
                  <a:pt x="2840" y="14304"/>
                  <a:pt x="2378" y="14836"/>
                  <a:pt x="2165" y="15617"/>
                </a:cubicBezTo>
                <a:lnTo>
                  <a:pt x="2165" y="7099"/>
                </a:lnTo>
                <a:lnTo>
                  <a:pt x="2414" y="7099"/>
                </a:lnTo>
                <a:cubicBezTo>
                  <a:pt x="2591" y="7099"/>
                  <a:pt x="2769" y="6957"/>
                  <a:pt x="2769" y="6779"/>
                </a:cubicBezTo>
                <a:cubicBezTo>
                  <a:pt x="2769" y="6602"/>
                  <a:pt x="2627" y="6460"/>
                  <a:pt x="2414" y="6460"/>
                </a:cubicBezTo>
                <a:lnTo>
                  <a:pt x="2165" y="6460"/>
                </a:lnTo>
                <a:lnTo>
                  <a:pt x="2165" y="1810"/>
                </a:lnTo>
                <a:cubicBezTo>
                  <a:pt x="2221" y="1764"/>
                  <a:pt x="2274" y="1742"/>
                  <a:pt x="2321" y="1742"/>
                </a:cubicBezTo>
                <a:cubicBezTo>
                  <a:pt x="2454" y="1742"/>
                  <a:pt x="2537" y="1921"/>
                  <a:pt x="2485" y="2236"/>
                </a:cubicBezTo>
                <a:cubicBezTo>
                  <a:pt x="2343" y="2804"/>
                  <a:pt x="2307" y="3620"/>
                  <a:pt x="2307" y="3620"/>
                </a:cubicBezTo>
                <a:cubicBezTo>
                  <a:pt x="2698" y="2023"/>
                  <a:pt x="3656" y="1207"/>
                  <a:pt x="3656" y="1207"/>
                </a:cubicBezTo>
                <a:cubicBezTo>
                  <a:pt x="3422" y="1129"/>
                  <a:pt x="3146" y="1073"/>
                  <a:pt x="2915" y="1073"/>
                </a:cubicBezTo>
                <a:cubicBezTo>
                  <a:pt x="2725" y="1073"/>
                  <a:pt x="2565" y="1111"/>
                  <a:pt x="2485" y="1207"/>
                </a:cubicBezTo>
                <a:cubicBezTo>
                  <a:pt x="2556" y="958"/>
                  <a:pt x="2165" y="36"/>
                  <a:pt x="20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9"/>
          <p:cNvSpPr/>
          <p:nvPr/>
        </p:nvSpPr>
        <p:spPr>
          <a:xfrm>
            <a:off x="8769709" y="1928852"/>
            <a:ext cx="87392" cy="1185821"/>
          </a:xfrm>
          <a:custGeom>
            <a:avLst/>
            <a:gdLst/>
            <a:ahLst/>
            <a:cxnLst/>
            <a:rect l="l" t="t" r="r" b="b"/>
            <a:pathLst>
              <a:path w="3976" h="53950" extrusionOk="0">
                <a:moveTo>
                  <a:pt x="1988" y="0"/>
                </a:moveTo>
                <a:cubicBezTo>
                  <a:pt x="1811" y="36"/>
                  <a:pt x="1456" y="958"/>
                  <a:pt x="1527" y="1207"/>
                </a:cubicBezTo>
                <a:cubicBezTo>
                  <a:pt x="1447" y="1111"/>
                  <a:pt x="1280" y="1073"/>
                  <a:pt x="1085" y="1073"/>
                </a:cubicBezTo>
                <a:cubicBezTo>
                  <a:pt x="848" y="1073"/>
                  <a:pt x="570" y="1129"/>
                  <a:pt x="356" y="1207"/>
                </a:cubicBezTo>
                <a:cubicBezTo>
                  <a:pt x="356" y="1207"/>
                  <a:pt x="1314" y="2023"/>
                  <a:pt x="1669" y="3620"/>
                </a:cubicBezTo>
                <a:cubicBezTo>
                  <a:pt x="1669" y="3620"/>
                  <a:pt x="1669" y="2804"/>
                  <a:pt x="1527" y="2236"/>
                </a:cubicBezTo>
                <a:cubicBezTo>
                  <a:pt x="1448" y="1921"/>
                  <a:pt x="1544" y="1742"/>
                  <a:pt x="1671" y="1742"/>
                </a:cubicBezTo>
                <a:cubicBezTo>
                  <a:pt x="1716" y="1742"/>
                  <a:pt x="1765" y="1764"/>
                  <a:pt x="1811" y="1810"/>
                </a:cubicBezTo>
                <a:lnTo>
                  <a:pt x="1811" y="6460"/>
                </a:lnTo>
                <a:lnTo>
                  <a:pt x="1562" y="6460"/>
                </a:lnTo>
                <a:cubicBezTo>
                  <a:pt x="1385" y="6460"/>
                  <a:pt x="1243" y="6602"/>
                  <a:pt x="1243" y="6779"/>
                </a:cubicBezTo>
                <a:cubicBezTo>
                  <a:pt x="1243" y="6957"/>
                  <a:pt x="1385" y="7099"/>
                  <a:pt x="1562" y="7099"/>
                </a:cubicBezTo>
                <a:lnTo>
                  <a:pt x="1811" y="7099"/>
                </a:lnTo>
                <a:lnTo>
                  <a:pt x="1811" y="15617"/>
                </a:lnTo>
                <a:cubicBezTo>
                  <a:pt x="1598" y="14836"/>
                  <a:pt x="1172" y="14304"/>
                  <a:pt x="356" y="14126"/>
                </a:cubicBezTo>
                <a:lnTo>
                  <a:pt x="356" y="14126"/>
                </a:lnTo>
                <a:cubicBezTo>
                  <a:pt x="1" y="14659"/>
                  <a:pt x="356" y="14943"/>
                  <a:pt x="746" y="15227"/>
                </a:cubicBezTo>
                <a:cubicBezTo>
                  <a:pt x="1278" y="15617"/>
                  <a:pt x="1633" y="16078"/>
                  <a:pt x="1811" y="16362"/>
                </a:cubicBezTo>
                <a:lnTo>
                  <a:pt x="1811" y="37587"/>
                </a:lnTo>
                <a:cubicBezTo>
                  <a:pt x="1633" y="37907"/>
                  <a:pt x="1278" y="38368"/>
                  <a:pt x="746" y="38723"/>
                </a:cubicBezTo>
                <a:cubicBezTo>
                  <a:pt x="356" y="39007"/>
                  <a:pt x="1" y="39291"/>
                  <a:pt x="356" y="39823"/>
                </a:cubicBezTo>
                <a:cubicBezTo>
                  <a:pt x="1172" y="39646"/>
                  <a:pt x="1598" y="39113"/>
                  <a:pt x="1811" y="38333"/>
                </a:cubicBezTo>
                <a:lnTo>
                  <a:pt x="1811" y="46851"/>
                </a:lnTo>
                <a:lnTo>
                  <a:pt x="1562" y="46851"/>
                </a:lnTo>
                <a:cubicBezTo>
                  <a:pt x="1385" y="46851"/>
                  <a:pt x="1243" y="46993"/>
                  <a:pt x="1243" y="47170"/>
                </a:cubicBezTo>
                <a:cubicBezTo>
                  <a:pt x="1243" y="47383"/>
                  <a:pt x="1385" y="47525"/>
                  <a:pt x="1562" y="47525"/>
                </a:cubicBezTo>
                <a:lnTo>
                  <a:pt x="1811" y="47525"/>
                </a:lnTo>
                <a:lnTo>
                  <a:pt x="1811" y="52139"/>
                </a:lnTo>
                <a:cubicBezTo>
                  <a:pt x="1765" y="52185"/>
                  <a:pt x="1716" y="52208"/>
                  <a:pt x="1671" y="52208"/>
                </a:cubicBezTo>
                <a:cubicBezTo>
                  <a:pt x="1544" y="52208"/>
                  <a:pt x="1448" y="52028"/>
                  <a:pt x="1527" y="51713"/>
                </a:cubicBezTo>
                <a:cubicBezTo>
                  <a:pt x="1669" y="51146"/>
                  <a:pt x="1669" y="50329"/>
                  <a:pt x="1669" y="50329"/>
                </a:cubicBezTo>
                <a:lnTo>
                  <a:pt x="1669" y="50329"/>
                </a:lnTo>
                <a:cubicBezTo>
                  <a:pt x="1314" y="51926"/>
                  <a:pt x="356" y="52743"/>
                  <a:pt x="356" y="52743"/>
                </a:cubicBezTo>
                <a:cubicBezTo>
                  <a:pt x="570" y="52821"/>
                  <a:pt x="848" y="52877"/>
                  <a:pt x="1085" y="52877"/>
                </a:cubicBezTo>
                <a:cubicBezTo>
                  <a:pt x="1280" y="52877"/>
                  <a:pt x="1447" y="52839"/>
                  <a:pt x="1527" y="52743"/>
                </a:cubicBezTo>
                <a:lnTo>
                  <a:pt x="1527" y="52743"/>
                </a:lnTo>
                <a:cubicBezTo>
                  <a:pt x="1456" y="52991"/>
                  <a:pt x="1811" y="53914"/>
                  <a:pt x="1988" y="53949"/>
                </a:cubicBezTo>
                <a:cubicBezTo>
                  <a:pt x="2130" y="53914"/>
                  <a:pt x="2521" y="52991"/>
                  <a:pt x="2450" y="52743"/>
                </a:cubicBezTo>
                <a:lnTo>
                  <a:pt x="2450" y="52743"/>
                </a:lnTo>
                <a:cubicBezTo>
                  <a:pt x="2530" y="52839"/>
                  <a:pt x="2697" y="52877"/>
                  <a:pt x="2892" y="52877"/>
                </a:cubicBezTo>
                <a:cubicBezTo>
                  <a:pt x="3128" y="52877"/>
                  <a:pt x="3407" y="52821"/>
                  <a:pt x="3621" y="52743"/>
                </a:cubicBezTo>
                <a:cubicBezTo>
                  <a:pt x="3621" y="52743"/>
                  <a:pt x="2663" y="51926"/>
                  <a:pt x="2272" y="50329"/>
                </a:cubicBezTo>
                <a:lnTo>
                  <a:pt x="2272" y="50329"/>
                </a:lnTo>
                <a:cubicBezTo>
                  <a:pt x="2272" y="50329"/>
                  <a:pt x="2308" y="51146"/>
                  <a:pt x="2450" y="51713"/>
                </a:cubicBezTo>
                <a:cubicBezTo>
                  <a:pt x="2502" y="52028"/>
                  <a:pt x="2419" y="52208"/>
                  <a:pt x="2285" y="52208"/>
                </a:cubicBezTo>
                <a:cubicBezTo>
                  <a:pt x="2239" y="52208"/>
                  <a:pt x="2186" y="52185"/>
                  <a:pt x="2130" y="52139"/>
                </a:cubicBezTo>
                <a:lnTo>
                  <a:pt x="2130" y="47525"/>
                </a:lnTo>
                <a:lnTo>
                  <a:pt x="2379" y="47525"/>
                </a:lnTo>
                <a:cubicBezTo>
                  <a:pt x="2592" y="47525"/>
                  <a:pt x="2734" y="47383"/>
                  <a:pt x="2734" y="47170"/>
                </a:cubicBezTo>
                <a:cubicBezTo>
                  <a:pt x="2734" y="46993"/>
                  <a:pt x="2592" y="46851"/>
                  <a:pt x="2379" y="46851"/>
                </a:cubicBezTo>
                <a:lnTo>
                  <a:pt x="2130" y="46851"/>
                </a:lnTo>
                <a:lnTo>
                  <a:pt x="2130" y="38333"/>
                </a:lnTo>
                <a:cubicBezTo>
                  <a:pt x="2379" y="39113"/>
                  <a:pt x="2805" y="39646"/>
                  <a:pt x="3585" y="39823"/>
                </a:cubicBezTo>
                <a:cubicBezTo>
                  <a:pt x="3976" y="39291"/>
                  <a:pt x="3621" y="39007"/>
                  <a:pt x="3195" y="38723"/>
                </a:cubicBezTo>
                <a:cubicBezTo>
                  <a:pt x="2698" y="38368"/>
                  <a:pt x="2343" y="37907"/>
                  <a:pt x="2130" y="37587"/>
                </a:cubicBezTo>
                <a:lnTo>
                  <a:pt x="2130" y="16362"/>
                </a:lnTo>
                <a:cubicBezTo>
                  <a:pt x="2343" y="16078"/>
                  <a:pt x="2698" y="15617"/>
                  <a:pt x="3195" y="15227"/>
                </a:cubicBezTo>
                <a:cubicBezTo>
                  <a:pt x="3621" y="14943"/>
                  <a:pt x="3976" y="14659"/>
                  <a:pt x="3585" y="14126"/>
                </a:cubicBezTo>
                <a:lnTo>
                  <a:pt x="3585" y="14126"/>
                </a:lnTo>
                <a:cubicBezTo>
                  <a:pt x="2805" y="14304"/>
                  <a:pt x="2379" y="14836"/>
                  <a:pt x="2130" y="15617"/>
                </a:cubicBezTo>
                <a:lnTo>
                  <a:pt x="2130" y="7099"/>
                </a:lnTo>
                <a:lnTo>
                  <a:pt x="2379" y="7099"/>
                </a:lnTo>
                <a:cubicBezTo>
                  <a:pt x="2592" y="7099"/>
                  <a:pt x="2734" y="6957"/>
                  <a:pt x="2734" y="6779"/>
                </a:cubicBezTo>
                <a:cubicBezTo>
                  <a:pt x="2734" y="6602"/>
                  <a:pt x="2592" y="6460"/>
                  <a:pt x="2379" y="6460"/>
                </a:cubicBezTo>
                <a:lnTo>
                  <a:pt x="2130" y="6460"/>
                </a:lnTo>
                <a:lnTo>
                  <a:pt x="2130" y="1810"/>
                </a:lnTo>
                <a:cubicBezTo>
                  <a:pt x="2186" y="1764"/>
                  <a:pt x="2239" y="1742"/>
                  <a:pt x="2285" y="1742"/>
                </a:cubicBezTo>
                <a:cubicBezTo>
                  <a:pt x="2419" y="1742"/>
                  <a:pt x="2502" y="1921"/>
                  <a:pt x="2450" y="2236"/>
                </a:cubicBezTo>
                <a:cubicBezTo>
                  <a:pt x="2308" y="2804"/>
                  <a:pt x="2272" y="3620"/>
                  <a:pt x="2272" y="3620"/>
                </a:cubicBezTo>
                <a:cubicBezTo>
                  <a:pt x="2663" y="2023"/>
                  <a:pt x="3621" y="1207"/>
                  <a:pt x="3621" y="1207"/>
                </a:cubicBezTo>
                <a:cubicBezTo>
                  <a:pt x="3407" y="1129"/>
                  <a:pt x="3128" y="1073"/>
                  <a:pt x="2892" y="1073"/>
                </a:cubicBezTo>
                <a:cubicBezTo>
                  <a:pt x="2697" y="1073"/>
                  <a:pt x="2530" y="1111"/>
                  <a:pt x="2450" y="1207"/>
                </a:cubicBezTo>
                <a:cubicBezTo>
                  <a:pt x="2521" y="958"/>
                  <a:pt x="2130" y="36"/>
                  <a:pt x="19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9"/>
          <p:cNvGrpSpPr/>
          <p:nvPr/>
        </p:nvGrpSpPr>
        <p:grpSpPr>
          <a:xfrm flipH="1">
            <a:off x="8424007" y="113298"/>
            <a:ext cx="612911" cy="572725"/>
            <a:chOff x="2142084" y="1031244"/>
            <a:chExt cx="762992" cy="712965"/>
          </a:xfrm>
        </p:grpSpPr>
        <p:sp>
          <p:nvSpPr>
            <p:cNvPr id="15" name="Google Shape;15;p9"/>
            <p:cNvSpPr/>
            <p:nvPr/>
          </p:nvSpPr>
          <p:spPr>
            <a:xfrm>
              <a:off x="2466619" y="1367626"/>
              <a:ext cx="438457" cy="376583"/>
            </a:xfrm>
            <a:custGeom>
              <a:avLst/>
              <a:gdLst/>
              <a:ahLst/>
              <a:cxnLst/>
              <a:rect l="l" t="t" r="r" b="b"/>
              <a:pathLst>
                <a:path w="19948" h="17133" extrusionOk="0">
                  <a:moveTo>
                    <a:pt x="7870" y="0"/>
                  </a:moveTo>
                  <a:cubicBezTo>
                    <a:pt x="7376" y="0"/>
                    <a:pt x="6880" y="57"/>
                    <a:pt x="6389" y="171"/>
                  </a:cubicBezTo>
                  <a:cubicBezTo>
                    <a:pt x="4863" y="562"/>
                    <a:pt x="3621" y="1520"/>
                    <a:pt x="2911" y="2833"/>
                  </a:cubicBezTo>
                  <a:cubicBezTo>
                    <a:pt x="1988" y="4466"/>
                    <a:pt x="1810" y="6383"/>
                    <a:pt x="2378" y="8370"/>
                  </a:cubicBezTo>
                  <a:cubicBezTo>
                    <a:pt x="2627" y="9151"/>
                    <a:pt x="2982" y="9932"/>
                    <a:pt x="3443" y="10677"/>
                  </a:cubicBezTo>
                  <a:cubicBezTo>
                    <a:pt x="3129" y="10504"/>
                    <a:pt x="2799" y="10428"/>
                    <a:pt x="2472" y="10428"/>
                  </a:cubicBezTo>
                  <a:cubicBezTo>
                    <a:pt x="1397" y="10428"/>
                    <a:pt x="354" y="11245"/>
                    <a:pt x="0" y="12062"/>
                  </a:cubicBezTo>
                  <a:cubicBezTo>
                    <a:pt x="213" y="12027"/>
                    <a:pt x="424" y="12011"/>
                    <a:pt x="635" y="12011"/>
                  </a:cubicBezTo>
                  <a:cubicBezTo>
                    <a:pt x="3706" y="12011"/>
                    <a:pt x="6728" y="15431"/>
                    <a:pt x="12174" y="16427"/>
                  </a:cubicBezTo>
                  <a:cubicBezTo>
                    <a:pt x="14272" y="16987"/>
                    <a:pt x="16146" y="17133"/>
                    <a:pt x="17529" y="17133"/>
                  </a:cubicBezTo>
                  <a:cubicBezTo>
                    <a:pt x="18954" y="17133"/>
                    <a:pt x="19857" y="16978"/>
                    <a:pt x="19947" y="16960"/>
                  </a:cubicBezTo>
                  <a:lnTo>
                    <a:pt x="19841" y="16356"/>
                  </a:lnTo>
                  <a:cubicBezTo>
                    <a:pt x="19809" y="16356"/>
                    <a:pt x="18941" y="16505"/>
                    <a:pt x="17544" y="16505"/>
                  </a:cubicBezTo>
                  <a:cubicBezTo>
                    <a:pt x="15815" y="16505"/>
                    <a:pt x="13275" y="16277"/>
                    <a:pt x="10506" y="15256"/>
                  </a:cubicBezTo>
                  <a:cubicBezTo>
                    <a:pt x="7454" y="13730"/>
                    <a:pt x="10187" y="11316"/>
                    <a:pt x="10790" y="11032"/>
                  </a:cubicBezTo>
                  <a:cubicBezTo>
                    <a:pt x="10508" y="10961"/>
                    <a:pt x="10241" y="10928"/>
                    <a:pt x="9991" y="10928"/>
                  </a:cubicBezTo>
                  <a:cubicBezTo>
                    <a:pt x="8002" y="10928"/>
                    <a:pt x="7068" y="13001"/>
                    <a:pt x="8235" y="14262"/>
                  </a:cubicBezTo>
                  <a:cubicBezTo>
                    <a:pt x="8128" y="14191"/>
                    <a:pt x="8057" y="14156"/>
                    <a:pt x="7951" y="14120"/>
                  </a:cubicBezTo>
                  <a:cubicBezTo>
                    <a:pt x="5573" y="12807"/>
                    <a:pt x="3692" y="10606"/>
                    <a:pt x="3017" y="8193"/>
                  </a:cubicBezTo>
                  <a:cubicBezTo>
                    <a:pt x="2485" y="6383"/>
                    <a:pt x="2627" y="4644"/>
                    <a:pt x="3443" y="3153"/>
                  </a:cubicBezTo>
                  <a:cubicBezTo>
                    <a:pt x="4118" y="1982"/>
                    <a:pt x="5218" y="1165"/>
                    <a:pt x="6567" y="810"/>
                  </a:cubicBezTo>
                  <a:cubicBezTo>
                    <a:pt x="7001" y="694"/>
                    <a:pt x="7449" y="637"/>
                    <a:pt x="7897" y="637"/>
                  </a:cubicBezTo>
                  <a:cubicBezTo>
                    <a:pt x="8948" y="637"/>
                    <a:pt x="10001" y="948"/>
                    <a:pt x="10897" y="1520"/>
                  </a:cubicBezTo>
                  <a:cubicBezTo>
                    <a:pt x="12884" y="2762"/>
                    <a:pt x="13452" y="5424"/>
                    <a:pt x="12210" y="7376"/>
                  </a:cubicBezTo>
                  <a:cubicBezTo>
                    <a:pt x="11713" y="8157"/>
                    <a:pt x="10968" y="8654"/>
                    <a:pt x="10116" y="8867"/>
                  </a:cubicBezTo>
                  <a:cubicBezTo>
                    <a:pt x="9853" y="8911"/>
                    <a:pt x="9576" y="8941"/>
                    <a:pt x="9302" y="8941"/>
                  </a:cubicBezTo>
                  <a:cubicBezTo>
                    <a:pt x="9133" y="8941"/>
                    <a:pt x="8965" y="8930"/>
                    <a:pt x="8803" y="8903"/>
                  </a:cubicBezTo>
                  <a:cubicBezTo>
                    <a:pt x="6289" y="8176"/>
                    <a:pt x="7677" y="5717"/>
                    <a:pt x="6992" y="5717"/>
                  </a:cubicBezTo>
                  <a:cubicBezTo>
                    <a:pt x="6874" y="5717"/>
                    <a:pt x="6695" y="5790"/>
                    <a:pt x="6425" y="5957"/>
                  </a:cubicBezTo>
                  <a:cubicBezTo>
                    <a:pt x="6460" y="5673"/>
                    <a:pt x="7063" y="4679"/>
                    <a:pt x="7134" y="3827"/>
                  </a:cubicBezTo>
                  <a:lnTo>
                    <a:pt x="7134" y="3827"/>
                  </a:lnTo>
                  <a:cubicBezTo>
                    <a:pt x="5147" y="4608"/>
                    <a:pt x="4756" y="7199"/>
                    <a:pt x="6708" y="8903"/>
                  </a:cubicBezTo>
                  <a:cubicBezTo>
                    <a:pt x="7499" y="9607"/>
                    <a:pt x="8308" y="9898"/>
                    <a:pt x="9087" y="9898"/>
                  </a:cubicBezTo>
                  <a:cubicBezTo>
                    <a:pt x="10230" y="9898"/>
                    <a:pt x="11309" y="9271"/>
                    <a:pt x="12174" y="8406"/>
                  </a:cubicBezTo>
                  <a:cubicBezTo>
                    <a:pt x="12387" y="8193"/>
                    <a:pt x="12565" y="7980"/>
                    <a:pt x="12742" y="7731"/>
                  </a:cubicBezTo>
                  <a:cubicBezTo>
                    <a:pt x="13985" y="5744"/>
                    <a:pt x="13665" y="3224"/>
                    <a:pt x="12068" y="1627"/>
                  </a:cubicBezTo>
                  <a:cubicBezTo>
                    <a:pt x="11819" y="1378"/>
                    <a:pt x="11536" y="1165"/>
                    <a:pt x="11252" y="952"/>
                  </a:cubicBezTo>
                  <a:cubicBezTo>
                    <a:pt x="10224" y="326"/>
                    <a:pt x="9055" y="0"/>
                    <a:pt x="7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9"/>
            <p:cNvSpPr/>
            <p:nvPr/>
          </p:nvSpPr>
          <p:spPr>
            <a:xfrm>
              <a:off x="2265238" y="1275222"/>
              <a:ext cx="280970" cy="296290"/>
            </a:xfrm>
            <a:custGeom>
              <a:avLst/>
              <a:gdLst/>
              <a:ahLst/>
              <a:cxnLst/>
              <a:rect l="l" t="t" r="r" b="b"/>
              <a:pathLst>
                <a:path w="12783" h="13480" extrusionOk="0">
                  <a:moveTo>
                    <a:pt x="3946" y="1"/>
                  </a:moveTo>
                  <a:cubicBezTo>
                    <a:pt x="2383" y="1"/>
                    <a:pt x="862" y="1146"/>
                    <a:pt x="538" y="2707"/>
                  </a:cubicBezTo>
                  <a:cubicBezTo>
                    <a:pt x="1" y="4522"/>
                    <a:pt x="1563" y="6245"/>
                    <a:pt x="3155" y="6245"/>
                  </a:cubicBezTo>
                  <a:cubicBezTo>
                    <a:pt x="3774" y="6245"/>
                    <a:pt x="4397" y="5985"/>
                    <a:pt x="4903" y="5369"/>
                  </a:cubicBezTo>
                  <a:cubicBezTo>
                    <a:pt x="5152" y="4979"/>
                    <a:pt x="5294" y="4553"/>
                    <a:pt x="5258" y="4127"/>
                  </a:cubicBezTo>
                  <a:lnTo>
                    <a:pt x="5258" y="4127"/>
                  </a:lnTo>
                  <a:cubicBezTo>
                    <a:pt x="4978" y="4804"/>
                    <a:pt x="4223" y="5082"/>
                    <a:pt x="3566" y="5082"/>
                  </a:cubicBezTo>
                  <a:cubicBezTo>
                    <a:pt x="3224" y="5082"/>
                    <a:pt x="2909" y="5006"/>
                    <a:pt x="2703" y="4872"/>
                  </a:cubicBezTo>
                  <a:cubicBezTo>
                    <a:pt x="3945" y="3843"/>
                    <a:pt x="1318" y="3098"/>
                    <a:pt x="1709" y="1749"/>
                  </a:cubicBezTo>
                  <a:cubicBezTo>
                    <a:pt x="2259" y="1086"/>
                    <a:pt x="3074" y="755"/>
                    <a:pt x="3909" y="755"/>
                  </a:cubicBezTo>
                  <a:cubicBezTo>
                    <a:pt x="4907" y="755"/>
                    <a:pt x="5934" y="1228"/>
                    <a:pt x="6571" y="2175"/>
                  </a:cubicBezTo>
                  <a:cubicBezTo>
                    <a:pt x="7565" y="3417"/>
                    <a:pt x="7743" y="5582"/>
                    <a:pt x="7530" y="7179"/>
                  </a:cubicBezTo>
                  <a:cubicBezTo>
                    <a:pt x="7317" y="9131"/>
                    <a:pt x="7672" y="11155"/>
                    <a:pt x="8736" y="12823"/>
                  </a:cubicBezTo>
                  <a:cubicBezTo>
                    <a:pt x="8701" y="13000"/>
                    <a:pt x="8736" y="13178"/>
                    <a:pt x="8878" y="13320"/>
                  </a:cubicBezTo>
                  <a:cubicBezTo>
                    <a:pt x="8967" y="13426"/>
                    <a:pt x="9091" y="13479"/>
                    <a:pt x="9216" y="13479"/>
                  </a:cubicBezTo>
                  <a:cubicBezTo>
                    <a:pt x="9340" y="13479"/>
                    <a:pt x="9464" y="13426"/>
                    <a:pt x="9553" y="13320"/>
                  </a:cubicBezTo>
                  <a:cubicBezTo>
                    <a:pt x="9766" y="13142"/>
                    <a:pt x="9766" y="12823"/>
                    <a:pt x="9553" y="12645"/>
                  </a:cubicBezTo>
                  <a:cubicBezTo>
                    <a:pt x="9482" y="12539"/>
                    <a:pt x="9375" y="12503"/>
                    <a:pt x="9304" y="12503"/>
                  </a:cubicBezTo>
                  <a:cubicBezTo>
                    <a:pt x="7849" y="10019"/>
                    <a:pt x="7814" y="7037"/>
                    <a:pt x="8914" y="4482"/>
                  </a:cubicBezTo>
                  <a:cubicBezTo>
                    <a:pt x="9411" y="3417"/>
                    <a:pt x="10156" y="3098"/>
                    <a:pt x="11185" y="2601"/>
                  </a:cubicBezTo>
                  <a:cubicBezTo>
                    <a:pt x="12321" y="2068"/>
                    <a:pt x="12250" y="1146"/>
                    <a:pt x="12783" y="45"/>
                  </a:cubicBezTo>
                  <a:lnTo>
                    <a:pt x="12783" y="45"/>
                  </a:lnTo>
                  <a:cubicBezTo>
                    <a:pt x="12641" y="81"/>
                    <a:pt x="12499" y="152"/>
                    <a:pt x="12392" y="223"/>
                  </a:cubicBezTo>
                  <a:cubicBezTo>
                    <a:pt x="10476" y="1075"/>
                    <a:pt x="9056" y="2672"/>
                    <a:pt x="8240" y="4553"/>
                  </a:cubicBezTo>
                  <a:cubicBezTo>
                    <a:pt x="7991" y="2601"/>
                    <a:pt x="6926" y="755"/>
                    <a:pt x="4903" y="152"/>
                  </a:cubicBezTo>
                  <a:cubicBezTo>
                    <a:pt x="4589" y="49"/>
                    <a:pt x="4267" y="1"/>
                    <a:pt x="3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9"/>
            <p:cNvSpPr/>
            <p:nvPr/>
          </p:nvSpPr>
          <p:spPr>
            <a:xfrm>
              <a:off x="2142084" y="1031244"/>
              <a:ext cx="314138" cy="352647"/>
            </a:xfrm>
            <a:custGeom>
              <a:avLst/>
              <a:gdLst/>
              <a:ahLst/>
              <a:cxnLst/>
              <a:rect l="l" t="t" r="r" b="b"/>
              <a:pathLst>
                <a:path w="14292" h="16044" extrusionOk="0">
                  <a:moveTo>
                    <a:pt x="9903" y="1"/>
                  </a:moveTo>
                  <a:lnTo>
                    <a:pt x="9903" y="1"/>
                  </a:lnTo>
                  <a:cubicBezTo>
                    <a:pt x="9016" y="391"/>
                    <a:pt x="8164" y="1704"/>
                    <a:pt x="8767" y="2769"/>
                  </a:cubicBezTo>
                  <a:cubicBezTo>
                    <a:pt x="8164" y="2414"/>
                    <a:pt x="7560" y="2130"/>
                    <a:pt x="6886" y="1917"/>
                  </a:cubicBezTo>
                  <a:cubicBezTo>
                    <a:pt x="6275" y="1741"/>
                    <a:pt x="5675" y="1653"/>
                    <a:pt x="5093" y="1653"/>
                  </a:cubicBezTo>
                  <a:cubicBezTo>
                    <a:pt x="4153" y="1653"/>
                    <a:pt x="3260" y="1883"/>
                    <a:pt x="2449" y="2343"/>
                  </a:cubicBezTo>
                  <a:cubicBezTo>
                    <a:pt x="1385" y="2911"/>
                    <a:pt x="639" y="3905"/>
                    <a:pt x="320" y="5147"/>
                  </a:cubicBezTo>
                  <a:cubicBezTo>
                    <a:pt x="0" y="6460"/>
                    <a:pt x="213" y="7880"/>
                    <a:pt x="959" y="9051"/>
                  </a:cubicBezTo>
                  <a:cubicBezTo>
                    <a:pt x="1101" y="9300"/>
                    <a:pt x="1278" y="9513"/>
                    <a:pt x="1491" y="9690"/>
                  </a:cubicBezTo>
                  <a:cubicBezTo>
                    <a:pt x="2248" y="10447"/>
                    <a:pt x="3267" y="10856"/>
                    <a:pt x="4305" y="10856"/>
                  </a:cubicBezTo>
                  <a:cubicBezTo>
                    <a:pt x="5017" y="10856"/>
                    <a:pt x="5738" y="10663"/>
                    <a:pt x="6389" y="10258"/>
                  </a:cubicBezTo>
                  <a:cubicBezTo>
                    <a:pt x="6602" y="10116"/>
                    <a:pt x="6779" y="9974"/>
                    <a:pt x="6921" y="9797"/>
                  </a:cubicBezTo>
                  <a:cubicBezTo>
                    <a:pt x="8093" y="8625"/>
                    <a:pt x="8732" y="6957"/>
                    <a:pt x="7347" y="5395"/>
                  </a:cubicBezTo>
                  <a:cubicBezTo>
                    <a:pt x="6728" y="4697"/>
                    <a:pt x="5967" y="4375"/>
                    <a:pt x="5258" y="4375"/>
                  </a:cubicBezTo>
                  <a:cubicBezTo>
                    <a:pt x="4381" y="4375"/>
                    <a:pt x="3583" y="4867"/>
                    <a:pt x="3230" y="5750"/>
                  </a:cubicBezTo>
                  <a:cubicBezTo>
                    <a:pt x="3940" y="5679"/>
                    <a:pt x="4721" y="5182"/>
                    <a:pt x="4969" y="5147"/>
                  </a:cubicBezTo>
                  <a:lnTo>
                    <a:pt x="4969" y="5147"/>
                  </a:lnTo>
                  <a:cubicBezTo>
                    <a:pt x="4604" y="5737"/>
                    <a:pt x="4789" y="5793"/>
                    <a:pt x="5188" y="5793"/>
                  </a:cubicBezTo>
                  <a:cubicBezTo>
                    <a:pt x="5282" y="5793"/>
                    <a:pt x="5388" y="5790"/>
                    <a:pt x="5501" y="5790"/>
                  </a:cubicBezTo>
                  <a:cubicBezTo>
                    <a:pt x="6122" y="5790"/>
                    <a:pt x="6967" y="5884"/>
                    <a:pt x="7312" y="7099"/>
                  </a:cubicBezTo>
                  <a:cubicBezTo>
                    <a:pt x="7383" y="7419"/>
                    <a:pt x="7383" y="7773"/>
                    <a:pt x="7312" y="8128"/>
                  </a:cubicBezTo>
                  <a:cubicBezTo>
                    <a:pt x="7134" y="8838"/>
                    <a:pt x="6708" y="9442"/>
                    <a:pt x="6105" y="9832"/>
                  </a:cubicBezTo>
                  <a:cubicBezTo>
                    <a:pt x="5538" y="10185"/>
                    <a:pt x="4907" y="10355"/>
                    <a:pt x="4284" y="10355"/>
                  </a:cubicBezTo>
                  <a:cubicBezTo>
                    <a:pt x="3154" y="10355"/>
                    <a:pt x="2048" y="9797"/>
                    <a:pt x="1385" y="8767"/>
                  </a:cubicBezTo>
                  <a:cubicBezTo>
                    <a:pt x="746" y="7738"/>
                    <a:pt x="533" y="6460"/>
                    <a:pt x="817" y="5253"/>
                  </a:cubicBezTo>
                  <a:cubicBezTo>
                    <a:pt x="1101" y="4189"/>
                    <a:pt x="1775" y="3301"/>
                    <a:pt x="2698" y="2769"/>
                  </a:cubicBezTo>
                  <a:cubicBezTo>
                    <a:pt x="3428" y="2361"/>
                    <a:pt x="4223" y="2161"/>
                    <a:pt x="5060" y="2161"/>
                  </a:cubicBezTo>
                  <a:cubicBezTo>
                    <a:pt x="5606" y="2161"/>
                    <a:pt x="6169" y="2246"/>
                    <a:pt x="6744" y="2414"/>
                  </a:cubicBezTo>
                  <a:cubicBezTo>
                    <a:pt x="8696" y="2982"/>
                    <a:pt x="10506" y="4473"/>
                    <a:pt x="11536" y="6389"/>
                  </a:cubicBezTo>
                  <a:cubicBezTo>
                    <a:pt x="11571" y="6496"/>
                    <a:pt x="11606" y="6567"/>
                    <a:pt x="11642" y="6638"/>
                  </a:cubicBezTo>
                  <a:cubicBezTo>
                    <a:pt x="11336" y="6351"/>
                    <a:pt x="10968" y="6219"/>
                    <a:pt x="10605" y="6219"/>
                  </a:cubicBezTo>
                  <a:cubicBezTo>
                    <a:pt x="9618" y="6219"/>
                    <a:pt x="8662" y="7192"/>
                    <a:pt x="9051" y="8696"/>
                  </a:cubicBezTo>
                  <a:cubicBezTo>
                    <a:pt x="9189" y="8374"/>
                    <a:pt x="10042" y="7769"/>
                    <a:pt x="10964" y="7769"/>
                  </a:cubicBezTo>
                  <a:cubicBezTo>
                    <a:pt x="11464" y="7769"/>
                    <a:pt x="11985" y="7948"/>
                    <a:pt x="12423" y="8448"/>
                  </a:cubicBezTo>
                  <a:cubicBezTo>
                    <a:pt x="13644" y="9879"/>
                    <a:pt x="13836" y="15804"/>
                    <a:pt x="13809" y="16036"/>
                  </a:cubicBezTo>
                  <a:lnTo>
                    <a:pt x="13809" y="16036"/>
                  </a:lnTo>
                  <a:cubicBezTo>
                    <a:pt x="13854" y="15831"/>
                    <a:pt x="14292" y="13159"/>
                    <a:pt x="13381" y="9797"/>
                  </a:cubicBezTo>
                  <a:cubicBezTo>
                    <a:pt x="12529" y="5111"/>
                    <a:pt x="9441" y="2662"/>
                    <a:pt x="9903" y="1"/>
                  </a:cubicBezTo>
                  <a:close/>
                  <a:moveTo>
                    <a:pt x="13809" y="16036"/>
                  </a:moveTo>
                  <a:cubicBezTo>
                    <a:pt x="13808" y="16039"/>
                    <a:pt x="13808" y="16041"/>
                    <a:pt x="13807" y="16043"/>
                  </a:cubicBezTo>
                  <a:cubicBezTo>
                    <a:pt x="13808" y="16043"/>
                    <a:pt x="13808" y="16040"/>
                    <a:pt x="13809" y="16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9"/>
            <p:cNvSpPr/>
            <p:nvPr/>
          </p:nvSpPr>
          <p:spPr>
            <a:xfrm>
              <a:off x="2468179" y="1159959"/>
              <a:ext cx="108449" cy="152937"/>
            </a:xfrm>
            <a:custGeom>
              <a:avLst/>
              <a:gdLst/>
              <a:ahLst/>
              <a:cxnLst/>
              <a:rect l="l" t="t" r="r" b="b"/>
              <a:pathLst>
                <a:path w="4934" h="6958" extrusionOk="0">
                  <a:moveTo>
                    <a:pt x="3940" y="1"/>
                  </a:moveTo>
                  <a:lnTo>
                    <a:pt x="3940" y="1"/>
                  </a:lnTo>
                  <a:cubicBezTo>
                    <a:pt x="1314" y="1669"/>
                    <a:pt x="320" y="2805"/>
                    <a:pt x="0" y="6957"/>
                  </a:cubicBezTo>
                  <a:cubicBezTo>
                    <a:pt x="284" y="4083"/>
                    <a:pt x="4934" y="2379"/>
                    <a:pt x="2840" y="2024"/>
                  </a:cubicBezTo>
                  <a:cubicBezTo>
                    <a:pt x="2840" y="2024"/>
                    <a:pt x="4047" y="1350"/>
                    <a:pt x="3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9"/>
          <p:cNvGrpSpPr/>
          <p:nvPr/>
        </p:nvGrpSpPr>
        <p:grpSpPr>
          <a:xfrm>
            <a:off x="102198" y="113287"/>
            <a:ext cx="612911" cy="572725"/>
            <a:chOff x="2142084" y="1031244"/>
            <a:chExt cx="762992" cy="712965"/>
          </a:xfrm>
        </p:grpSpPr>
        <p:sp>
          <p:nvSpPr>
            <p:cNvPr id="20" name="Google Shape;20;p9"/>
            <p:cNvSpPr/>
            <p:nvPr/>
          </p:nvSpPr>
          <p:spPr>
            <a:xfrm>
              <a:off x="2466619" y="1367626"/>
              <a:ext cx="438457" cy="376583"/>
            </a:xfrm>
            <a:custGeom>
              <a:avLst/>
              <a:gdLst/>
              <a:ahLst/>
              <a:cxnLst/>
              <a:rect l="l" t="t" r="r" b="b"/>
              <a:pathLst>
                <a:path w="19948" h="17133" extrusionOk="0">
                  <a:moveTo>
                    <a:pt x="7870" y="0"/>
                  </a:moveTo>
                  <a:cubicBezTo>
                    <a:pt x="7376" y="0"/>
                    <a:pt x="6880" y="57"/>
                    <a:pt x="6389" y="171"/>
                  </a:cubicBezTo>
                  <a:cubicBezTo>
                    <a:pt x="4863" y="562"/>
                    <a:pt x="3621" y="1520"/>
                    <a:pt x="2911" y="2833"/>
                  </a:cubicBezTo>
                  <a:cubicBezTo>
                    <a:pt x="1988" y="4466"/>
                    <a:pt x="1810" y="6383"/>
                    <a:pt x="2378" y="8370"/>
                  </a:cubicBezTo>
                  <a:cubicBezTo>
                    <a:pt x="2627" y="9151"/>
                    <a:pt x="2982" y="9932"/>
                    <a:pt x="3443" y="10677"/>
                  </a:cubicBezTo>
                  <a:cubicBezTo>
                    <a:pt x="3129" y="10504"/>
                    <a:pt x="2799" y="10428"/>
                    <a:pt x="2472" y="10428"/>
                  </a:cubicBezTo>
                  <a:cubicBezTo>
                    <a:pt x="1397" y="10428"/>
                    <a:pt x="354" y="11245"/>
                    <a:pt x="0" y="12062"/>
                  </a:cubicBezTo>
                  <a:cubicBezTo>
                    <a:pt x="213" y="12027"/>
                    <a:pt x="424" y="12011"/>
                    <a:pt x="635" y="12011"/>
                  </a:cubicBezTo>
                  <a:cubicBezTo>
                    <a:pt x="3706" y="12011"/>
                    <a:pt x="6728" y="15431"/>
                    <a:pt x="12174" y="16427"/>
                  </a:cubicBezTo>
                  <a:cubicBezTo>
                    <a:pt x="14272" y="16987"/>
                    <a:pt x="16146" y="17133"/>
                    <a:pt x="17529" y="17133"/>
                  </a:cubicBezTo>
                  <a:cubicBezTo>
                    <a:pt x="18954" y="17133"/>
                    <a:pt x="19857" y="16978"/>
                    <a:pt x="19947" y="16960"/>
                  </a:cubicBezTo>
                  <a:lnTo>
                    <a:pt x="19841" y="16356"/>
                  </a:lnTo>
                  <a:cubicBezTo>
                    <a:pt x="19809" y="16356"/>
                    <a:pt x="18941" y="16505"/>
                    <a:pt x="17544" y="16505"/>
                  </a:cubicBezTo>
                  <a:cubicBezTo>
                    <a:pt x="15815" y="16505"/>
                    <a:pt x="13275" y="16277"/>
                    <a:pt x="10506" y="15256"/>
                  </a:cubicBezTo>
                  <a:cubicBezTo>
                    <a:pt x="7454" y="13730"/>
                    <a:pt x="10187" y="11316"/>
                    <a:pt x="10790" y="11032"/>
                  </a:cubicBezTo>
                  <a:cubicBezTo>
                    <a:pt x="10508" y="10961"/>
                    <a:pt x="10241" y="10928"/>
                    <a:pt x="9991" y="10928"/>
                  </a:cubicBezTo>
                  <a:cubicBezTo>
                    <a:pt x="8002" y="10928"/>
                    <a:pt x="7068" y="13001"/>
                    <a:pt x="8235" y="14262"/>
                  </a:cubicBezTo>
                  <a:cubicBezTo>
                    <a:pt x="8128" y="14191"/>
                    <a:pt x="8057" y="14156"/>
                    <a:pt x="7951" y="14120"/>
                  </a:cubicBezTo>
                  <a:cubicBezTo>
                    <a:pt x="5573" y="12807"/>
                    <a:pt x="3692" y="10606"/>
                    <a:pt x="3017" y="8193"/>
                  </a:cubicBezTo>
                  <a:cubicBezTo>
                    <a:pt x="2485" y="6383"/>
                    <a:pt x="2627" y="4644"/>
                    <a:pt x="3443" y="3153"/>
                  </a:cubicBezTo>
                  <a:cubicBezTo>
                    <a:pt x="4118" y="1982"/>
                    <a:pt x="5218" y="1165"/>
                    <a:pt x="6567" y="810"/>
                  </a:cubicBezTo>
                  <a:cubicBezTo>
                    <a:pt x="7001" y="694"/>
                    <a:pt x="7449" y="637"/>
                    <a:pt x="7897" y="637"/>
                  </a:cubicBezTo>
                  <a:cubicBezTo>
                    <a:pt x="8948" y="637"/>
                    <a:pt x="10001" y="948"/>
                    <a:pt x="10897" y="1520"/>
                  </a:cubicBezTo>
                  <a:cubicBezTo>
                    <a:pt x="12884" y="2762"/>
                    <a:pt x="13452" y="5424"/>
                    <a:pt x="12210" y="7376"/>
                  </a:cubicBezTo>
                  <a:cubicBezTo>
                    <a:pt x="11713" y="8157"/>
                    <a:pt x="10968" y="8654"/>
                    <a:pt x="10116" y="8867"/>
                  </a:cubicBezTo>
                  <a:cubicBezTo>
                    <a:pt x="9853" y="8911"/>
                    <a:pt x="9576" y="8941"/>
                    <a:pt x="9302" y="8941"/>
                  </a:cubicBezTo>
                  <a:cubicBezTo>
                    <a:pt x="9133" y="8941"/>
                    <a:pt x="8965" y="8930"/>
                    <a:pt x="8803" y="8903"/>
                  </a:cubicBezTo>
                  <a:cubicBezTo>
                    <a:pt x="6289" y="8176"/>
                    <a:pt x="7677" y="5717"/>
                    <a:pt x="6992" y="5717"/>
                  </a:cubicBezTo>
                  <a:cubicBezTo>
                    <a:pt x="6874" y="5717"/>
                    <a:pt x="6695" y="5790"/>
                    <a:pt x="6425" y="5957"/>
                  </a:cubicBezTo>
                  <a:cubicBezTo>
                    <a:pt x="6460" y="5673"/>
                    <a:pt x="7063" y="4679"/>
                    <a:pt x="7134" y="3827"/>
                  </a:cubicBezTo>
                  <a:lnTo>
                    <a:pt x="7134" y="3827"/>
                  </a:lnTo>
                  <a:cubicBezTo>
                    <a:pt x="5147" y="4608"/>
                    <a:pt x="4756" y="7199"/>
                    <a:pt x="6708" y="8903"/>
                  </a:cubicBezTo>
                  <a:cubicBezTo>
                    <a:pt x="7499" y="9607"/>
                    <a:pt x="8308" y="9898"/>
                    <a:pt x="9087" y="9898"/>
                  </a:cubicBezTo>
                  <a:cubicBezTo>
                    <a:pt x="10230" y="9898"/>
                    <a:pt x="11309" y="9271"/>
                    <a:pt x="12174" y="8406"/>
                  </a:cubicBezTo>
                  <a:cubicBezTo>
                    <a:pt x="12387" y="8193"/>
                    <a:pt x="12565" y="7980"/>
                    <a:pt x="12742" y="7731"/>
                  </a:cubicBezTo>
                  <a:cubicBezTo>
                    <a:pt x="13985" y="5744"/>
                    <a:pt x="13665" y="3224"/>
                    <a:pt x="12068" y="1627"/>
                  </a:cubicBezTo>
                  <a:cubicBezTo>
                    <a:pt x="11819" y="1378"/>
                    <a:pt x="11536" y="1165"/>
                    <a:pt x="11252" y="952"/>
                  </a:cubicBezTo>
                  <a:cubicBezTo>
                    <a:pt x="10224" y="326"/>
                    <a:pt x="9055" y="0"/>
                    <a:pt x="7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9"/>
            <p:cNvSpPr/>
            <p:nvPr/>
          </p:nvSpPr>
          <p:spPr>
            <a:xfrm>
              <a:off x="2265238" y="1275222"/>
              <a:ext cx="280970" cy="296290"/>
            </a:xfrm>
            <a:custGeom>
              <a:avLst/>
              <a:gdLst/>
              <a:ahLst/>
              <a:cxnLst/>
              <a:rect l="l" t="t" r="r" b="b"/>
              <a:pathLst>
                <a:path w="12783" h="13480" extrusionOk="0">
                  <a:moveTo>
                    <a:pt x="3946" y="1"/>
                  </a:moveTo>
                  <a:cubicBezTo>
                    <a:pt x="2383" y="1"/>
                    <a:pt x="862" y="1146"/>
                    <a:pt x="538" y="2707"/>
                  </a:cubicBezTo>
                  <a:cubicBezTo>
                    <a:pt x="1" y="4522"/>
                    <a:pt x="1563" y="6245"/>
                    <a:pt x="3155" y="6245"/>
                  </a:cubicBezTo>
                  <a:cubicBezTo>
                    <a:pt x="3774" y="6245"/>
                    <a:pt x="4397" y="5985"/>
                    <a:pt x="4903" y="5369"/>
                  </a:cubicBezTo>
                  <a:cubicBezTo>
                    <a:pt x="5152" y="4979"/>
                    <a:pt x="5294" y="4553"/>
                    <a:pt x="5258" y="4127"/>
                  </a:cubicBezTo>
                  <a:lnTo>
                    <a:pt x="5258" y="4127"/>
                  </a:lnTo>
                  <a:cubicBezTo>
                    <a:pt x="4978" y="4804"/>
                    <a:pt x="4223" y="5082"/>
                    <a:pt x="3566" y="5082"/>
                  </a:cubicBezTo>
                  <a:cubicBezTo>
                    <a:pt x="3224" y="5082"/>
                    <a:pt x="2909" y="5006"/>
                    <a:pt x="2703" y="4872"/>
                  </a:cubicBezTo>
                  <a:cubicBezTo>
                    <a:pt x="3945" y="3843"/>
                    <a:pt x="1318" y="3098"/>
                    <a:pt x="1709" y="1749"/>
                  </a:cubicBezTo>
                  <a:cubicBezTo>
                    <a:pt x="2259" y="1086"/>
                    <a:pt x="3074" y="755"/>
                    <a:pt x="3909" y="755"/>
                  </a:cubicBezTo>
                  <a:cubicBezTo>
                    <a:pt x="4907" y="755"/>
                    <a:pt x="5934" y="1228"/>
                    <a:pt x="6571" y="2175"/>
                  </a:cubicBezTo>
                  <a:cubicBezTo>
                    <a:pt x="7565" y="3417"/>
                    <a:pt x="7743" y="5582"/>
                    <a:pt x="7530" y="7179"/>
                  </a:cubicBezTo>
                  <a:cubicBezTo>
                    <a:pt x="7317" y="9131"/>
                    <a:pt x="7672" y="11155"/>
                    <a:pt x="8736" y="12823"/>
                  </a:cubicBezTo>
                  <a:cubicBezTo>
                    <a:pt x="8701" y="13000"/>
                    <a:pt x="8736" y="13178"/>
                    <a:pt x="8878" y="13320"/>
                  </a:cubicBezTo>
                  <a:cubicBezTo>
                    <a:pt x="8967" y="13426"/>
                    <a:pt x="9091" y="13479"/>
                    <a:pt x="9216" y="13479"/>
                  </a:cubicBezTo>
                  <a:cubicBezTo>
                    <a:pt x="9340" y="13479"/>
                    <a:pt x="9464" y="13426"/>
                    <a:pt x="9553" y="13320"/>
                  </a:cubicBezTo>
                  <a:cubicBezTo>
                    <a:pt x="9766" y="13142"/>
                    <a:pt x="9766" y="12823"/>
                    <a:pt x="9553" y="12645"/>
                  </a:cubicBezTo>
                  <a:cubicBezTo>
                    <a:pt x="9482" y="12539"/>
                    <a:pt x="9375" y="12503"/>
                    <a:pt x="9304" y="12503"/>
                  </a:cubicBezTo>
                  <a:cubicBezTo>
                    <a:pt x="7849" y="10019"/>
                    <a:pt x="7814" y="7037"/>
                    <a:pt x="8914" y="4482"/>
                  </a:cubicBezTo>
                  <a:cubicBezTo>
                    <a:pt x="9411" y="3417"/>
                    <a:pt x="10156" y="3098"/>
                    <a:pt x="11185" y="2601"/>
                  </a:cubicBezTo>
                  <a:cubicBezTo>
                    <a:pt x="12321" y="2068"/>
                    <a:pt x="12250" y="1146"/>
                    <a:pt x="12783" y="45"/>
                  </a:cubicBezTo>
                  <a:lnTo>
                    <a:pt x="12783" y="45"/>
                  </a:lnTo>
                  <a:cubicBezTo>
                    <a:pt x="12641" y="81"/>
                    <a:pt x="12499" y="152"/>
                    <a:pt x="12392" y="223"/>
                  </a:cubicBezTo>
                  <a:cubicBezTo>
                    <a:pt x="10476" y="1075"/>
                    <a:pt x="9056" y="2672"/>
                    <a:pt x="8240" y="4553"/>
                  </a:cubicBezTo>
                  <a:cubicBezTo>
                    <a:pt x="7991" y="2601"/>
                    <a:pt x="6926" y="755"/>
                    <a:pt x="4903" y="152"/>
                  </a:cubicBezTo>
                  <a:cubicBezTo>
                    <a:pt x="4589" y="49"/>
                    <a:pt x="4267" y="1"/>
                    <a:pt x="3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9"/>
            <p:cNvSpPr/>
            <p:nvPr/>
          </p:nvSpPr>
          <p:spPr>
            <a:xfrm>
              <a:off x="2142084" y="1031244"/>
              <a:ext cx="314138" cy="352647"/>
            </a:xfrm>
            <a:custGeom>
              <a:avLst/>
              <a:gdLst/>
              <a:ahLst/>
              <a:cxnLst/>
              <a:rect l="l" t="t" r="r" b="b"/>
              <a:pathLst>
                <a:path w="14292" h="16044" extrusionOk="0">
                  <a:moveTo>
                    <a:pt x="9903" y="1"/>
                  </a:moveTo>
                  <a:lnTo>
                    <a:pt x="9903" y="1"/>
                  </a:lnTo>
                  <a:cubicBezTo>
                    <a:pt x="9016" y="391"/>
                    <a:pt x="8164" y="1704"/>
                    <a:pt x="8767" y="2769"/>
                  </a:cubicBezTo>
                  <a:cubicBezTo>
                    <a:pt x="8164" y="2414"/>
                    <a:pt x="7560" y="2130"/>
                    <a:pt x="6886" y="1917"/>
                  </a:cubicBezTo>
                  <a:cubicBezTo>
                    <a:pt x="6275" y="1741"/>
                    <a:pt x="5675" y="1653"/>
                    <a:pt x="5093" y="1653"/>
                  </a:cubicBezTo>
                  <a:cubicBezTo>
                    <a:pt x="4153" y="1653"/>
                    <a:pt x="3260" y="1883"/>
                    <a:pt x="2449" y="2343"/>
                  </a:cubicBezTo>
                  <a:cubicBezTo>
                    <a:pt x="1385" y="2911"/>
                    <a:pt x="639" y="3905"/>
                    <a:pt x="320" y="5147"/>
                  </a:cubicBezTo>
                  <a:cubicBezTo>
                    <a:pt x="0" y="6460"/>
                    <a:pt x="213" y="7880"/>
                    <a:pt x="959" y="9051"/>
                  </a:cubicBezTo>
                  <a:cubicBezTo>
                    <a:pt x="1101" y="9300"/>
                    <a:pt x="1278" y="9513"/>
                    <a:pt x="1491" y="9690"/>
                  </a:cubicBezTo>
                  <a:cubicBezTo>
                    <a:pt x="2248" y="10447"/>
                    <a:pt x="3267" y="10856"/>
                    <a:pt x="4305" y="10856"/>
                  </a:cubicBezTo>
                  <a:cubicBezTo>
                    <a:pt x="5017" y="10856"/>
                    <a:pt x="5738" y="10663"/>
                    <a:pt x="6389" y="10258"/>
                  </a:cubicBezTo>
                  <a:cubicBezTo>
                    <a:pt x="6602" y="10116"/>
                    <a:pt x="6779" y="9974"/>
                    <a:pt x="6921" y="9797"/>
                  </a:cubicBezTo>
                  <a:cubicBezTo>
                    <a:pt x="8093" y="8625"/>
                    <a:pt x="8732" y="6957"/>
                    <a:pt x="7347" y="5395"/>
                  </a:cubicBezTo>
                  <a:cubicBezTo>
                    <a:pt x="6728" y="4697"/>
                    <a:pt x="5967" y="4375"/>
                    <a:pt x="5258" y="4375"/>
                  </a:cubicBezTo>
                  <a:cubicBezTo>
                    <a:pt x="4381" y="4375"/>
                    <a:pt x="3583" y="4867"/>
                    <a:pt x="3230" y="5750"/>
                  </a:cubicBezTo>
                  <a:cubicBezTo>
                    <a:pt x="3940" y="5679"/>
                    <a:pt x="4721" y="5182"/>
                    <a:pt x="4969" y="5147"/>
                  </a:cubicBezTo>
                  <a:lnTo>
                    <a:pt x="4969" y="5147"/>
                  </a:lnTo>
                  <a:cubicBezTo>
                    <a:pt x="4604" y="5737"/>
                    <a:pt x="4789" y="5793"/>
                    <a:pt x="5188" y="5793"/>
                  </a:cubicBezTo>
                  <a:cubicBezTo>
                    <a:pt x="5282" y="5793"/>
                    <a:pt x="5388" y="5790"/>
                    <a:pt x="5501" y="5790"/>
                  </a:cubicBezTo>
                  <a:cubicBezTo>
                    <a:pt x="6122" y="5790"/>
                    <a:pt x="6967" y="5884"/>
                    <a:pt x="7312" y="7099"/>
                  </a:cubicBezTo>
                  <a:cubicBezTo>
                    <a:pt x="7383" y="7419"/>
                    <a:pt x="7383" y="7773"/>
                    <a:pt x="7312" y="8128"/>
                  </a:cubicBezTo>
                  <a:cubicBezTo>
                    <a:pt x="7134" y="8838"/>
                    <a:pt x="6708" y="9442"/>
                    <a:pt x="6105" y="9832"/>
                  </a:cubicBezTo>
                  <a:cubicBezTo>
                    <a:pt x="5538" y="10185"/>
                    <a:pt x="4907" y="10355"/>
                    <a:pt x="4284" y="10355"/>
                  </a:cubicBezTo>
                  <a:cubicBezTo>
                    <a:pt x="3154" y="10355"/>
                    <a:pt x="2048" y="9797"/>
                    <a:pt x="1385" y="8767"/>
                  </a:cubicBezTo>
                  <a:cubicBezTo>
                    <a:pt x="746" y="7738"/>
                    <a:pt x="533" y="6460"/>
                    <a:pt x="817" y="5253"/>
                  </a:cubicBezTo>
                  <a:cubicBezTo>
                    <a:pt x="1101" y="4189"/>
                    <a:pt x="1775" y="3301"/>
                    <a:pt x="2698" y="2769"/>
                  </a:cubicBezTo>
                  <a:cubicBezTo>
                    <a:pt x="3428" y="2361"/>
                    <a:pt x="4223" y="2161"/>
                    <a:pt x="5060" y="2161"/>
                  </a:cubicBezTo>
                  <a:cubicBezTo>
                    <a:pt x="5606" y="2161"/>
                    <a:pt x="6169" y="2246"/>
                    <a:pt x="6744" y="2414"/>
                  </a:cubicBezTo>
                  <a:cubicBezTo>
                    <a:pt x="8696" y="2982"/>
                    <a:pt x="10506" y="4473"/>
                    <a:pt x="11536" y="6389"/>
                  </a:cubicBezTo>
                  <a:cubicBezTo>
                    <a:pt x="11571" y="6496"/>
                    <a:pt x="11606" y="6567"/>
                    <a:pt x="11642" y="6638"/>
                  </a:cubicBezTo>
                  <a:cubicBezTo>
                    <a:pt x="11336" y="6351"/>
                    <a:pt x="10968" y="6219"/>
                    <a:pt x="10605" y="6219"/>
                  </a:cubicBezTo>
                  <a:cubicBezTo>
                    <a:pt x="9618" y="6219"/>
                    <a:pt x="8662" y="7192"/>
                    <a:pt x="9051" y="8696"/>
                  </a:cubicBezTo>
                  <a:cubicBezTo>
                    <a:pt x="9189" y="8374"/>
                    <a:pt x="10042" y="7769"/>
                    <a:pt x="10964" y="7769"/>
                  </a:cubicBezTo>
                  <a:cubicBezTo>
                    <a:pt x="11464" y="7769"/>
                    <a:pt x="11985" y="7948"/>
                    <a:pt x="12423" y="8448"/>
                  </a:cubicBezTo>
                  <a:cubicBezTo>
                    <a:pt x="13644" y="9879"/>
                    <a:pt x="13836" y="15804"/>
                    <a:pt x="13809" y="16036"/>
                  </a:cubicBezTo>
                  <a:lnTo>
                    <a:pt x="13809" y="16036"/>
                  </a:lnTo>
                  <a:cubicBezTo>
                    <a:pt x="13854" y="15831"/>
                    <a:pt x="14292" y="13159"/>
                    <a:pt x="13381" y="9797"/>
                  </a:cubicBezTo>
                  <a:cubicBezTo>
                    <a:pt x="12529" y="5111"/>
                    <a:pt x="9441" y="2662"/>
                    <a:pt x="9903" y="1"/>
                  </a:cubicBezTo>
                  <a:close/>
                  <a:moveTo>
                    <a:pt x="13809" y="16036"/>
                  </a:moveTo>
                  <a:cubicBezTo>
                    <a:pt x="13808" y="16039"/>
                    <a:pt x="13808" y="16041"/>
                    <a:pt x="13807" y="16043"/>
                  </a:cubicBezTo>
                  <a:cubicBezTo>
                    <a:pt x="13808" y="16043"/>
                    <a:pt x="13808" y="16040"/>
                    <a:pt x="13809" y="16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9"/>
            <p:cNvSpPr/>
            <p:nvPr/>
          </p:nvSpPr>
          <p:spPr>
            <a:xfrm>
              <a:off x="2468179" y="1159959"/>
              <a:ext cx="108449" cy="152937"/>
            </a:xfrm>
            <a:custGeom>
              <a:avLst/>
              <a:gdLst/>
              <a:ahLst/>
              <a:cxnLst/>
              <a:rect l="l" t="t" r="r" b="b"/>
              <a:pathLst>
                <a:path w="4934" h="6958" extrusionOk="0">
                  <a:moveTo>
                    <a:pt x="3940" y="1"/>
                  </a:moveTo>
                  <a:lnTo>
                    <a:pt x="3940" y="1"/>
                  </a:lnTo>
                  <a:cubicBezTo>
                    <a:pt x="1314" y="1669"/>
                    <a:pt x="320" y="2805"/>
                    <a:pt x="0" y="6957"/>
                  </a:cubicBezTo>
                  <a:cubicBezTo>
                    <a:pt x="284" y="4083"/>
                    <a:pt x="4934" y="2379"/>
                    <a:pt x="2840" y="2024"/>
                  </a:cubicBezTo>
                  <a:cubicBezTo>
                    <a:pt x="2840" y="2024"/>
                    <a:pt x="4047" y="1350"/>
                    <a:pt x="3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" name="Google Shape;2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117979" flipH="1">
            <a:off x="7622235" y="-27252"/>
            <a:ext cx="687680" cy="714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3599975">
            <a:off x="858355" y="-42421"/>
            <a:ext cx="716864" cy="7447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9"/>
          <p:cNvGrpSpPr/>
          <p:nvPr/>
        </p:nvGrpSpPr>
        <p:grpSpPr>
          <a:xfrm>
            <a:off x="3168533" y="272027"/>
            <a:ext cx="2806934" cy="329217"/>
            <a:chOff x="2474422" y="430552"/>
            <a:chExt cx="2806934" cy="329217"/>
          </a:xfrm>
        </p:grpSpPr>
        <p:sp>
          <p:nvSpPr>
            <p:cNvPr id="27" name="Google Shape;27;p9"/>
            <p:cNvSpPr/>
            <p:nvPr/>
          </p:nvSpPr>
          <p:spPr>
            <a:xfrm>
              <a:off x="3737459" y="543661"/>
              <a:ext cx="131858" cy="164630"/>
            </a:xfrm>
            <a:custGeom>
              <a:avLst/>
              <a:gdLst/>
              <a:ahLst/>
              <a:cxnLst/>
              <a:rect l="l" t="t" r="r" b="b"/>
              <a:pathLst>
                <a:path w="5999" h="7490" extrusionOk="0">
                  <a:moveTo>
                    <a:pt x="5998" y="0"/>
                  </a:moveTo>
                  <a:lnTo>
                    <a:pt x="5998" y="0"/>
                  </a:lnTo>
                  <a:cubicBezTo>
                    <a:pt x="5998" y="1"/>
                    <a:pt x="4721" y="2485"/>
                    <a:pt x="2307" y="4189"/>
                  </a:cubicBezTo>
                  <a:cubicBezTo>
                    <a:pt x="1065" y="5076"/>
                    <a:pt x="0" y="5963"/>
                    <a:pt x="1100" y="7489"/>
                  </a:cubicBezTo>
                  <a:cubicBezTo>
                    <a:pt x="4437" y="6815"/>
                    <a:pt x="5714" y="4011"/>
                    <a:pt x="5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3713434" y="490602"/>
              <a:ext cx="137155" cy="60577"/>
            </a:xfrm>
            <a:custGeom>
              <a:avLst/>
              <a:gdLst/>
              <a:ahLst/>
              <a:cxnLst/>
              <a:rect l="l" t="t" r="r" b="b"/>
              <a:pathLst>
                <a:path w="6240" h="2756" extrusionOk="0">
                  <a:moveTo>
                    <a:pt x="6240" y="1"/>
                  </a:moveTo>
                  <a:cubicBezTo>
                    <a:pt x="6239" y="1"/>
                    <a:pt x="4827" y="984"/>
                    <a:pt x="3107" y="984"/>
                  </a:cubicBezTo>
                  <a:cubicBezTo>
                    <a:pt x="2403" y="984"/>
                    <a:pt x="1647" y="820"/>
                    <a:pt x="916" y="356"/>
                  </a:cubicBezTo>
                  <a:cubicBezTo>
                    <a:pt x="818" y="294"/>
                    <a:pt x="735" y="266"/>
                    <a:pt x="664" y="266"/>
                  </a:cubicBezTo>
                  <a:cubicBezTo>
                    <a:pt x="0" y="266"/>
                    <a:pt x="558" y="2755"/>
                    <a:pt x="2634" y="2755"/>
                  </a:cubicBezTo>
                  <a:cubicBezTo>
                    <a:pt x="2743" y="2755"/>
                    <a:pt x="2857" y="2748"/>
                    <a:pt x="2974" y="2734"/>
                  </a:cubicBezTo>
                  <a:cubicBezTo>
                    <a:pt x="4500" y="2521"/>
                    <a:pt x="5672" y="1066"/>
                    <a:pt x="6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9"/>
            <p:cNvSpPr/>
            <p:nvPr/>
          </p:nvSpPr>
          <p:spPr>
            <a:xfrm>
              <a:off x="3823268" y="638835"/>
              <a:ext cx="109241" cy="120934"/>
            </a:xfrm>
            <a:custGeom>
              <a:avLst/>
              <a:gdLst/>
              <a:ahLst/>
              <a:cxnLst/>
              <a:rect l="l" t="t" r="r" b="b"/>
              <a:pathLst>
                <a:path w="4970" h="5502" extrusionOk="0">
                  <a:moveTo>
                    <a:pt x="2023" y="1"/>
                  </a:moveTo>
                  <a:cubicBezTo>
                    <a:pt x="1456" y="2450"/>
                    <a:pt x="0" y="3656"/>
                    <a:pt x="0" y="3656"/>
                  </a:cubicBezTo>
                  <a:cubicBezTo>
                    <a:pt x="328" y="3791"/>
                    <a:pt x="750" y="3884"/>
                    <a:pt x="1107" y="3884"/>
                  </a:cubicBezTo>
                  <a:cubicBezTo>
                    <a:pt x="1407" y="3884"/>
                    <a:pt x="1661" y="3819"/>
                    <a:pt x="1775" y="3656"/>
                  </a:cubicBezTo>
                  <a:lnTo>
                    <a:pt x="1775" y="3656"/>
                  </a:lnTo>
                  <a:cubicBezTo>
                    <a:pt x="1668" y="4047"/>
                    <a:pt x="2236" y="5431"/>
                    <a:pt x="2485" y="5502"/>
                  </a:cubicBezTo>
                  <a:cubicBezTo>
                    <a:pt x="2698" y="5396"/>
                    <a:pt x="3301" y="4047"/>
                    <a:pt x="3195" y="3656"/>
                  </a:cubicBezTo>
                  <a:lnTo>
                    <a:pt x="3195" y="3656"/>
                  </a:lnTo>
                  <a:cubicBezTo>
                    <a:pt x="3308" y="3819"/>
                    <a:pt x="3555" y="3884"/>
                    <a:pt x="3851" y="3884"/>
                  </a:cubicBezTo>
                  <a:cubicBezTo>
                    <a:pt x="4202" y="3884"/>
                    <a:pt x="4622" y="3791"/>
                    <a:pt x="4969" y="3656"/>
                  </a:cubicBezTo>
                  <a:cubicBezTo>
                    <a:pt x="4969" y="3656"/>
                    <a:pt x="3514" y="2450"/>
                    <a:pt x="2946" y="1"/>
                  </a:cubicBezTo>
                  <a:lnTo>
                    <a:pt x="2946" y="1"/>
                  </a:lnTo>
                  <a:cubicBezTo>
                    <a:pt x="2946" y="1"/>
                    <a:pt x="2982" y="1243"/>
                    <a:pt x="3159" y="2095"/>
                  </a:cubicBezTo>
                  <a:cubicBezTo>
                    <a:pt x="3281" y="2581"/>
                    <a:pt x="3148" y="2848"/>
                    <a:pt x="2951" y="2848"/>
                  </a:cubicBezTo>
                  <a:cubicBezTo>
                    <a:pt x="2804" y="2848"/>
                    <a:pt x="2622" y="2698"/>
                    <a:pt x="2485" y="2379"/>
                  </a:cubicBezTo>
                  <a:cubicBezTo>
                    <a:pt x="2333" y="2698"/>
                    <a:pt x="2148" y="2848"/>
                    <a:pt x="2001" y="2848"/>
                  </a:cubicBezTo>
                  <a:cubicBezTo>
                    <a:pt x="1804" y="2848"/>
                    <a:pt x="1674" y="2581"/>
                    <a:pt x="1775" y="2095"/>
                  </a:cubicBezTo>
                  <a:cubicBezTo>
                    <a:pt x="1988" y="1243"/>
                    <a:pt x="2023" y="1"/>
                    <a:pt x="2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9"/>
            <p:cNvSpPr/>
            <p:nvPr/>
          </p:nvSpPr>
          <p:spPr>
            <a:xfrm>
              <a:off x="3885670" y="543661"/>
              <a:ext cx="132649" cy="164630"/>
            </a:xfrm>
            <a:custGeom>
              <a:avLst/>
              <a:gdLst/>
              <a:ahLst/>
              <a:cxnLst/>
              <a:rect l="l" t="t" r="r" b="b"/>
              <a:pathLst>
                <a:path w="6035" h="7490" extrusionOk="0">
                  <a:moveTo>
                    <a:pt x="1" y="0"/>
                  </a:moveTo>
                  <a:lnTo>
                    <a:pt x="1" y="0"/>
                  </a:lnTo>
                  <a:cubicBezTo>
                    <a:pt x="285" y="4011"/>
                    <a:pt x="1562" y="6815"/>
                    <a:pt x="4899" y="7489"/>
                  </a:cubicBezTo>
                  <a:cubicBezTo>
                    <a:pt x="6035" y="5963"/>
                    <a:pt x="4934" y="5076"/>
                    <a:pt x="3728" y="4189"/>
                  </a:cubicBezTo>
                  <a:cubicBezTo>
                    <a:pt x="1314" y="2485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9"/>
            <p:cNvSpPr/>
            <p:nvPr/>
          </p:nvSpPr>
          <p:spPr>
            <a:xfrm>
              <a:off x="3904397" y="490602"/>
              <a:ext cx="137177" cy="60577"/>
            </a:xfrm>
            <a:custGeom>
              <a:avLst/>
              <a:gdLst/>
              <a:ahLst/>
              <a:cxnLst/>
              <a:rect l="l" t="t" r="r" b="b"/>
              <a:pathLst>
                <a:path w="6241" h="2756" extrusionOk="0">
                  <a:moveTo>
                    <a:pt x="1" y="1"/>
                  </a:moveTo>
                  <a:lnTo>
                    <a:pt x="1" y="1"/>
                  </a:lnTo>
                  <a:cubicBezTo>
                    <a:pt x="568" y="1066"/>
                    <a:pt x="1775" y="2521"/>
                    <a:pt x="3301" y="2734"/>
                  </a:cubicBezTo>
                  <a:cubicBezTo>
                    <a:pt x="3418" y="2748"/>
                    <a:pt x="3529" y="2755"/>
                    <a:pt x="3637" y="2755"/>
                  </a:cubicBezTo>
                  <a:cubicBezTo>
                    <a:pt x="5685" y="2755"/>
                    <a:pt x="6240" y="266"/>
                    <a:pt x="5576" y="266"/>
                  </a:cubicBezTo>
                  <a:cubicBezTo>
                    <a:pt x="5506" y="266"/>
                    <a:pt x="5422" y="294"/>
                    <a:pt x="5325" y="356"/>
                  </a:cubicBezTo>
                  <a:cubicBezTo>
                    <a:pt x="4603" y="820"/>
                    <a:pt x="3852" y="984"/>
                    <a:pt x="3149" y="984"/>
                  </a:cubicBezTo>
                  <a:cubicBezTo>
                    <a:pt x="1431" y="98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9"/>
            <p:cNvSpPr/>
            <p:nvPr/>
          </p:nvSpPr>
          <p:spPr>
            <a:xfrm>
              <a:off x="3534627" y="453939"/>
              <a:ext cx="685754" cy="230175"/>
            </a:xfrm>
            <a:custGeom>
              <a:avLst/>
              <a:gdLst/>
              <a:ahLst/>
              <a:cxnLst/>
              <a:rect l="l" t="t" r="r" b="b"/>
              <a:pathLst>
                <a:path w="31199" h="10472" extrusionOk="0">
                  <a:moveTo>
                    <a:pt x="3904" y="1"/>
                  </a:moveTo>
                  <a:cubicBezTo>
                    <a:pt x="3052" y="1"/>
                    <a:pt x="2236" y="285"/>
                    <a:pt x="1562" y="817"/>
                  </a:cubicBezTo>
                  <a:cubicBezTo>
                    <a:pt x="816" y="1456"/>
                    <a:pt x="319" y="2343"/>
                    <a:pt x="213" y="3337"/>
                  </a:cubicBezTo>
                  <a:cubicBezTo>
                    <a:pt x="0" y="5502"/>
                    <a:pt x="1455" y="7454"/>
                    <a:pt x="3798" y="8200"/>
                  </a:cubicBezTo>
                  <a:cubicBezTo>
                    <a:pt x="2591" y="8484"/>
                    <a:pt x="2591" y="9903"/>
                    <a:pt x="3372" y="10471"/>
                  </a:cubicBezTo>
                  <a:cubicBezTo>
                    <a:pt x="3159" y="9229"/>
                    <a:pt x="8021" y="8910"/>
                    <a:pt x="10612" y="7277"/>
                  </a:cubicBezTo>
                  <a:cubicBezTo>
                    <a:pt x="12316" y="6425"/>
                    <a:pt x="14091" y="5076"/>
                    <a:pt x="15617" y="2947"/>
                  </a:cubicBezTo>
                  <a:cubicBezTo>
                    <a:pt x="17108" y="5076"/>
                    <a:pt x="18882" y="6425"/>
                    <a:pt x="20586" y="7277"/>
                  </a:cubicBezTo>
                  <a:cubicBezTo>
                    <a:pt x="23177" y="8910"/>
                    <a:pt x="28039" y="9229"/>
                    <a:pt x="27826" y="10471"/>
                  </a:cubicBezTo>
                  <a:cubicBezTo>
                    <a:pt x="28607" y="9903"/>
                    <a:pt x="28607" y="8484"/>
                    <a:pt x="27400" y="8200"/>
                  </a:cubicBezTo>
                  <a:cubicBezTo>
                    <a:pt x="29743" y="7454"/>
                    <a:pt x="31198" y="5502"/>
                    <a:pt x="30985" y="3337"/>
                  </a:cubicBezTo>
                  <a:cubicBezTo>
                    <a:pt x="30879" y="2343"/>
                    <a:pt x="30417" y="1456"/>
                    <a:pt x="29636" y="817"/>
                  </a:cubicBezTo>
                  <a:cubicBezTo>
                    <a:pt x="28962" y="285"/>
                    <a:pt x="28146" y="1"/>
                    <a:pt x="27294" y="1"/>
                  </a:cubicBezTo>
                  <a:lnTo>
                    <a:pt x="26939" y="1"/>
                  </a:lnTo>
                  <a:cubicBezTo>
                    <a:pt x="25377" y="143"/>
                    <a:pt x="24206" y="1456"/>
                    <a:pt x="24206" y="2982"/>
                  </a:cubicBezTo>
                  <a:lnTo>
                    <a:pt x="24206" y="3053"/>
                  </a:lnTo>
                  <a:cubicBezTo>
                    <a:pt x="24206" y="3124"/>
                    <a:pt x="24206" y="3160"/>
                    <a:pt x="24206" y="3231"/>
                  </a:cubicBezTo>
                  <a:lnTo>
                    <a:pt x="24206" y="3302"/>
                  </a:lnTo>
                  <a:cubicBezTo>
                    <a:pt x="24206" y="3337"/>
                    <a:pt x="24206" y="3373"/>
                    <a:pt x="24206" y="3408"/>
                  </a:cubicBezTo>
                  <a:cubicBezTo>
                    <a:pt x="24206" y="3444"/>
                    <a:pt x="24242" y="3479"/>
                    <a:pt x="24242" y="3515"/>
                  </a:cubicBezTo>
                  <a:cubicBezTo>
                    <a:pt x="24242" y="3550"/>
                    <a:pt x="24242" y="3550"/>
                    <a:pt x="24242" y="3586"/>
                  </a:cubicBezTo>
                  <a:cubicBezTo>
                    <a:pt x="24419" y="4615"/>
                    <a:pt x="25093" y="5893"/>
                    <a:pt x="26655" y="5999"/>
                  </a:cubicBezTo>
                  <a:cubicBezTo>
                    <a:pt x="26709" y="6002"/>
                    <a:pt x="26762" y="6004"/>
                    <a:pt x="26815" y="6004"/>
                  </a:cubicBezTo>
                  <a:cubicBezTo>
                    <a:pt x="28973" y="6004"/>
                    <a:pt x="29894" y="3217"/>
                    <a:pt x="27329" y="2663"/>
                  </a:cubicBezTo>
                  <a:lnTo>
                    <a:pt x="27329" y="2663"/>
                  </a:lnTo>
                  <a:cubicBezTo>
                    <a:pt x="28254" y="3210"/>
                    <a:pt x="27791" y="5013"/>
                    <a:pt x="26515" y="5013"/>
                  </a:cubicBezTo>
                  <a:cubicBezTo>
                    <a:pt x="26468" y="5013"/>
                    <a:pt x="26420" y="5010"/>
                    <a:pt x="26371" y="5005"/>
                  </a:cubicBezTo>
                  <a:cubicBezTo>
                    <a:pt x="26265" y="4970"/>
                    <a:pt x="26158" y="4970"/>
                    <a:pt x="26087" y="4934"/>
                  </a:cubicBezTo>
                  <a:cubicBezTo>
                    <a:pt x="25342" y="4721"/>
                    <a:pt x="24809" y="4082"/>
                    <a:pt x="24738" y="3266"/>
                  </a:cubicBezTo>
                  <a:cubicBezTo>
                    <a:pt x="24597" y="1882"/>
                    <a:pt x="25590" y="675"/>
                    <a:pt x="26975" y="533"/>
                  </a:cubicBezTo>
                  <a:cubicBezTo>
                    <a:pt x="27094" y="518"/>
                    <a:pt x="27212" y="511"/>
                    <a:pt x="27330" y="511"/>
                  </a:cubicBezTo>
                  <a:cubicBezTo>
                    <a:pt x="28052" y="511"/>
                    <a:pt x="28737" y="785"/>
                    <a:pt x="29317" y="1243"/>
                  </a:cubicBezTo>
                  <a:cubicBezTo>
                    <a:pt x="29956" y="1775"/>
                    <a:pt x="30382" y="2556"/>
                    <a:pt x="30453" y="3408"/>
                  </a:cubicBezTo>
                  <a:cubicBezTo>
                    <a:pt x="30701" y="5822"/>
                    <a:pt x="28785" y="7348"/>
                    <a:pt x="26797" y="7845"/>
                  </a:cubicBezTo>
                  <a:cubicBezTo>
                    <a:pt x="26345" y="7947"/>
                    <a:pt x="25809" y="8026"/>
                    <a:pt x="25190" y="8026"/>
                  </a:cubicBezTo>
                  <a:cubicBezTo>
                    <a:pt x="24741" y="8026"/>
                    <a:pt x="24247" y="7985"/>
                    <a:pt x="23709" y="7880"/>
                  </a:cubicBezTo>
                  <a:cubicBezTo>
                    <a:pt x="25022" y="7596"/>
                    <a:pt x="25413" y="5218"/>
                    <a:pt x="22964" y="4863"/>
                  </a:cubicBezTo>
                  <a:lnTo>
                    <a:pt x="22964" y="4863"/>
                  </a:lnTo>
                  <a:cubicBezTo>
                    <a:pt x="23922" y="5183"/>
                    <a:pt x="23532" y="7383"/>
                    <a:pt x="22360" y="7561"/>
                  </a:cubicBezTo>
                  <a:cubicBezTo>
                    <a:pt x="20444" y="6886"/>
                    <a:pt x="18208" y="5502"/>
                    <a:pt x="15830" y="2663"/>
                  </a:cubicBezTo>
                  <a:lnTo>
                    <a:pt x="16185" y="2166"/>
                  </a:lnTo>
                  <a:lnTo>
                    <a:pt x="15617" y="1385"/>
                  </a:lnTo>
                  <a:lnTo>
                    <a:pt x="15013" y="2166"/>
                  </a:lnTo>
                  <a:lnTo>
                    <a:pt x="15368" y="2663"/>
                  </a:lnTo>
                  <a:cubicBezTo>
                    <a:pt x="12990" y="5502"/>
                    <a:pt x="10754" y="6886"/>
                    <a:pt x="8873" y="7561"/>
                  </a:cubicBezTo>
                  <a:cubicBezTo>
                    <a:pt x="7666" y="7383"/>
                    <a:pt x="7312" y="5183"/>
                    <a:pt x="8234" y="4863"/>
                  </a:cubicBezTo>
                  <a:lnTo>
                    <a:pt x="8234" y="4863"/>
                  </a:lnTo>
                  <a:cubicBezTo>
                    <a:pt x="5785" y="5218"/>
                    <a:pt x="6176" y="7632"/>
                    <a:pt x="7524" y="7880"/>
                  </a:cubicBezTo>
                  <a:cubicBezTo>
                    <a:pt x="6987" y="7985"/>
                    <a:pt x="6487" y="8026"/>
                    <a:pt x="6032" y="8026"/>
                  </a:cubicBezTo>
                  <a:cubicBezTo>
                    <a:pt x="5407" y="8026"/>
                    <a:pt x="4868" y="7947"/>
                    <a:pt x="4437" y="7845"/>
                  </a:cubicBezTo>
                  <a:cubicBezTo>
                    <a:pt x="2414" y="7383"/>
                    <a:pt x="497" y="5822"/>
                    <a:pt x="745" y="3408"/>
                  </a:cubicBezTo>
                  <a:cubicBezTo>
                    <a:pt x="816" y="2556"/>
                    <a:pt x="1242" y="1775"/>
                    <a:pt x="1917" y="1243"/>
                  </a:cubicBezTo>
                  <a:cubicBezTo>
                    <a:pt x="2484" y="770"/>
                    <a:pt x="3219" y="521"/>
                    <a:pt x="3949" y="521"/>
                  </a:cubicBezTo>
                  <a:cubicBezTo>
                    <a:pt x="4041" y="521"/>
                    <a:pt x="4132" y="525"/>
                    <a:pt x="4224" y="533"/>
                  </a:cubicBezTo>
                  <a:cubicBezTo>
                    <a:pt x="5608" y="675"/>
                    <a:pt x="6637" y="1882"/>
                    <a:pt x="6495" y="3266"/>
                  </a:cubicBezTo>
                  <a:cubicBezTo>
                    <a:pt x="6424" y="4082"/>
                    <a:pt x="5856" y="4721"/>
                    <a:pt x="5111" y="4934"/>
                  </a:cubicBezTo>
                  <a:cubicBezTo>
                    <a:pt x="5040" y="4970"/>
                    <a:pt x="4933" y="4970"/>
                    <a:pt x="4863" y="5005"/>
                  </a:cubicBezTo>
                  <a:cubicBezTo>
                    <a:pt x="4812" y="5010"/>
                    <a:pt x="4763" y="5013"/>
                    <a:pt x="4715" y="5013"/>
                  </a:cubicBezTo>
                  <a:cubicBezTo>
                    <a:pt x="3409" y="5013"/>
                    <a:pt x="2979" y="3210"/>
                    <a:pt x="3869" y="2663"/>
                  </a:cubicBezTo>
                  <a:lnTo>
                    <a:pt x="3869" y="2663"/>
                  </a:lnTo>
                  <a:cubicBezTo>
                    <a:pt x="1339" y="3217"/>
                    <a:pt x="2226" y="6004"/>
                    <a:pt x="4416" y="6004"/>
                  </a:cubicBezTo>
                  <a:cubicBezTo>
                    <a:pt x="4470" y="6004"/>
                    <a:pt x="4524" y="6002"/>
                    <a:pt x="4579" y="5999"/>
                  </a:cubicBezTo>
                  <a:cubicBezTo>
                    <a:pt x="6105" y="5893"/>
                    <a:pt x="6779" y="4615"/>
                    <a:pt x="6957" y="3586"/>
                  </a:cubicBezTo>
                  <a:cubicBezTo>
                    <a:pt x="6992" y="3550"/>
                    <a:pt x="6992" y="3550"/>
                    <a:pt x="6992" y="3515"/>
                  </a:cubicBezTo>
                  <a:cubicBezTo>
                    <a:pt x="6992" y="3479"/>
                    <a:pt x="6992" y="3444"/>
                    <a:pt x="6992" y="3408"/>
                  </a:cubicBezTo>
                  <a:cubicBezTo>
                    <a:pt x="6992" y="3373"/>
                    <a:pt x="6992" y="3337"/>
                    <a:pt x="6992" y="3302"/>
                  </a:cubicBezTo>
                  <a:lnTo>
                    <a:pt x="6992" y="3231"/>
                  </a:lnTo>
                  <a:cubicBezTo>
                    <a:pt x="7028" y="3160"/>
                    <a:pt x="7028" y="3124"/>
                    <a:pt x="7028" y="3053"/>
                  </a:cubicBezTo>
                  <a:lnTo>
                    <a:pt x="7028" y="2982"/>
                  </a:lnTo>
                  <a:cubicBezTo>
                    <a:pt x="6992" y="1456"/>
                    <a:pt x="5856" y="143"/>
                    <a:pt x="4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9"/>
            <p:cNvSpPr/>
            <p:nvPr/>
          </p:nvSpPr>
          <p:spPr>
            <a:xfrm>
              <a:off x="2474422" y="430552"/>
              <a:ext cx="991562" cy="126385"/>
            </a:xfrm>
            <a:custGeom>
              <a:avLst/>
              <a:gdLst/>
              <a:ahLst/>
              <a:cxnLst/>
              <a:rect l="l" t="t" r="r" b="b"/>
              <a:pathLst>
                <a:path w="45112" h="5750" extrusionOk="0">
                  <a:moveTo>
                    <a:pt x="42982" y="0"/>
                  </a:moveTo>
                  <a:cubicBezTo>
                    <a:pt x="42272" y="1491"/>
                    <a:pt x="40036" y="2307"/>
                    <a:pt x="38758" y="2662"/>
                  </a:cubicBezTo>
                  <a:lnTo>
                    <a:pt x="37055" y="2662"/>
                  </a:lnTo>
                  <a:cubicBezTo>
                    <a:pt x="36913" y="2272"/>
                    <a:pt x="36380" y="1988"/>
                    <a:pt x="35742" y="1988"/>
                  </a:cubicBezTo>
                  <a:cubicBezTo>
                    <a:pt x="35103" y="1988"/>
                    <a:pt x="34570" y="2272"/>
                    <a:pt x="34428" y="2662"/>
                  </a:cubicBezTo>
                  <a:lnTo>
                    <a:pt x="0" y="2662"/>
                  </a:lnTo>
                  <a:lnTo>
                    <a:pt x="0" y="3088"/>
                  </a:lnTo>
                  <a:lnTo>
                    <a:pt x="34428" y="3088"/>
                  </a:lnTo>
                  <a:cubicBezTo>
                    <a:pt x="34570" y="3478"/>
                    <a:pt x="35103" y="3762"/>
                    <a:pt x="35742" y="3762"/>
                  </a:cubicBezTo>
                  <a:cubicBezTo>
                    <a:pt x="36380" y="3762"/>
                    <a:pt x="36913" y="3478"/>
                    <a:pt x="37055" y="3088"/>
                  </a:cubicBezTo>
                  <a:lnTo>
                    <a:pt x="38758" y="3088"/>
                  </a:lnTo>
                  <a:cubicBezTo>
                    <a:pt x="40036" y="3443"/>
                    <a:pt x="42272" y="4259"/>
                    <a:pt x="42982" y="5750"/>
                  </a:cubicBezTo>
                  <a:cubicBezTo>
                    <a:pt x="43408" y="4827"/>
                    <a:pt x="43408" y="4259"/>
                    <a:pt x="42982" y="3691"/>
                  </a:cubicBezTo>
                  <a:lnTo>
                    <a:pt x="42982" y="3691"/>
                  </a:lnTo>
                  <a:cubicBezTo>
                    <a:pt x="43058" y="3706"/>
                    <a:pt x="43135" y="3712"/>
                    <a:pt x="43214" y="3712"/>
                  </a:cubicBezTo>
                  <a:cubicBezTo>
                    <a:pt x="44095" y="3712"/>
                    <a:pt x="45112" y="2875"/>
                    <a:pt x="45112" y="2875"/>
                  </a:cubicBezTo>
                  <a:cubicBezTo>
                    <a:pt x="45112" y="2875"/>
                    <a:pt x="44095" y="2037"/>
                    <a:pt x="43214" y="2037"/>
                  </a:cubicBezTo>
                  <a:cubicBezTo>
                    <a:pt x="43135" y="2037"/>
                    <a:pt x="43058" y="2044"/>
                    <a:pt x="42982" y="2059"/>
                  </a:cubicBezTo>
                  <a:cubicBezTo>
                    <a:pt x="43408" y="1491"/>
                    <a:pt x="43408" y="923"/>
                    <a:pt x="42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9"/>
            <p:cNvSpPr/>
            <p:nvPr/>
          </p:nvSpPr>
          <p:spPr>
            <a:xfrm>
              <a:off x="4289003" y="430552"/>
              <a:ext cx="992353" cy="126385"/>
            </a:xfrm>
            <a:custGeom>
              <a:avLst/>
              <a:gdLst/>
              <a:ahLst/>
              <a:cxnLst/>
              <a:rect l="l" t="t" r="r" b="b"/>
              <a:pathLst>
                <a:path w="45148" h="5750" extrusionOk="0">
                  <a:moveTo>
                    <a:pt x="2130" y="0"/>
                  </a:moveTo>
                  <a:cubicBezTo>
                    <a:pt x="1704" y="923"/>
                    <a:pt x="1740" y="1491"/>
                    <a:pt x="2130" y="2059"/>
                  </a:cubicBezTo>
                  <a:cubicBezTo>
                    <a:pt x="2057" y="2044"/>
                    <a:pt x="1982" y="2037"/>
                    <a:pt x="1906" y="2037"/>
                  </a:cubicBezTo>
                  <a:cubicBezTo>
                    <a:pt x="1047" y="2037"/>
                    <a:pt x="1" y="2875"/>
                    <a:pt x="1" y="2875"/>
                  </a:cubicBezTo>
                  <a:cubicBezTo>
                    <a:pt x="1" y="2875"/>
                    <a:pt x="1047" y="3712"/>
                    <a:pt x="1906" y="3712"/>
                  </a:cubicBezTo>
                  <a:cubicBezTo>
                    <a:pt x="1982" y="3712"/>
                    <a:pt x="2057" y="3706"/>
                    <a:pt x="2130" y="3691"/>
                  </a:cubicBezTo>
                  <a:lnTo>
                    <a:pt x="2130" y="3691"/>
                  </a:lnTo>
                  <a:cubicBezTo>
                    <a:pt x="1740" y="4259"/>
                    <a:pt x="1704" y="4827"/>
                    <a:pt x="2130" y="5750"/>
                  </a:cubicBezTo>
                  <a:cubicBezTo>
                    <a:pt x="2840" y="4259"/>
                    <a:pt x="5076" y="3443"/>
                    <a:pt x="6389" y="3088"/>
                  </a:cubicBezTo>
                  <a:lnTo>
                    <a:pt x="8057" y="3088"/>
                  </a:lnTo>
                  <a:cubicBezTo>
                    <a:pt x="8199" y="3478"/>
                    <a:pt x="8732" y="3762"/>
                    <a:pt x="9371" y="3762"/>
                  </a:cubicBezTo>
                  <a:cubicBezTo>
                    <a:pt x="10010" y="3762"/>
                    <a:pt x="10542" y="3478"/>
                    <a:pt x="10684" y="3088"/>
                  </a:cubicBezTo>
                  <a:lnTo>
                    <a:pt x="45147" y="3088"/>
                  </a:lnTo>
                  <a:lnTo>
                    <a:pt x="45147" y="2662"/>
                  </a:lnTo>
                  <a:lnTo>
                    <a:pt x="10684" y="2662"/>
                  </a:lnTo>
                  <a:cubicBezTo>
                    <a:pt x="10542" y="2272"/>
                    <a:pt x="10010" y="1988"/>
                    <a:pt x="9371" y="1988"/>
                  </a:cubicBezTo>
                  <a:cubicBezTo>
                    <a:pt x="8732" y="1988"/>
                    <a:pt x="8199" y="2272"/>
                    <a:pt x="8057" y="2662"/>
                  </a:cubicBezTo>
                  <a:lnTo>
                    <a:pt x="6389" y="2662"/>
                  </a:lnTo>
                  <a:cubicBezTo>
                    <a:pt x="5076" y="2307"/>
                    <a:pt x="2840" y="1491"/>
                    <a:pt x="2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5" name="Google Shape;35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1773902" y="26644"/>
            <a:ext cx="458275" cy="293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19688" y="-178745"/>
            <a:ext cx="625130" cy="581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112813" y="4105774"/>
            <a:ext cx="1529475" cy="11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9"/>
          <p:cNvPicPr preferRelativeResize="0"/>
          <p:nvPr/>
        </p:nvPicPr>
        <p:blipFill rotWithShape="1">
          <a:blip r:embed="rId8">
            <a:alphaModFix/>
          </a:blip>
          <a:srcRect t="32930"/>
          <a:stretch/>
        </p:blipFill>
        <p:spPr>
          <a:xfrm rot="10800000" flipH="1">
            <a:off x="7754475" y="4105775"/>
            <a:ext cx="1348825" cy="1046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Google Shape;39;p9"/>
          <p:cNvGrpSpPr/>
          <p:nvPr/>
        </p:nvGrpSpPr>
        <p:grpSpPr>
          <a:xfrm>
            <a:off x="3168533" y="4542237"/>
            <a:ext cx="2806934" cy="329238"/>
            <a:chOff x="2474422" y="4672912"/>
            <a:chExt cx="2806934" cy="329238"/>
          </a:xfrm>
        </p:grpSpPr>
        <p:sp>
          <p:nvSpPr>
            <p:cNvPr id="40" name="Google Shape;40;p9"/>
            <p:cNvSpPr/>
            <p:nvPr/>
          </p:nvSpPr>
          <p:spPr>
            <a:xfrm>
              <a:off x="3737459" y="4724389"/>
              <a:ext cx="131858" cy="164630"/>
            </a:xfrm>
            <a:custGeom>
              <a:avLst/>
              <a:gdLst/>
              <a:ahLst/>
              <a:cxnLst/>
              <a:rect l="l" t="t" r="r" b="b"/>
              <a:pathLst>
                <a:path w="5999" h="7490" extrusionOk="0">
                  <a:moveTo>
                    <a:pt x="1100" y="1"/>
                  </a:moveTo>
                  <a:lnTo>
                    <a:pt x="1100" y="1"/>
                  </a:lnTo>
                  <a:cubicBezTo>
                    <a:pt x="0" y="1527"/>
                    <a:pt x="1065" y="2414"/>
                    <a:pt x="2307" y="3302"/>
                  </a:cubicBezTo>
                  <a:cubicBezTo>
                    <a:pt x="4721" y="5005"/>
                    <a:pt x="5998" y="7490"/>
                    <a:pt x="5998" y="7490"/>
                  </a:cubicBezTo>
                  <a:cubicBezTo>
                    <a:pt x="5714" y="3479"/>
                    <a:pt x="4437" y="675"/>
                    <a:pt x="1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3713610" y="4882184"/>
              <a:ext cx="136979" cy="59896"/>
            </a:xfrm>
            <a:custGeom>
              <a:avLst/>
              <a:gdLst/>
              <a:ahLst/>
              <a:cxnLst/>
              <a:rect l="l" t="t" r="r" b="b"/>
              <a:pathLst>
                <a:path w="6232" h="2725" extrusionOk="0">
                  <a:moveTo>
                    <a:pt x="2595" y="1"/>
                  </a:moveTo>
                  <a:cubicBezTo>
                    <a:pt x="553" y="1"/>
                    <a:pt x="0" y="2467"/>
                    <a:pt x="648" y="2467"/>
                  </a:cubicBezTo>
                  <a:cubicBezTo>
                    <a:pt x="720" y="2467"/>
                    <a:pt x="807" y="2437"/>
                    <a:pt x="908" y="2369"/>
                  </a:cubicBezTo>
                  <a:cubicBezTo>
                    <a:pt x="1639" y="1906"/>
                    <a:pt x="2395" y="1741"/>
                    <a:pt x="3099" y="1741"/>
                  </a:cubicBezTo>
                  <a:cubicBezTo>
                    <a:pt x="4819" y="1741"/>
                    <a:pt x="6232" y="2724"/>
                    <a:pt x="6232" y="2724"/>
                  </a:cubicBezTo>
                  <a:cubicBezTo>
                    <a:pt x="5664" y="1695"/>
                    <a:pt x="4492" y="204"/>
                    <a:pt x="2966" y="27"/>
                  </a:cubicBezTo>
                  <a:cubicBezTo>
                    <a:pt x="2837" y="9"/>
                    <a:pt x="2713" y="1"/>
                    <a:pt x="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3823268" y="4672912"/>
              <a:ext cx="109241" cy="120934"/>
            </a:xfrm>
            <a:custGeom>
              <a:avLst/>
              <a:gdLst/>
              <a:ahLst/>
              <a:cxnLst/>
              <a:rect l="l" t="t" r="r" b="b"/>
              <a:pathLst>
                <a:path w="4970" h="5502" extrusionOk="0">
                  <a:moveTo>
                    <a:pt x="2485" y="0"/>
                  </a:moveTo>
                  <a:cubicBezTo>
                    <a:pt x="2236" y="107"/>
                    <a:pt x="1668" y="1456"/>
                    <a:pt x="1775" y="1846"/>
                  </a:cubicBezTo>
                  <a:cubicBezTo>
                    <a:pt x="1661" y="1684"/>
                    <a:pt x="1407" y="1618"/>
                    <a:pt x="1107" y="1618"/>
                  </a:cubicBezTo>
                  <a:cubicBezTo>
                    <a:pt x="750" y="1618"/>
                    <a:pt x="328" y="1711"/>
                    <a:pt x="0" y="1846"/>
                  </a:cubicBezTo>
                  <a:cubicBezTo>
                    <a:pt x="0" y="1846"/>
                    <a:pt x="1456" y="3053"/>
                    <a:pt x="2023" y="5502"/>
                  </a:cubicBezTo>
                  <a:cubicBezTo>
                    <a:pt x="2023" y="5502"/>
                    <a:pt x="1988" y="4259"/>
                    <a:pt x="1775" y="3408"/>
                  </a:cubicBezTo>
                  <a:cubicBezTo>
                    <a:pt x="1674" y="2921"/>
                    <a:pt x="1804" y="2654"/>
                    <a:pt x="2001" y="2654"/>
                  </a:cubicBezTo>
                  <a:cubicBezTo>
                    <a:pt x="2148" y="2654"/>
                    <a:pt x="2333" y="2804"/>
                    <a:pt x="2485" y="3124"/>
                  </a:cubicBezTo>
                  <a:cubicBezTo>
                    <a:pt x="2622" y="2804"/>
                    <a:pt x="2804" y="2654"/>
                    <a:pt x="2951" y="2654"/>
                  </a:cubicBezTo>
                  <a:cubicBezTo>
                    <a:pt x="3148" y="2654"/>
                    <a:pt x="3281" y="2921"/>
                    <a:pt x="3159" y="3408"/>
                  </a:cubicBezTo>
                  <a:cubicBezTo>
                    <a:pt x="2982" y="4259"/>
                    <a:pt x="2946" y="5502"/>
                    <a:pt x="2946" y="5502"/>
                  </a:cubicBezTo>
                  <a:cubicBezTo>
                    <a:pt x="3514" y="3053"/>
                    <a:pt x="4969" y="1846"/>
                    <a:pt x="4969" y="1846"/>
                  </a:cubicBezTo>
                  <a:cubicBezTo>
                    <a:pt x="4622" y="1711"/>
                    <a:pt x="4202" y="1618"/>
                    <a:pt x="3851" y="1618"/>
                  </a:cubicBezTo>
                  <a:cubicBezTo>
                    <a:pt x="3555" y="1618"/>
                    <a:pt x="3308" y="1684"/>
                    <a:pt x="3195" y="1846"/>
                  </a:cubicBezTo>
                  <a:cubicBezTo>
                    <a:pt x="3301" y="1456"/>
                    <a:pt x="2698" y="107"/>
                    <a:pt x="24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9"/>
            <p:cNvSpPr/>
            <p:nvPr/>
          </p:nvSpPr>
          <p:spPr>
            <a:xfrm>
              <a:off x="3885670" y="4724389"/>
              <a:ext cx="132649" cy="164630"/>
            </a:xfrm>
            <a:custGeom>
              <a:avLst/>
              <a:gdLst/>
              <a:ahLst/>
              <a:cxnLst/>
              <a:rect l="l" t="t" r="r" b="b"/>
              <a:pathLst>
                <a:path w="6035" h="7490" extrusionOk="0">
                  <a:moveTo>
                    <a:pt x="4899" y="1"/>
                  </a:moveTo>
                  <a:lnTo>
                    <a:pt x="4899" y="1"/>
                  </a:lnTo>
                  <a:cubicBezTo>
                    <a:pt x="1562" y="675"/>
                    <a:pt x="285" y="3515"/>
                    <a:pt x="1" y="7490"/>
                  </a:cubicBezTo>
                  <a:cubicBezTo>
                    <a:pt x="1" y="7490"/>
                    <a:pt x="1314" y="5005"/>
                    <a:pt x="3728" y="3302"/>
                  </a:cubicBezTo>
                  <a:cubicBezTo>
                    <a:pt x="4934" y="2414"/>
                    <a:pt x="6035" y="1527"/>
                    <a:pt x="4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9"/>
            <p:cNvSpPr/>
            <p:nvPr/>
          </p:nvSpPr>
          <p:spPr>
            <a:xfrm>
              <a:off x="3904397" y="4882184"/>
              <a:ext cx="137089" cy="59896"/>
            </a:xfrm>
            <a:custGeom>
              <a:avLst/>
              <a:gdLst/>
              <a:ahLst/>
              <a:cxnLst/>
              <a:rect l="l" t="t" r="r" b="b"/>
              <a:pathLst>
                <a:path w="6237" h="2725" extrusionOk="0">
                  <a:moveTo>
                    <a:pt x="3671" y="1"/>
                  </a:moveTo>
                  <a:cubicBezTo>
                    <a:pt x="3553" y="1"/>
                    <a:pt x="3430" y="9"/>
                    <a:pt x="3301" y="27"/>
                  </a:cubicBezTo>
                  <a:cubicBezTo>
                    <a:pt x="1775" y="204"/>
                    <a:pt x="568" y="1695"/>
                    <a:pt x="1" y="2724"/>
                  </a:cubicBezTo>
                  <a:cubicBezTo>
                    <a:pt x="1" y="2724"/>
                    <a:pt x="1431" y="1741"/>
                    <a:pt x="3149" y="1741"/>
                  </a:cubicBezTo>
                  <a:cubicBezTo>
                    <a:pt x="3852" y="1741"/>
                    <a:pt x="4603" y="1906"/>
                    <a:pt x="5325" y="2369"/>
                  </a:cubicBezTo>
                  <a:cubicBezTo>
                    <a:pt x="5422" y="2431"/>
                    <a:pt x="5506" y="2459"/>
                    <a:pt x="5576" y="2459"/>
                  </a:cubicBezTo>
                  <a:cubicBezTo>
                    <a:pt x="6236" y="2459"/>
                    <a:pt x="5691" y="1"/>
                    <a:pt x="3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9"/>
            <p:cNvSpPr/>
            <p:nvPr/>
          </p:nvSpPr>
          <p:spPr>
            <a:xfrm>
              <a:off x="3534627" y="4749358"/>
              <a:ext cx="685754" cy="229383"/>
            </a:xfrm>
            <a:custGeom>
              <a:avLst/>
              <a:gdLst/>
              <a:ahLst/>
              <a:cxnLst/>
              <a:rect l="l" t="t" r="r" b="b"/>
              <a:pathLst>
                <a:path w="31199" h="10436" extrusionOk="0">
                  <a:moveTo>
                    <a:pt x="3372" y="1"/>
                  </a:moveTo>
                  <a:cubicBezTo>
                    <a:pt x="2591" y="533"/>
                    <a:pt x="2591" y="1988"/>
                    <a:pt x="3798" y="2237"/>
                  </a:cubicBezTo>
                  <a:cubicBezTo>
                    <a:pt x="1455" y="2982"/>
                    <a:pt x="0" y="4934"/>
                    <a:pt x="213" y="7099"/>
                  </a:cubicBezTo>
                  <a:cubicBezTo>
                    <a:pt x="319" y="8093"/>
                    <a:pt x="816" y="8980"/>
                    <a:pt x="1562" y="9619"/>
                  </a:cubicBezTo>
                  <a:cubicBezTo>
                    <a:pt x="2236" y="10152"/>
                    <a:pt x="3052" y="10436"/>
                    <a:pt x="3904" y="10436"/>
                  </a:cubicBezTo>
                  <a:lnTo>
                    <a:pt x="4295" y="10436"/>
                  </a:lnTo>
                  <a:cubicBezTo>
                    <a:pt x="5856" y="10294"/>
                    <a:pt x="6992" y="8980"/>
                    <a:pt x="7028" y="7454"/>
                  </a:cubicBezTo>
                  <a:lnTo>
                    <a:pt x="7028" y="7383"/>
                  </a:lnTo>
                  <a:cubicBezTo>
                    <a:pt x="7028" y="7312"/>
                    <a:pt x="7028" y="7277"/>
                    <a:pt x="6992" y="7206"/>
                  </a:cubicBezTo>
                  <a:lnTo>
                    <a:pt x="6992" y="7135"/>
                  </a:lnTo>
                  <a:cubicBezTo>
                    <a:pt x="6992" y="7099"/>
                    <a:pt x="6992" y="7064"/>
                    <a:pt x="6992" y="7064"/>
                  </a:cubicBezTo>
                  <a:cubicBezTo>
                    <a:pt x="6992" y="6993"/>
                    <a:pt x="6992" y="6957"/>
                    <a:pt x="6992" y="6922"/>
                  </a:cubicBezTo>
                  <a:cubicBezTo>
                    <a:pt x="6992" y="6886"/>
                    <a:pt x="6992" y="6886"/>
                    <a:pt x="6957" y="6886"/>
                  </a:cubicBezTo>
                  <a:cubicBezTo>
                    <a:pt x="6779" y="5821"/>
                    <a:pt x="6105" y="4544"/>
                    <a:pt x="4579" y="4437"/>
                  </a:cubicBezTo>
                  <a:cubicBezTo>
                    <a:pt x="4524" y="4434"/>
                    <a:pt x="4470" y="4432"/>
                    <a:pt x="4416" y="4432"/>
                  </a:cubicBezTo>
                  <a:cubicBezTo>
                    <a:pt x="2226" y="4432"/>
                    <a:pt x="1339" y="7219"/>
                    <a:pt x="3869" y="7774"/>
                  </a:cubicBezTo>
                  <a:cubicBezTo>
                    <a:pt x="2986" y="7231"/>
                    <a:pt x="3402" y="5455"/>
                    <a:pt x="4681" y="5455"/>
                  </a:cubicBezTo>
                  <a:cubicBezTo>
                    <a:pt x="4739" y="5455"/>
                    <a:pt x="4800" y="5459"/>
                    <a:pt x="4863" y="5467"/>
                  </a:cubicBezTo>
                  <a:cubicBezTo>
                    <a:pt x="4933" y="5467"/>
                    <a:pt x="5040" y="5467"/>
                    <a:pt x="5111" y="5502"/>
                  </a:cubicBezTo>
                  <a:cubicBezTo>
                    <a:pt x="5856" y="5715"/>
                    <a:pt x="6424" y="6389"/>
                    <a:pt x="6495" y="7170"/>
                  </a:cubicBezTo>
                  <a:cubicBezTo>
                    <a:pt x="6637" y="8554"/>
                    <a:pt x="5608" y="9797"/>
                    <a:pt x="4224" y="9903"/>
                  </a:cubicBezTo>
                  <a:cubicBezTo>
                    <a:pt x="4100" y="9919"/>
                    <a:pt x="3976" y="9927"/>
                    <a:pt x="3852" y="9927"/>
                  </a:cubicBezTo>
                  <a:cubicBezTo>
                    <a:pt x="3155" y="9927"/>
                    <a:pt x="2459" y="9675"/>
                    <a:pt x="1917" y="9193"/>
                  </a:cubicBezTo>
                  <a:cubicBezTo>
                    <a:pt x="1242" y="8661"/>
                    <a:pt x="816" y="7880"/>
                    <a:pt x="745" y="7064"/>
                  </a:cubicBezTo>
                  <a:cubicBezTo>
                    <a:pt x="497" y="4615"/>
                    <a:pt x="2414" y="3089"/>
                    <a:pt x="4437" y="2592"/>
                  </a:cubicBezTo>
                  <a:cubicBezTo>
                    <a:pt x="4868" y="2489"/>
                    <a:pt x="5407" y="2410"/>
                    <a:pt x="6032" y="2410"/>
                  </a:cubicBezTo>
                  <a:cubicBezTo>
                    <a:pt x="6487" y="2410"/>
                    <a:pt x="6987" y="2452"/>
                    <a:pt x="7524" y="2556"/>
                  </a:cubicBezTo>
                  <a:cubicBezTo>
                    <a:pt x="6176" y="2840"/>
                    <a:pt x="5785" y="5218"/>
                    <a:pt x="8234" y="5573"/>
                  </a:cubicBezTo>
                  <a:cubicBezTo>
                    <a:pt x="7312" y="5254"/>
                    <a:pt x="7666" y="3053"/>
                    <a:pt x="8873" y="2911"/>
                  </a:cubicBezTo>
                  <a:cubicBezTo>
                    <a:pt x="10754" y="3550"/>
                    <a:pt x="12990" y="4970"/>
                    <a:pt x="15368" y="7809"/>
                  </a:cubicBezTo>
                  <a:lnTo>
                    <a:pt x="15013" y="8270"/>
                  </a:lnTo>
                  <a:lnTo>
                    <a:pt x="15617" y="9051"/>
                  </a:lnTo>
                  <a:lnTo>
                    <a:pt x="16185" y="8270"/>
                  </a:lnTo>
                  <a:lnTo>
                    <a:pt x="15830" y="7809"/>
                  </a:lnTo>
                  <a:cubicBezTo>
                    <a:pt x="18208" y="4934"/>
                    <a:pt x="20444" y="3550"/>
                    <a:pt x="22360" y="2911"/>
                  </a:cubicBezTo>
                  <a:cubicBezTo>
                    <a:pt x="23532" y="3053"/>
                    <a:pt x="23922" y="5254"/>
                    <a:pt x="22964" y="5573"/>
                  </a:cubicBezTo>
                  <a:cubicBezTo>
                    <a:pt x="25413" y="5218"/>
                    <a:pt x="25022" y="2840"/>
                    <a:pt x="23709" y="2556"/>
                  </a:cubicBezTo>
                  <a:cubicBezTo>
                    <a:pt x="24216" y="2457"/>
                    <a:pt x="24685" y="2420"/>
                    <a:pt x="25113" y="2420"/>
                  </a:cubicBezTo>
                  <a:cubicBezTo>
                    <a:pt x="25765" y="2420"/>
                    <a:pt x="26326" y="2506"/>
                    <a:pt x="26797" y="2592"/>
                  </a:cubicBezTo>
                  <a:cubicBezTo>
                    <a:pt x="28785" y="3089"/>
                    <a:pt x="30701" y="4615"/>
                    <a:pt x="30453" y="7064"/>
                  </a:cubicBezTo>
                  <a:cubicBezTo>
                    <a:pt x="30382" y="7880"/>
                    <a:pt x="29956" y="8661"/>
                    <a:pt x="29317" y="9193"/>
                  </a:cubicBezTo>
                  <a:cubicBezTo>
                    <a:pt x="28745" y="9675"/>
                    <a:pt x="28070" y="9927"/>
                    <a:pt x="27358" y="9927"/>
                  </a:cubicBezTo>
                  <a:cubicBezTo>
                    <a:pt x="27231" y="9927"/>
                    <a:pt x="27103" y="9919"/>
                    <a:pt x="26975" y="9903"/>
                  </a:cubicBezTo>
                  <a:cubicBezTo>
                    <a:pt x="25590" y="9797"/>
                    <a:pt x="24597" y="8554"/>
                    <a:pt x="24738" y="7170"/>
                  </a:cubicBezTo>
                  <a:cubicBezTo>
                    <a:pt x="24809" y="6389"/>
                    <a:pt x="25342" y="5750"/>
                    <a:pt x="26087" y="5502"/>
                  </a:cubicBezTo>
                  <a:cubicBezTo>
                    <a:pt x="26158" y="5467"/>
                    <a:pt x="26265" y="5467"/>
                    <a:pt x="26371" y="5467"/>
                  </a:cubicBezTo>
                  <a:cubicBezTo>
                    <a:pt x="26432" y="5459"/>
                    <a:pt x="26491" y="5455"/>
                    <a:pt x="26549" y="5455"/>
                  </a:cubicBezTo>
                  <a:cubicBezTo>
                    <a:pt x="27799" y="5455"/>
                    <a:pt x="28246" y="7231"/>
                    <a:pt x="27329" y="7774"/>
                  </a:cubicBezTo>
                  <a:cubicBezTo>
                    <a:pt x="29894" y="7219"/>
                    <a:pt x="28973" y="4432"/>
                    <a:pt x="26815" y="4432"/>
                  </a:cubicBezTo>
                  <a:cubicBezTo>
                    <a:pt x="26762" y="4432"/>
                    <a:pt x="26709" y="4434"/>
                    <a:pt x="26655" y="4437"/>
                  </a:cubicBezTo>
                  <a:cubicBezTo>
                    <a:pt x="25093" y="4544"/>
                    <a:pt x="24419" y="5821"/>
                    <a:pt x="24242" y="6886"/>
                  </a:cubicBezTo>
                  <a:cubicBezTo>
                    <a:pt x="24242" y="6886"/>
                    <a:pt x="24242" y="6886"/>
                    <a:pt x="24242" y="6922"/>
                  </a:cubicBezTo>
                  <a:cubicBezTo>
                    <a:pt x="24242" y="6957"/>
                    <a:pt x="24206" y="6993"/>
                    <a:pt x="24206" y="7064"/>
                  </a:cubicBezTo>
                  <a:cubicBezTo>
                    <a:pt x="24206" y="7064"/>
                    <a:pt x="24206" y="7099"/>
                    <a:pt x="24206" y="7135"/>
                  </a:cubicBezTo>
                  <a:lnTo>
                    <a:pt x="24206" y="7206"/>
                  </a:lnTo>
                  <a:cubicBezTo>
                    <a:pt x="24206" y="7277"/>
                    <a:pt x="24206" y="7312"/>
                    <a:pt x="24206" y="7383"/>
                  </a:cubicBezTo>
                  <a:lnTo>
                    <a:pt x="24206" y="7454"/>
                  </a:lnTo>
                  <a:cubicBezTo>
                    <a:pt x="24206" y="8980"/>
                    <a:pt x="25377" y="10294"/>
                    <a:pt x="26939" y="10436"/>
                  </a:cubicBezTo>
                  <a:lnTo>
                    <a:pt x="27294" y="10436"/>
                  </a:lnTo>
                  <a:cubicBezTo>
                    <a:pt x="28146" y="10436"/>
                    <a:pt x="28962" y="10152"/>
                    <a:pt x="29636" y="9619"/>
                  </a:cubicBezTo>
                  <a:cubicBezTo>
                    <a:pt x="30417" y="8980"/>
                    <a:pt x="30879" y="8093"/>
                    <a:pt x="30985" y="7099"/>
                  </a:cubicBezTo>
                  <a:cubicBezTo>
                    <a:pt x="31198" y="4934"/>
                    <a:pt x="29743" y="2982"/>
                    <a:pt x="27400" y="2237"/>
                  </a:cubicBezTo>
                  <a:cubicBezTo>
                    <a:pt x="28607" y="1988"/>
                    <a:pt x="28607" y="533"/>
                    <a:pt x="27826" y="1"/>
                  </a:cubicBezTo>
                  <a:lnTo>
                    <a:pt x="27826" y="1"/>
                  </a:lnTo>
                  <a:cubicBezTo>
                    <a:pt x="28039" y="1207"/>
                    <a:pt x="23177" y="1527"/>
                    <a:pt x="20586" y="3159"/>
                  </a:cubicBezTo>
                  <a:cubicBezTo>
                    <a:pt x="18882" y="4011"/>
                    <a:pt x="17108" y="5360"/>
                    <a:pt x="15617" y="7490"/>
                  </a:cubicBezTo>
                  <a:cubicBezTo>
                    <a:pt x="14091" y="5360"/>
                    <a:pt x="12316" y="4011"/>
                    <a:pt x="10612" y="3159"/>
                  </a:cubicBezTo>
                  <a:cubicBezTo>
                    <a:pt x="8021" y="1527"/>
                    <a:pt x="3159" y="1207"/>
                    <a:pt x="3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9"/>
            <p:cNvSpPr/>
            <p:nvPr/>
          </p:nvSpPr>
          <p:spPr>
            <a:xfrm>
              <a:off x="2474422" y="4875743"/>
              <a:ext cx="991562" cy="126407"/>
            </a:xfrm>
            <a:custGeom>
              <a:avLst/>
              <a:gdLst/>
              <a:ahLst/>
              <a:cxnLst/>
              <a:rect l="l" t="t" r="r" b="b"/>
              <a:pathLst>
                <a:path w="45112" h="5751" extrusionOk="0">
                  <a:moveTo>
                    <a:pt x="42982" y="0"/>
                  </a:moveTo>
                  <a:cubicBezTo>
                    <a:pt x="42272" y="1491"/>
                    <a:pt x="40036" y="2308"/>
                    <a:pt x="38758" y="2662"/>
                  </a:cubicBezTo>
                  <a:lnTo>
                    <a:pt x="37055" y="2662"/>
                  </a:lnTo>
                  <a:cubicBezTo>
                    <a:pt x="36913" y="2272"/>
                    <a:pt x="36380" y="1988"/>
                    <a:pt x="35742" y="1988"/>
                  </a:cubicBezTo>
                  <a:cubicBezTo>
                    <a:pt x="35103" y="1988"/>
                    <a:pt x="34570" y="2272"/>
                    <a:pt x="34428" y="2662"/>
                  </a:cubicBezTo>
                  <a:lnTo>
                    <a:pt x="0" y="2662"/>
                  </a:lnTo>
                  <a:lnTo>
                    <a:pt x="0" y="3088"/>
                  </a:lnTo>
                  <a:lnTo>
                    <a:pt x="34428" y="3088"/>
                  </a:lnTo>
                  <a:cubicBezTo>
                    <a:pt x="34570" y="3479"/>
                    <a:pt x="35103" y="3763"/>
                    <a:pt x="35742" y="3763"/>
                  </a:cubicBezTo>
                  <a:cubicBezTo>
                    <a:pt x="36380" y="3763"/>
                    <a:pt x="36913" y="3479"/>
                    <a:pt x="37055" y="3088"/>
                  </a:cubicBezTo>
                  <a:lnTo>
                    <a:pt x="38758" y="3088"/>
                  </a:lnTo>
                  <a:cubicBezTo>
                    <a:pt x="40036" y="3443"/>
                    <a:pt x="42272" y="4260"/>
                    <a:pt x="42982" y="5750"/>
                  </a:cubicBezTo>
                  <a:cubicBezTo>
                    <a:pt x="43408" y="4828"/>
                    <a:pt x="43408" y="4260"/>
                    <a:pt x="42982" y="3692"/>
                  </a:cubicBezTo>
                  <a:lnTo>
                    <a:pt x="42982" y="3692"/>
                  </a:lnTo>
                  <a:cubicBezTo>
                    <a:pt x="43058" y="3706"/>
                    <a:pt x="43135" y="3713"/>
                    <a:pt x="43214" y="3713"/>
                  </a:cubicBezTo>
                  <a:cubicBezTo>
                    <a:pt x="44095" y="3713"/>
                    <a:pt x="45112" y="2875"/>
                    <a:pt x="45112" y="2875"/>
                  </a:cubicBezTo>
                  <a:cubicBezTo>
                    <a:pt x="45112" y="2875"/>
                    <a:pt x="44066" y="2045"/>
                    <a:pt x="43177" y="2045"/>
                  </a:cubicBezTo>
                  <a:cubicBezTo>
                    <a:pt x="43111" y="2045"/>
                    <a:pt x="43046" y="2049"/>
                    <a:pt x="42982" y="2059"/>
                  </a:cubicBezTo>
                  <a:cubicBezTo>
                    <a:pt x="43408" y="1491"/>
                    <a:pt x="43408" y="923"/>
                    <a:pt x="42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9"/>
            <p:cNvSpPr/>
            <p:nvPr/>
          </p:nvSpPr>
          <p:spPr>
            <a:xfrm>
              <a:off x="4289003" y="4875743"/>
              <a:ext cx="992353" cy="126407"/>
            </a:xfrm>
            <a:custGeom>
              <a:avLst/>
              <a:gdLst/>
              <a:ahLst/>
              <a:cxnLst/>
              <a:rect l="l" t="t" r="r" b="b"/>
              <a:pathLst>
                <a:path w="45148" h="5751" extrusionOk="0">
                  <a:moveTo>
                    <a:pt x="2130" y="0"/>
                  </a:moveTo>
                  <a:cubicBezTo>
                    <a:pt x="1704" y="923"/>
                    <a:pt x="1740" y="1491"/>
                    <a:pt x="2130" y="2059"/>
                  </a:cubicBezTo>
                  <a:cubicBezTo>
                    <a:pt x="2069" y="2049"/>
                    <a:pt x="2006" y="2045"/>
                    <a:pt x="1942" y="2045"/>
                  </a:cubicBezTo>
                  <a:cubicBezTo>
                    <a:pt x="1077" y="2045"/>
                    <a:pt x="1" y="2875"/>
                    <a:pt x="1" y="2875"/>
                  </a:cubicBezTo>
                  <a:cubicBezTo>
                    <a:pt x="1" y="2875"/>
                    <a:pt x="1047" y="3713"/>
                    <a:pt x="1906" y="3713"/>
                  </a:cubicBezTo>
                  <a:cubicBezTo>
                    <a:pt x="1982" y="3713"/>
                    <a:pt x="2057" y="3706"/>
                    <a:pt x="2130" y="3692"/>
                  </a:cubicBezTo>
                  <a:lnTo>
                    <a:pt x="2130" y="3692"/>
                  </a:lnTo>
                  <a:cubicBezTo>
                    <a:pt x="1740" y="4260"/>
                    <a:pt x="1704" y="4828"/>
                    <a:pt x="2130" y="5750"/>
                  </a:cubicBezTo>
                  <a:cubicBezTo>
                    <a:pt x="2840" y="4260"/>
                    <a:pt x="5076" y="3443"/>
                    <a:pt x="6389" y="3088"/>
                  </a:cubicBezTo>
                  <a:lnTo>
                    <a:pt x="8057" y="3088"/>
                  </a:lnTo>
                  <a:cubicBezTo>
                    <a:pt x="8199" y="3479"/>
                    <a:pt x="8732" y="3763"/>
                    <a:pt x="9371" y="3763"/>
                  </a:cubicBezTo>
                  <a:cubicBezTo>
                    <a:pt x="10010" y="3763"/>
                    <a:pt x="10542" y="3479"/>
                    <a:pt x="10684" y="3088"/>
                  </a:cubicBezTo>
                  <a:lnTo>
                    <a:pt x="45147" y="3088"/>
                  </a:lnTo>
                  <a:lnTo>
                    <a:pt x="45147" y="2662"/>
                  </a:lnTo>
                  <a:lnTo>
                    <a:pt x="10684" y="2662"/>
                  </a:lnTo>
                  <a:cubicBezTo>
                    <a:pt x="10542" y="2272"/>
                    <a:pt x="10010" y="1988"/>
                    <a:pt x="9371" y="1988"/>
                  </a:cubicBezTo>
                  <a:cubicBezTo>
                    <a:pt x="8732" y="1988"/>
                    <a:pt x="8199" y="2272"/>
                    <a:pt x="8057" y="2662"/>
                  </a:cubicBezTo>
                  <a:lnTo>
                    <a:pt x="6389" y="2662"/>
                  </a:lnTo>
                  <a:cubicBezTo>
                    <a:pt x="5076" y="2308"/>
                    <a:pt x="2840" y="1491"/>
                    <a:pt x="2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8" name="Google Shape;48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488850" y="4689318"/>
            <a:ext cx="625130" cy="581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7144458">
            <a:off x="6831731" y="4537153"/>
            <a:ext cx="543164" cy="792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18"/>
          <p:cNvPicPr preferRelativeResize="0"/>
          <p:nvPr/>
        </p:nvPicPr>
        <p:blipFill rotWithShape="1">
          <a:blip r:embed="rId2">
            <a:alphaModFix amt="40000"/>
          </a:blip>
          <a:srcRect t="15569"/>
          <a:stretch/>
        </p:blipFill>
        <p:spPr>
          <a:xfrm flipH="1">
            <a:off x="-2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18"/>
          <p:cNvSpPr txBox="1">
            <a:spLocks noGrp="1"/>
          </p:cNvSpPr>
          <p:nvPr>
            <p:ph type="title"/>
          </p:nvPr>
        </p:nvSpPr>
        <p:spPr>
          <a:xfrm>
            <a:off x="2241400" y="1460928"/>
            <a:ext cx="46611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0" name="Google Shape;470;p18"/>
          <p:cNvSpPr txBox="1">
            <a:spLocks noGrp="1"/>
          </p:cNvSpPr>
          <p:nvPr>
            <p:ph type="subTitle" idx="1"/>
          </p:nvPr>
        </p:nvSpPr>
        <p:spPr>
          <a:xfrm>
            <a:off x="2241500" y="2484974"/>
            <a:ext cx="4661100" cy="11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71" name="Google Shape;471;p18"/>
          <p:cNvGrpSpPr/>
          <p:nvPr/>
        </p:nvGrpSpPr>
        <p:grpSpPr>
          <a:xfrm>
            <a:off x="3168533" y="4542237"/>
            <a:ext cx="2806934" cy="329238"/>
            <a:chOff x="2474422" y="4672912"/>
            <a:chExt cx="2806934" cy="329238"/>
          </a:xfrm>
        </p:grpSpPr>
        <p:sp>
          <p:nvSpPr>
            <p:cNvPr id="472" name="Google Shape;472;p18"/>
            <p:cNvSpPr/>
            <p:nvPr/>
          </p:nvSpPr>
          <p:spPr>
            <a:xfrm>
              <a:off x="3737459" y="4724389"/>
              <a:ext cx="131858" cy="164630"/>
            </a:xfrm>
            <a:custGeom>
              <a:avLst/>
              <a:gdLst/>
              <a:ahLst/>
              <a:cxnLst/>
              <a:rect l="l" t="t" r="r" b="b"/>
              <a:pathLst>
                <a:path w="5999" h="7490" extrusionOk="0">
                  <a:moveTo>
                    <a:pt x="1100" y="1"/>
                  </a:moveTo>
                  <a:lnTo>
                    <a:pt x="1100" y="1"/>
                  </a:lnTo>
                  <a:cubicBezTo>
                    <a:pt x="0" y="1527"/>
                    <a:pt x="1065" y="2414"/>
                    <a:pt x="2307" y="3302"/>
                  </a:cubicBezTo>
                  <a:cubicBezTo>
                    <a:pt x="4721" y="5005"/>
                    <a:pt x="5998" y="7490"/>
                    <a:pt x="5998" y="7490"/>
                  </a:cubicBezTo>
                  <a:cubicBezTo>
                    <a:pt x="5714" y="3479"/>
                    <a:pt x="4437" y="675"/>
                    <a:pt x="1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3713610" y="4882184"/>
              <a:ext cx="136979" cy="59896"/>
            </a:xfrm>
            <a:custGeom>
              <a:avLst/>
              <a:gdLst/>
              <a:ahLst/>
              <a:cxnLst/>
              <a:rect l="l" t="t" r="r" b="b"/>
              <a:pathLst>
                <a:path w="6232" h="2725" extrusionOk="0">
                  <a:moveTo>
                    <a:pt x="2595" y="1"/>
                  </a:moveTo>
                  <a:cubicBezTo>
                    <a:pt x="553" y="1"/>
                    <a:pt x="0" y="2467"/>
                    <a:pt x="648" y="2467"/>
                  </a:cubicBezTo>
                  <a:cubicBezTo>
                    <a:pt x="720" y="2467"/>
                    <a:pt x="807" y="2437"/>
                    <a:pt x="908" y="2369"/>
                  </a:cubicBezTo>
                  <a:cubicBezTo>
                    <a:pt x="1639" y="1906"/>
                    <a:pt x="2395" y="1741"/>
                    <a:pt x="3099" y="1741"/>
                  </a:cubicBezTo>
                  <a:cubicBezTo>
                    <a:pt x="4819" y="1741"/>
                    <a:pt x="6232" y="2724"/>
                    <a:pt x="6232" y="2724"/>
                  </a:cubicBezTo>
                  <a:cubicBezTo>
                    <a:pt x="5664" y="1695"/>
                    <a:pt x="4492" y="204"/>
                    <a:pt x="2966" y="27"/>
                  </a:cubicBezTo>
                  <a:cubicBezTo>
                    <a:pt x="2837" y="9"/>
                    <a:pt x="2713" y="1"/>
                    <a:pt x="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3823268" y="4672912"/>
              <a:ext cx="109241" cy="120934"/>
            </a:xfrm>
            <a:custGeom>
              <a:avLst/>
              <a:gdLst/>
              <a:ahLst/>
              <a:cxnLst/>
              <a:rect l="l" t="t" r="r" b="b"/>
              <a:pathLst>
                <a:path w="4970" h="5502" extrusionOk="0">
                  <a:moveTo>
                    <a:pt x="2485" y="0"/>
                  </a:moveTo>
                  <a:cubicBezTo>
                    <a:pt x="2236" y="107"/>
                    <a:pt x="1668" y="1456"/>
                    <a:pt x="1775" y="1846"/>
                  </a:cubicBezTo>
                  <a:cubicBezTo>
                    <a:pt x="1661" y="1684"/>
                    <a:pt x="1407" y="1618"/>
                    <a:pt x="1107" y="1618"/>
                  </a:cubicBezTo>
                  <a:cubicBezTo>
                    <a:pt x="750" y="1618"/>
                    <a:pt x="328" y="1711"/>
                    <a:pt x="0" y="1846"/>
                  </a:cubicBezTo>
                  <a:cubicBezTo>
                    <a:pt x="0" y="1846"/>
                    <a:pt x="1456" y="3053"/>
                    <a:pt x="2023" y="5502"/>
                  </a:cubicBezTo>
                  <a:cubicBezTo>
                    <a:pt x="2023" y="5502"/>
                    <a:pt x="1988" y="4259"/>
                    <a:pt x="1775" y="3408"/>
                  </a:cubicBezTo>
                  <a:cubicBezTo>
                    <a:pt x="1674" y="2921"/>
                    <a:pt x="1804" y="2654"/>
                    <a:pt x="2001" y="2654"/>
                  </a:cubicBezTo>
                  <a:cubicBezTo>
                    <a:pt x="2148" y="2654"/>
                    <a:pt x="2333" y="2804"/>
                    <a:pt x="2485" y="3124"/>
                  </a:cubicBezTo>
                  <a:cubicBezTo>
                    <a:pt x="2622" y="2804"/>
                    <a:pt x="2804" y="2654"/>
                    <a:pt x="2951" y="2654"/>
                  </a:cubicBezTo>
                  <a:cubicBezTo>
                    <a:pt x="3148" y="2654"/>
                    <a:pt x="3281" y="2921"/>
                    <a:pt x="3159" y="3408"/>
                  </a:cubicBezTo>
                  <a:cubicBezTo>
                    <a:pt x="2982" y="4259"/>
                    <a:pt x="2946" y="5502"/>
                    <a:pt x="2946" y="5502"/>
                  </a:cubicBezTo>
                  <a:cubicBezTo>
                    <a:pt x="3514" y="3053"/>
                    <a:pt x="4969" y="1846"/>
                    <a:pt x="4969" y="1846"/>
                  </a:cubicBezTo>
                  <a:cubicBezTo>
                    <a:pt x="4622" y="1711"/>
                    <a:pt x="4202" y="1618"/>
                    <a:pt x="3851" y="1618"/>
                  </a:cubicBezTo>
                  <a:cubicBezTo>
                    <a:pt x="3555" y="1618"/>
                    <a:pt x="3308" y="1684"/>
                    <a:pt x="3195" y="1846"/>
                  </a:cubicBezTo>
                  <a:cubicBezTo>
                    <a:pt x="3301" y="1456"/>
                    <a:pt x="2698" y="107"/>
                    <a:pt x="24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3885670" y="4724389"/>
              <a:ext cx="132649" cy="164630"/>
            </a:xfrm>
            <a:custGeom>
              <a:avLst/>
              <a:gdLst/>
              <a:ahLst/>
              <a:cxnLst/>
              <a:rect l="l" t="t" r="r" b="b"/>
              <a:pathLst>
                <a:path w="6035" h="7490" extrusionOk="0">
                  <a:moveTo>
                    <a:pt x="4899" y="1"/>
                  </a:moveTo>
                  <a:lnTo>
                    <a:pt x="4899" y="1"/>
                  </a:lnTo>
                  <a:cubicBezTo>
                    <a:pt x="1562" y="675"/>
                    <a:pt x="285" y="3515"/>
                    <a:pt x="1" y="7490"/>
                  </a:cubicBezTo>
                  <a:cubicBezTo>
                    <a:pt x="1" y="7490"/>
                    <a:pt x="1314" y="5005"/>
                    <a:pt x="3728" y="3302"/>
                  </a:cubicBezTo>
                  <a:cubicBezTo>
                    <a:pt x="4934" y="2414"/>
                    <a:pt x="6035" y="1527"/>
                    <a:pt x="4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3904397" y="4882184"/>
              <a:ext cx="137089" cy="59896"/>
            </a:xfrm>
            <a:custGeom>
              <a:avLst/>
              <a:gdLst/>
              <a:ahLst/>
              <a:cxnLst/>
              <a:rect l="l" t="t" r="r" b="b"/>
              <a:pathLst>
                <a:path w="6237" h="2725" extrusionOk="0">
                  <a:moveTo>
                    <a:pt x="3671" y="1"/>
                  </a:moveTo>
                  <a:cubicBezTo>
                    <a:pt x="3553" y="1"/>
                    <a:pt x="3430" y="9"/>
                    <a:pt x="3301" y="27"/>
                  </a:cubicBezTo>
                  <a:cubicBezTo>
                    <a:pt x="1775" y="204"/>
                    <a:pt x="568" y="1695"/>
                    <a:pt x="1" y="2724"/>
                  </a:cubicBezTo>
                  <a:cubicBezTo>
                    <a:pt x="1" y="2724"/>
                    <a:pt x="1431" y="1741"/>
                    <a:pt x="3149" y="1741"/>
                  </a:cubicBezTo>
                  <a:cubicBezTo>
                    <a:pt x="3852" y="1741"/>
                    <a:pt x="4603" y="1906"/>
                    <a:pt x="5325" y="2369"/>
                  </a:cubicBezTo>
                  <a:cubicBezTo>
                    <a:pt x="5422" y="2431"/>
                    <a:pt x="5506" y="2459"/>
                    <a:pt x="5576" y="2459"/>
                  </a:cubicBezTo>
                  <a:cubicBezTo>
                    <a:pt x="6236" y="2459"/>
                    <a:pt x="5691" y="1"/>
                    <a:pt x="3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3534627" y="4749358"/>
              <a:ext cx="685754" cy="229383"/>
            </a:xfrm>
            <a:custGeom>
              <a:avLst/>
              <a:gdLst/>
              <a:ahLst/>
              <a:cxnLst/>
              <a:rect l="l" t="t" r="r" b="b"/>
              <a:pathLst>
                <a:path w="31199" h="10436" extrusionOk="0">
                  <a:moveTo>
                    <a:pt x="3372" y="1"/>
                  </a:moveTo>
                  <a:cubicBezTo>
                    <a:pt x="2591" y="533"/>
                    <a:pt x="2591" y="1988"/>
                    <a:pt x="3798" y="2237"/>
                  </a:cubicBezTo>
                  <a:cubicBezTo>
                    <a:pt x="1455" y="2982"/>
                    <a:pt x="0" y="4934"/>
                    <a:pt x="213" y="7099"/>
                  </a:cubicBezTo>
                  <a:cubicBezTo>
                    <a:pt x="319" y="8093"/>
                    <a:pt x="816" y="8980"/>
                    <a:pt x="1562" y="9619"/>
                  </a:cubicBezTo>
                  <a:cubicBezTo>
                    <a:pt x="2236" y="10152"/>
                    <a:pt x="3052" y="10436"/>
                    <a:pt x="3904" y="10436"/>
                  </a:cubicBezTo>
                  <a:lnTo>
                    <a:pt x="4295" y="10436"/>
                  </a:lnTo>
                  <a:cubicBezTo>
                    <a:pt x="5856" y="10294"/>
                    <a:pt x="6992" y="8980"/>
                    <a:pt x="7028" y="7454"/>
                  </a:cubicBezTo>
                  <a:lnTo>
                    <a:pt x="7028" y="7383"/>
                  </a:lnTo>
                  <a:cubicBezTo>
                    <a:pt x="7028" y="7312"/>
                    <a:pt x="7028" y="7277"/>
                    <a:pt x="6992" y="7206"/>
                  </a:cubicBezTo>
                  <a:lnTo>
                    <a:pt x="6992" y="7135"/>
                  </a:lnTo>
                  <a:cubicBezTo>
                    <a:pt x="6992" y="7099"/>
                    <a:pt x="6992" y="7064"/>
                    <a:pt x="6992" y="7064"/>
                  </a:cubicBezTo>
                  <a:cubicBezTo>
                    <a:pt x="6992" y="6993"/>
                    <a:pt x="6992" y="6957"/>
                    <a:pt x="6992" y="6922"/>
                  </a:cubicBezTo>
                  <a:cubicBezTo>
                    <a:pt x="6992" y="6886"/>
                    <a:pt x="6992" y="6886"/>
                    <a:pt x="6957" y="6886"/>
                  </a:cubicBezTo>
                  <a:cubicBezTo>
                    <a:pt x="6779" y="5821"/>
                    <a:pt x="6105" y="4544"/>
                    <a:pt x="4579" y="4437"/>
                  </a:cubicBezTo>
                  <a:cubicBezTo>
                    <a:pt x="4524" y="4434"/>
                    <a:pt x="4470" y="4432"/>
                    <a:pt x="4416" y="4432"/>
                  </a:cubicBezTo>
                  <a:cubicBezTo>
                    <a:pt x="2226" y="4432"/>
                    <a:pt x="1339" y="7219"/>
                    <a:pt x="3869" y="7774"/>
                  </a:cubicBezTo>
                  <a:cubicBezTo>
                    <a:pt x="2986" y="7231"/>
                    <a:pt x="3402" y="5455"/>
                    <a:pt x="4681" y="5455"/>
                  </a:cubicBezTo>
                  <a:cubicBezTo>
                    <a:pt x="4739" y="5455"/>
                    <a:pt x="4800" y="5459"/>
                    <a:pt x="4863" y="5467"/>
                  </a:cubicBezTo>
                  <a:cubicBezTo>
                    <a:pt x="4933" y="5467"/>
                    <a:pt x="5040" y="5467"/>
                    <a:pt x="5111" y="5502"/>
                  </a:cubicBezTo>
                  <a:cubicBezTo>
                    <a:pt x="5856" y="5715"/>
                    <a:pt x="6424" y="6389"/>
                    <a:pt x="6495" y="7170"/>
                  </a:cubicBezTo>
                  <a:cubicBezTo>
                    <a:pt x="6637" y="8554"/>
                    <a:pt x="5608" y="9797"/>
                    <a:pt x="4224" y="9903"/>
                  </a:cubicBezTo>
                  <a:cubicBezTo>
                    <a:pt x="4100" y="9919"/>
                    <a:pt x="3976" y="9927"/>
                    <a:pt x="3852" y="9927"/>
                  </a:cubicBezTo>
                  <a:cubicBezTo>
                    <a:pt x="3155" y="9927"/>
                    <a:pt x="2459" y="9675"/>
                    <a:pt x="1917" y="9193"/>
                  </a:cubicBezTo>
                  <a:cubicBezTo>
                    <a:pt x="1242" y="8661"/>
                    <a:pt x="816" y="7880"/>
                    <a:pt x="745" y="7064"/>
                  </a:cubicBezTo>
                  <a:cubicBezTo>
                    <a:pt x="497" y="4615"/>
                    <a:pt x="2414" y="3089"/>
                    <a:pt x="4437" y="2592"/>
                  </a:cubicBezTo>
                  <a:cubicBezTo>
                    <a:pt x="4868" y="2489"/>
                    <a:pt x="5407" y="2410"/>
                    <a:pt x="6032" y="2410"/>
                  </a:cubicBezTo>
                  <a:cubicBezTo>
                    <a:pt x="6487" y="2410"/>
                    <a:pt x="6987" y="2452"/>
                    <a:pt x="7524" y="2556"/>
                  </a:cubicBezTo>
                  <a:cubicBezTo>
                    <a:pt x="6176" y="2840"/>
                    <a:pt x="5785" y="5218"/>
                    <a:pt x="8234" y="5573"/>
                  </a:cubicBezTo>
                  <a:cubicBezTo>
                    <a:pt x="7312" y="5254"/>
                    <a:pt x="7666" y="3053"/>
                    <a:pt x="8873" y="2911"/>
                  </a:cubicBezTo>
                  <a:cubicBezTo>
                    <a:pt x="10754" y="3550"/>
                    <a:pt x="12990" y="4970"/>
                    <a:pt x="15368" y="7809"/>
                  </a:cubicBezTo>
                  <a:lnTo>
                    <a:pt x="15013" y="8270"/>
                  </a:lnTo>
                  <a:lnTo>
                    <a:pt x="15617" y="9051"/>
                  </a:lnTo>
                  <a:lnTo>
                    <a:pt x="16185" y="8270"/>
                  </a:lnTo>
                  <a:lnTo>
                    <a:pt x="15830" y="7809"/>
                  </a:lnTo>
                  <a:cubicBezTo>
                    <a:pt x="18208" y="4934"/>
                    <a:pt x="20444" y="3550"/>
                    <a:pt x="22360" y="2911"/>
                  </a:cubicBezTo>
                  <a:cubicBezTo>
                    <a:pt x="23532" y="3053"/>
                    <a:pt x="23922" y="5254"/>
                    <a:pt x="22964" y="5573"/>
                  </a:cubicBezTo>
                  <a:cubicBezTo>
                    <a:pt x="25413" y="5218"/>
                    <a:pt x="25022" y="2840"/>
                    <a:pt x="23709" y="2556"/>
                  </a:cubicBezTo>
                  <a:cubicBezTo>
                    <a:pt x="24216" y="2457"/>
                    <a:pt x="24685" y="2420"/>
                    <a:pt x="25113" y="2420"/>
                  </a:cubicBezTo>
                  <a:cubicBezTo>
                    <a:pt x="25765" y="2420"/>
                    <a:pt x="26326" y="2506"/>
                    <a:pt x="26797" y="2592"/>
                  </a:cubicBezTo>
                  <a:cubicBezTo>
                    <a:pt x="28785" y="3089"/>
                    <a:pt x="30701" y="4615"/>
                    <a:pt x="30453" y="7064"/>
                  </a:cubicBezTo>
                  <a:cubicBezTo>
                    <a:pt x="30382" y="7880"/>
                    <a:pt x="29956" y="8661"/>
                    <a:pt x="29317" y="9193"/>
                  </a:cubicBezTo>
                  <a:cubicBezTo>
                    <a:pt x="28745" y="9675"/>
                    <a:pt x="28070" y="9927"/>
                    <a:pt x="27358" y="9927"/>
                  </a:cubicBezTo>
                  <a:cubicBezTo>
                    <a:pt x="27231" y="9927"/>
                    <a:pt x="27103" y="9919"/>
                    <a:pt x="26975" y="9903"/>
                  </a:cubicBezTo>
                  <a:cubicBezTo>
                    <a:pt x="25590" y="9797"/>
                    <a:pt x="24597" y="8554"/>
                    <a:pt x="24738" y="7170"/>
                  </a:cubicBezTo>
                  <a:cubicBezTo>
                    <a:pt x="24809" y="6389"/>
                    <a:pt x="25342" y="5750"/>
                    <a:pt x="26087" y="5502"/>
                  </a:cubicBezTo>
                  <a:cubicBezTo>
                    <a:pt x="26158" y="5467"/>
                    <a:pt x="26265" y="5467"/>
                    <a:pt x="26371" y="5467"/>
                  </a:cubicBezTo>
                  <a:cubicBezTo>
                    <a:pt x="26432" y="5459"/>
                    <a:pt x="26491" y="5455"/>
                    <a:pt x="26549" y="5455"/>
                  </a:cubicBezTo>
                  <a:cubicBezTo>
                    <a:pt x="27799" y="5455"/>
                    <a:pt x="28246" y="7231"/>
                    <a:pt x="27329" y="7774"/>
                  </a:cubicBezTo>
                  <a:cubicBezTo>
                    <a:pt x="29894" y="7219"/>
                    <a:pt x="28973" y="4432"/>
                    <a:pt x="26815" y="4432"/>
                  </a:cubicBezTo>
                  <a:cubicBezTo>
                    <a:pt x="26762" y="4432"/>
                    <a:pt x="26709" y="4434"/>
                    <a:pt x="26655" y="4437"/>
                  </a:cubicBezTo>
                  <a:cubicBezTo>
                    <a:pt x="25093" y="4544"/>
                    <a:pt x="24419" y="5821"/>
                    <a:pt x="24242" y="6886"/>
                  </a:cubicBezTo>
                  <a:cubicBezTo>
                    <a:pt x="24242" y="6886"/>
                    <a:pt x="24242" y="6886"/>
                    <a:pt x="24242" y="6922"/>
                  </a:cubicBezTo>
                  <a:cubicBezTo>
                    <a:pt x="24242" y="6957"/>
                    <a:pt x="24206" y="6993"/>
                    <a:pt x="24206" y="7064"/>
                  </a:cubicBezTo>
                  <a:cubicBezTo>
                    <a:pt x="24206" y="7064"/>
                    <a:pt x="24206" y="7099"/>
                    <a:pt x="24206" y="7135"/>
                  </a:cubicBezTo>
                  <a:lnTo>
                    <a:pt x="24206" y="7206"/>
                  </a:lnTo>
                  <a:cubicBezTo>
                    <a:pt x="24206" y="7277"/>
                    <a:pt x="24206" y="7312"/>
                    <a:pt x="24206" y="7383"/>
                  </a:cubicBezTo>
                  <a:lnTo>
                    <a:pt x="24206" y="7454"/>
                  </a:lnTo>
                  <a:cubicBezTo>
                    <a:pt x="24206" y="8980"/>
                    <a:pt x="25377" y="10294"/>
                    <a:pt x="26939" y="10436"/>
                  </a:cubicBezTo>
                  <a:lnTo>
                    <a:pt x="27294" y="10436"/>
                  </a:lnTo>
                  <a:cubicBezTo>
                    <a:pt x="28146" y="10436"/>
                    <a:pt x="28962" y="10152"/>
                    <a:pt x="29636" y="9619"/>
                  </a:cubicBezTo>
                  <a:cubicBezTo>
                    <a:pt x="30417" y="8980"/>
                    <a:pt x="30879" y="8093"/>
                    <a:pt x="30985" y="7099"/>
                  </a:cubicBezTo>
                  <a:cubicBezTo>
                    <a:pt x="31198" y="4934"/>
                    <a:pt x="29743" y="2982"/>
                    <a:pt x="27400" y="2237"/>
                  </a:cubicBezTo>
                  <a:cubicBezTo>
                    <a:pt x="28607" y="1988"/>
                    <a:pt x="28607" y="533"/>
                    <a:pt x="27826" y="1"/>
                  </a:cubicBezTo>
                  <a:lnTo>
                    <a:pt x="27826" y="1"/>
                  </a:lnTo>
                  <a:cubicBezTo>
                    <a:pt x="28039" y="1207"/>
                    <a:pt x="23177" y="1527"/>
                    <a:pt x="20586" y="3159"/>
                  </a:cubicBezTo>
                  <a:cubicBezTo>
                    <a:pt x="18882" y="4011"/>
                    <a:pt x="17108" y="5360"/>
                    <a:pt x="15617" y="7490"/>
                  </a:cubicBezTo>
                  <a:cubicBezTo>
                    <a:pt x="14091" y="5360"/>
                    <a:pt x="12316" y="4011"/>
                    <a:pt x="10612" y="3159"/>
                  </a:cubicBezTo>
                  <a:cubicBezTo>
                    <a:pt x="8021" y="1527"/>
                    <a:pt x="3159" y="1207"/>
                    <a:pt x="3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2474422" y="4875743"/>
              <a:ext cx="991562" cy="126407"/>
            </a:xfrm>
            <a:custGeom>
              <a:avLst/>
              <a:gdLst/>
              <a:ahLst/>
              <a:cxnLst/>
              <a:rect l="l" t="t" r="r" b="b"/>
              <a:pathLst>
                <a:path w="45112" h="5751" extrusionOk="0">
                  <a:moveTo>
                    <a:pt x="42982" y="0"/>
                  </a:moveTo>
                  <a:cubicBezTo>
                    <a:pt x="42272" y="1491"/>
                    <a:pt x="40036" y="2308"/>
                    <a:pt x="38758" y="2662"/>
                  </a:cubicBezTo>
                  <a:lnTo>
                    <a:pt x="37055" y="2662"/>
                  </a:lnTo>
                  <a:cubicBezTo>
                    <a:pt x="36913" y="2272"/>
                    <a:pt x="36380" y="1988"/>
                    <a:pt x="35742" y="1988"/>
                  </a:cubicBezTo>
                  <a:cubicBezTo>
                    <a:pt x="35103" y="1988"/>
                    <a:pt x="34570" y="2272"/>
                    <a:pt x="34428" y="2662"/>
                  </a:cubicBezTo>
                  <a:lnTo>
                    <a:pt x="0" y="2662"/>
                  </a:lnTo>
                  <a:lnTo>
                    <a:pt x="0" y="3088"/>
                  </a:lnTo>
                  <a:lnTo>
                    <a:pt x="34428" y="3088"/>
                  </a:lnTo>
                  <a:cubicBezTo>
                    <a:pt x="34570" y="3479"/>
                    <a:pt x="35103" y="3763"/>
                    <a:pt x="35742" y="3763"/>
                  </a:cubicBezTo>
                  <a:cubicBezTo>
                    <a:pt x="36380" y="3763"/>
                    <a:pt x="36913" y="3479"/>
                    <a:pt x="37055" y="3088"/>
                  </a:cubicBezTo>
                  <a:lnTo>
                    <a:pt x="38758" y="3088"/>
                  </a:lnTo>
                  <a:cubicBezTo>
                    <a:pt x="40036" y="3443"/>
                    <a:pt x="42272" y="4260"/>
                    <a:pt x="42982" y="5750"/>
                  </a:cubicBezTo>
                  <a:cubicBezTo>
                    <a:pt x="43408" y="4828"/>
                    <a:pt x="43408" y="4260"/>
                    <a:pt x="42982" y="3692"/>
                  </a:cubicBezTo>
                  <a:lnTo>
                    <a:pt x="42982" y="3692"/>
                  </a:lnTo>
                  <a:cubicBezTo>
                    <a:pt x="43058" y="3706"/>
                    <a:pt x="43135" y="3713"/>
                    <a:pt x="43214" y="3713"/>
                  </a:cubicBezTo>
                  <a:cubicBezTo>
                    <a:pt x="44095" y="3713"/>
                    <a:pt x="45112" y="2875"/>
                    <a:pt x="45112" y="2875"/>
                  </a:cubicBezTo>
                  <a:cubicBezTo>
                    <a:pt x="45112" y="2875"/>
                    <a:pt x="44066" y="2045"/>
                    <a:pt x="43177" y="2045"/>
                  </a:cubicBezTo>
                  <a:cubicBezTo>
                    <a:pt x="43111" y="2045"/>
                    <a:pt x="43046" y="2049"/>
                    <a:pt x="42982" y="2059"/>
                  </a:cubicBezTo>
                  <a:cubicBezTo>
                    <a:pt x="43408" y="1491"/>
                    <a:pt x="43408" y="923"/>
                    <a:pt x="42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4289003" y="4875743"/>
              <a:ext cx="992353" cy="126407"/>
            </a:xfrm>
            <a:custGeom>
              <a:avLst/>
              <a:gdLst/>
              <a:ahLst/>
              <a:cxnLst/>
              <a:rect l="l" t="t" r="r" b="b"/>
              <a:pathLst>
                <a:path w="45148" h="5751" extrusionOk="0">
                  <a:moveTo>
                    <a:pt x="2130" y="0"/>
                  </a:moveTo>
                  <a:cubicBezTo>
                    <a:pt x="1704" y="923"/>
                    <a:pt x="1740" y="1491"/>
                    <a:pt x="2130" y="2059"/>
                  </a:cubicBezTo>
                  <a:cubicBezTo>
                    <a:pt x="2069" y="2049"/>
                    <a:pt x="2006" y="2045"/>
                    <a:pt x="1942" y="2045"/>
                  </a:cubicBezTo>
                  <a:cubicBezTo>
                    <a:pt x="1077" y="2045"/>
                    <a:pt x="1" y="2875"/>
                    <a:pt x="1" y="2875"/>
                  </a:cubicBezTo>
                  <a:cubicBezTo>
                    <a:pt x="1" y="2875"/>
                    <a:pt x="1047" y="3713"/>
                    <a:pt x="1906" y="3713"/>
                  </a:cubicBezTo>
                  <a:cubicBezTo>
                    <a:pt x="1982" y="3713"/>
                    <a:pt x="2057" y="3706"/>
                    <a:pt x="2130" y="3692"/>
                  </a:cubicBezTo>
                  <a:lnTo>
                    <a:pt x="2130" y="3692"/>
                  </a:lnTo>
                  <a:cubicBezTo>
                    <a:pt x="1740" y="4260"/>
                    <a:pt x="1704" y="4828"/>
                    <a:pt x="2130" y="5750"/>
                  </a:cubicBezTo>
                  <a:cubicBezTo>
                    <a:pt x="2840" y="4260"/>
                    <a:pt x="5076" y="3443"/>
                    <a:pt x="6389" y="3088"/>
                  </a:cubicBezTo>
                  <a:lnTo>
                    <a:pt x="8057" y="3088"/>
                  </a:lnTo>
                  <a:cubicBezTo>
                    <a:pt x="8199" y="3479"/>
                    <a:pt x="8732" y="3763"/>
                    <a:pt x="9371" y="3763"/>
                  </a:cubicBezTo>
                  <a:cubicBezTo>
                    <a:pt x="10010" y="3763"/>
                    <a:pt x="10542" y="3479"/>
                    <a:pt x="10684" y="3088"/>
                  </a:cubicBezTo>
                  <a:lnTo>
                    <a:pt x="45147" y="3088"/>
                  </a:lnTo>
                  <a:lnTo>
                    <a:pt x="45147" y="2662"/>
                  </a:lnTo>
                  <a:lnTo>
                    <a:pt x="10684" y="2662"/>
                  </a:lnTo>
                  <a:cubicBezTo>
                    <a:pt x="10542" y="2272"/>
                    <a:pt x="10010" y="1988"/>
                    <a:pt x="9371" y="1988"/>
                  </a:cubicBezTo>
                  <a:cubicBezTo>
                    <a:pt x="8732" y="1988"/>
                    <a:pt x="8199" y="2272"/>
                    <a:pt x="8057" y="2662"/>
                  </a:cubicBezTo>
                  <a:lnTo>
                    <a:pt x="6389" y="2662"/>
                  </a:lnTo>
                  <a:cubicBezTo>
                    <a:pt x="5076" y="2308"/>
                    <a:pt x="2840" y="1491"/>
                    <a:pt x="2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0" name="Google Shape;480;p18"/>
          <p:cNvGrpSpPr/>
          <p:nvPr/>
        </p:nvGrpSpPr>
        <p:grpSpPr>
          <a:xfrm>
            <a:off x="3168533" y="272027"/>
            <a:ext cx="2806934" cy="329217"/>
            <a:chOff x="2474422" y="430552"/>
            <a:chExt cx="2806934" cy="329217"/>
          </a:xfrm>
        </p:grpSpPr>
        <p:sp>
          <p:nvSpPr>
            <p:cNvPr id="481" name="Google Shape;481;p18"/>
            <p:cNvSpPr/>
            <p:nvPr/>
          </p:nvSpPr>
          <p:spPr>
            <a:xfrm>
              <a:off x="3737459" y="543661"/>
              <a:ext cx="131858" cy="164630"/>
            </a:xfrm>
            <a:custGeom>
              <a:avLst/>
              <a:gdLst/>
              <a:ahLst/>
              <a:cxnLst/>
              <a:rect l="l" t="t" r="r" b="b"/>
              <a:pathLst>
                <a:path w="5999" h="7490" extrusionOk="0">
                  <a:moveTo>
                    <a:pt x="5998" y="0"/>
                  </a:moveTo>
                  <a:lnTo>
                    <a:pt x="5998" y="0"/>
                  </a:lnTo>
                  <a:cubicBezTo>
                    <a:pt x="5998" y="1"/>
                    <a:pt x="4721" y="2485"/>
                    <a:pt x="2307" y="4189"/>
                  </a:cubicBezTo>
                  <a:cubicBezTo>
                    <a:pt x="1065" y="5076"/>
                    <a:pt x="0" y="5963"/>
                    <a:pt x="1100" y="7489"/>
                  </a:cubicBezTo>
                  <a:cubicBezTo>
                    <a:pt x="4437" y="6815"/>
                    <a:pt x="5714" y="4011"/>
                    <a:pt x="5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3713434" y="490602"/>
              <a:ext cx="137155" cy="60577"/>
            </a:xfrm>
            <a:custGeom>
              <a:avLst/>
              <a:gdLst/>
              <a:ahLst/>
              <a:cxnLst/>
              <a:rect l="l" t="t" r="r" b="b"/>
              <a:pathLst>
                <a:path w="6240" h="2756" extrusionOk="0">
                  <a:moveTo>
                    <a:pt x="6240" y="1"/>
                  </a:moveTo>
                  <a:cubicBezTo>
                    <a:pt x="6239" y="1"/>
                    <a:pt x="4827" y="984"/>
                    <a:pt x="3107" y="984"/>
                  </a:cubicBezTo>
                  <a:cubicBezTo>
                    <a:pt x="2403" y="984"/>
                    <a:pt x="1647" y="820"/>
                    <a:pt x="916" y="356"/>
                  </a:cubicBezTo>
                  <a:cubicBezTo>
                    <a:pt x="818" y="294"/>
                    <a:pt x="735" y="266"/>
                    <a:pt x="664" y="266"/>
                  </a:cubicBezTo>
                  <a:cubicBezTo>
                    <a:pt x="0" y="266"/>
                    <a:pt x="558" y="2755"/>
                    <a:pt x="2634" y="2755"/>
                  </a:cubicBezTo>
                  <a:cubicBezTo>
                    <a:pt x="2743" y="2755"/>
                    <a:pt x="2857" y="2748"/>
                    <a:pt x="2974" y="2734"/>
                  </a:cubicBezTo>
                  <a:cubicBezTo>
                    <a:pt x="4500" y="2521"/>
                    <a:pt x="5672" y="1066"/>
                    <a:pt x="6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3823268" y="638835"/>
              <a:ext cx="109241" cy="120934"/>
            </a:xfrm>
            <a:custGeom>
              <a:avLst/>
              <a:gdLst/>
              <a:ahLst/>
              <a:cxnLst/>
              <a:rect l="l" t="t" r="r" b="b"/>
              <a:pathLst>
                <a:path w="4970" h="5502" extrusionOk="0">
                  <a:moveTo>
                    <a:pt x="2023" y="1"/>
                  </a:moveTo>
                  <a:cubicBezTo>
                    <a:pt x="1456" y="2450"/>
                    <a:pt x="0" y="3656"/>
                    <a:pt x="0" y="3656"/>
                  </a:cubicBezTo>
                  <a:cubicBezTo>
                    <a:pt x="328" y="3791"/>
                    <a:pt x="750" y="3884"/>
                    <a:pt x="1107" y="3884"/>
                  </a:cubicBezTo>
                  <a:cubicBezTo>
                    <a:pt x="1407" y="3884"/>
                    <a:pt x="1661" y="3819"/>
                    <a:pt x="1775" y="3656"/>
                  </a:cubicBezTo>
                  <a:lnTo>
                    <a:pt x="1775" y="3656"/>
                  </a:lnTo>
                  <a:cubicBezTo>
                    <a:pt x="1668" y="4047"/>
                    <a:pt x="2236" y="5431"/>
                    <a:pt x="2485" y="5502"/>
                  </a:cubicBezTo>
                  <a:cubicBezTo>
                    <a:pt x="2698" y="5396"/>
                    <a:pt x="3301" y="4047"/>
                    <a:pt x="3195" y="3656"/>
                  </a:cubicBezTo>
                  <a:lnTo>
                    <a:pt x="3195" y="3656"/>
                  </a:lnTo>
                  <a:cubicBezTo>
                    <a:pt x="3308" y="3819"/>
                    <a:pt x="3555" y="3884"/>
                    <a:pt x="3851" y="3884"/>
                  </a:cubicBezTo>
                  <a:cubicBezTo>
                    <a:pt x="4202" y="3884"/>
                    <a:pt x="4622" y="3791"/>
                    <a:pt x="4969" y="3656"/>
                  </a:cubicBezTo>
                  <a:cubicBezTo>
                    <a:pt x="4969" y="3656"/>
                    <a:pt x="3514" y="2450"/>
                    <a:pt x="2946" y="1"/>
                  </a:cubicBezTo>
                  <a:lnTo>
                    <a:pt x="2946" y="1"/>
                  </a:lnTo>
                  <a:cubicBezTo>
                    <a:pt x="2946" y="1"/>
                    <a:pt x="2982" y="1243"/>
                    <a:pt x="3159" y="2095"/>
                  </a:cubicBezTo>
                  <a:cubicBezTo>
                    <a:pt x="3281" y="2581"/>
                    <a:pt x="3148" y="2848"/>
                    <a:pt x="2951" y="2848"/>
                  </a:cubicBezTo>
                  <a:cubicBezTo>
                    <a:pt x="2804" y="2848"/>
                    <a:pt x="2622" y="2698"/>
                    <a:pt x="2485" y="2379"/>
                  </a:cubicBezTo>
                  <a:cubicBezTo>
                    <a:pt x="2333" y="2698"/>
                    <a:pt x="2148" y="2848"/>
                    <a:pt x="2001" y="2848"/>
                  </a:cubicBezTo>
                  <a:cubicBezTo>
                    <a:pt x="1804" y="2848"/>
                    <a:pt x="1674" y="2581"/>
                    <a:pt x="1775" y="2095"/>
                  </a:cubicBezTo>
                  <a:cubicBezTo>
                    <a:pt x="1988" y="1243"/>
                    <a:pt x="2023" y="1"/>
                    <a:pt x="2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3885670" y="543661"/>
              <a:ext cx="132649" cy="164630"/>
            </a:xfrm>
            <a:custGeom>
              <a:avLst/>
              <a:gdLst/>
              <a:ahLst/>
              <a:cxnLst/>
              <a:rect l="l" t="t" r="r" b="b"/>
              <a:pathLst>
                <a:path w="6035" h="7490" extrusionOk="0">
                  <a:moveTo>
                    <a:pt x="1" y="0"/>
                  </a:moveTo>
                  <a:lnTo>
                    <a:pt x="1" y="0"/>
                  </a:lnTo>
                  <a:cubicBezTo>
                    <a:pt x="285" y="4011"/>
                    <a:pt x="1562" y="6815"/>
                    <a:pt x="4899" y="7489"/>
                  </a:cubicBezTo>
                  <a:cubicBezTo>
                    <a:pt x="6035" y="5963"/>
                    <a:pt x="4934" y="5076"/>
                    <a:pt x="3728" y="4189"/>
                  </a:cubicBezTo>
                  <a:cubicBezTo>
                    <a:pt x="1314" y="2485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3904397" y="490602"/>
              <a:ext cx="137177" cy="60577"/>
            </a:xfrm>
            <a:custGeom>
              <a:avLst/>
              <a:gdLst/>
              <a:ahLst/>
              <a:cxnLst/>
              <a:rect l="l" t="t" r="r" b="b"/>
              <a:pathLst>
                <a:path w="6241" h="2756" extrusionOk="0">
                  <a:moveTo>
                    <a:pt x="1" y="1"/>
                  </a:moveTo>
                  <a:lnTo>
                    <a:pt x="1" y="1"/>
                  </a:lnTo>
                  <a:cubicBezTo>
                    <a:pt x="568" y="1066"/>
                    <a:pt x="1775" y="2521"/>
                    <a:pt x="3301" y="2734"/>
                  </a:cubicBezTo>
                  <a:cubicBezTo>
                    <a:pt x="3418" y="2748"/>
                    <a:pt x="3529" y="2755"/>
                    <a:pt x="3637" y="2755"/>
                  </a:cubicBezTo>
                  <a:cubicBezTo>
                    <a:pt x="5685" y="2755"/>
                    <a:pt x="6240" y="266"/>
                    <a:pt x="5576" y="266"/>
                  </a:cubicBezTo>
                  <a:cubicBezTo>
                    <a:pt x="5506" y="266"/>
                    <a:pt x="5422" y="294"/>
                    <a:pt x="5325" y="356"/>
                  </a:cubicBezTo>
                  <a:cubicBezTo>
                    <a:pt x="4603" y="820"/>
                    <a:pt x="3852" y="984"/>
                    <a:pt x="3149" y="984"/>
                  </a:cubicBezTo>
                  <a:cubicBezTo>
                    <a:pt x="1431" y="98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3534627" y="453939"/>
              <a:ext cx="685754" cy="230175"/>
            </a:xfrm>
            <a:custGeom>
              <a:avLst/>
              <a:gdLst/>
              <a:ahLst/>
              <a:cxnLst/>
              <a:rect l="l" t="t" r="r" b="b"/>
              <a:pathLst>
                <a:path w="31199" h="10472" extrusionOk="0">
                  <a:moveTo>
                    <a:pt x="3904" y="1"/>
                  </a:moveTo>
                  <a:cubicBezTo>
                    <a:pt x="3052" y="1"/>
                    <a:pt x="2236" y="285"/>
                    <a:pt x="1562" y="817"/>
                  </a:cubicBezTo>
                  <a:cubicBezTo>
                    <a:pt x="816" y="1456"/>
                    <a:pt x="319" y="2343"/>
                    <a:pt x="213" y="3337"/>
                  </a:cubicBezTo>
                  <a:cubicBezTo>
                    <a:pt x="0" y="5502"/>
                    <a:pt x="1455" y="7454"/>
                    <a:pt x="3798" y="8200"/>
                  </a:cubicBezTo>
                  <a:cubicBezTo>
                    <a:pt x="2591" y="8484"/>
                    <a:pt x="2591" y="9903"/>
                    <a:pt x="3372" y="10471"/>
                  </a:cubicBezTo>
                  <a:cubicBezTo>
                    <a:pt x="3159" y="9229"/>
                    <a:pt x="8021" y="8910"/>
                    <a:pt x="10612" y="7277"/>
                  </a:cubicBezTo>
                  <a:cubicBezTo>
                    <a:pt x="12316" y="6425"/>
                    <a:pt x="14091" y="5076"/>
                    <a:pt x="15617" y="2947"/>
                  </a:cubicBezTo>
                  <a:cubicBezTo>
                    <a:pt x="17108" y="5076"/>
                    <a:pt x="18882" y="6425"/>
                    <a:pt x="20586" y="7277"/>
                  </a:cubicBezTo>
                  <a:cubicBezTo>
                    <a:pt x="23177" y="8910"/>
                    <a:pt x="28039" y="9229"/>
                    <a:pt x="27826" y="10471"/>
                  </a:cubicBezTo>
                  <a:cubicBezTo>
                    <a:pt x="28607" y="9903"/>
                    <a:pt x="28607" y="8484"/>
                    <a:pt x="27400" y="8200"/>
                  </a:cubicBezTo>
                  <a:cubicBezTo>
                    <a:pt x="29743" y="7454"/>
                    <a:pt x="31198" y="5502"/>
                    <a:pt x="30985" y="3337"/>
                  </a:cubicBezTo>
                  <a:cubicBezTo>
                    <a:pt x="30879" y="2343"/>
                    <a:pt x="30417" y="1456"/>
                    <a:pt x="29636" y="817"/>
                  </a:cubicBezTo>
                  <a:cubicBezTo>
                    <a:pt x="28962" y="285"/>
                    <a:pt x="28146" y="1"/>
                    <a:pt x="27294" y="1"/>
                  </a:cubicBezTo>
                  <a:lnTo>
                    <a:pt x="26939" y="1"/>
                  </a:lnTo>
                  <a:cubicBezTo>
                    <a:pt x="25377" y="143"/>
                    <a:pt x="24206" y="1456"/>
                    <a:pt x="24206" y="2982"/>
                  </a:cubicBezTo>
                  <a:lnTo>
                    <a:pt x="24206" y="3053"/>
                  </a:lnTo>
                  <a:cubicBezTo>
                    <a:pt x="24206" y="3124"/>
                    <a:pt x="24206" y="3160"/>
                    <a:pt x="24206" y="3231"/>
                  </a:cubicBezTo>
                  <a:lnTo>
                    <a:pt x="24206" y="3302"/>
                  </a:lnTo>
                  <a:cubicBezTo>
                    <a:pt x="24206" y="3337"/>
                    <a:pt x="24206" y="3373"/>
                    <a:pt x="24206" y="3408"/>
                  </a:cubicBezTo>
                  <a:cubicBezTo>
                    <a:pt x="24206" y="3444"/>
                    <a:pt x="24242" y="3479"/>
                    <a:pt x="24242" y="3515"/>
                  </a:cubicBezTo>
                  <a:cubicBezTo>
                    <a:pt x="24242" y="3550"/>
                    <a:pt x="24242" y="3550"/>
                    <a:pt x="24242" y="3586"/>
                  </a:cubicBezTo>
                  <a:cubicBezTo>
                    <a:pt x="24419" y="4615"/>
                    <a:pt x="25093" y="5893"/>
                    <a:pt x="26655" y="5999"/>
                  </a:cubicBezTo>
                  <a:cubicBezTo>
                    <a:pt x="26709" y="6002"/>
                    <a:pt x="26762" y="6004"/>
                    <a:pt x="26815" y="6004"/>
                  </a:cubicBezTo>
                  <a:cubicBezTo>
                    <a:pt x="28973" y="6004"/>
                    <a:pt x="29894" y="3217"/>
                    <a:pt x="27329" y="2663"/>
                  </a:cubicBezTo>
                  <a:lnTo>
                    <a:pt x="27329" y="2663"/>
                  </a:lnTo>
                  <a:cubicBezTo>
                    <a:pt x="28254" y="3210"/>
                    <a:pt x="27791" y="5013"/>
                    <a:pt x="26515" y="5013"/>
                  </a:cubicBezTo>
                  <a:cubicBezTo>
                    <a:pt x="26468" y="5013"/>
                    <a:pt x="26420" y="5010"/>
                    <a:pt x="26371" y="5005"/>
                  </a:cubicBezTo>
                  <a:cubicBezTo>
                    <a:pt x="26265" y="4970"/>
                    <a:pt x="26158" y="4970"/>
                    <a:pt x="26087" y="4934"/>
                  </a:cubicBezTo>
                  <a:cubicBezTo>
                    <a:pt x="25342" y="4721"/>
                    <a:pt x="24809" y="4082"/>
                    <a:pt x="24738" y="3266"/>
                  </a:cubicBezTo>
                  <a:cubicBezTo>
                    <a:pt x="24597" y="1882"/>
                    <a:pt x="25590" y="675"/>
                    <a:pt x="26975" y="533"/>
                  </a:cubicBezTo>
                  <a:cubicBezTo>
                    <a:pt x="27094" y="518"/>
                    <a:pt x="27212" y="511"/>
                    <a:pt x="27330" y="511"/>
                  </a:cubicBezTo>
                  <a:cubicBezTo>
                    <a:pt x="28052" y="511"/>
                    <a:pt x="28737" y="785"/>
                    <a:pt x="29317" y="1243"/>
                  </a:cubicBezTo>
                  <a:cubicBezTo>
                    <a:pt x="29956" y="1775"/>
                    <a:pt x="30382" y="2556"/>
                    <a:pt x="30453" y="3408"/>
                  </a:cubicBezTo>
                  <a:cubicBezTo>
                    <a:pt x="30701" y="5822"/>
                    <a:pt x="28785" y="7348"/>
                    <a:pt x="26797" y="7845"/>
                  </a:cubicBezTo>
                  <a:cubicBezTo>
                    <a:pt x="26345" y="7947"/>
                    <a:pt x="25809" y="8026"/>
                    <a:pt x="25190" y="8026"/>
                  </a:cubicBezTo>
                  <a:cubicBezTo>
                    <a:pt x="24741" y="8026"/>
                    <a:pt x="24247" y="7985"/>
                    <a:pt x="23709" y="7880"/>
                  </a:cubicBezTo>
                  <a:cubicBezTo>
                    <a:pt x="25022" y="7596"/>
                    <a:pt x="25413" y="5218"/>
                    <a:pt x="22964" y="4863"/>
                  </a:cubicBezTo>
                  <a:lnTo>
                    <a:pt x="22964" y="4863"/>
                  </a:lnTo>
                  <a:cubicBezTo>
                    <a:pt x="23922" y="5183"/>
                    <a:pt x="23532" y="7383"/>
                    <a:pt x="22360" y="7561"/>
                  </a:cubicBezTo>
                  <a:cubicBezTo>
                    <a:pt x="20444" y="6886"/>
                    <a:pt x="18208" y="5502"/>
                    <a:pt x="15830" y="2663"/>
                  </a:cubicBezTo>
                  <a:lnTo>
                    <a:pt x="16185" y="2166"/>
                  </a:lnTo>
                  <a:lnTo>
                    <a:pt x="15617" y="1385"/>
                  </a:lnTo>
                  <a:lnTo>
                    <a:pt x="15013" y="2166"/>
                  </a:lnTo>
                  <a:lnTo>
                    <a:pt x="15368" y="2663"/>
                  </a:lnTo>
                  <a:cubicBezTo>
                    <a:pt x="12990" y="5502"/>
                    <a:pt x="10754" y="6886"/>
                    <a:pt x="8873" y="7561"/>
                  </a:cubicBezTo>
                  <a:cubicBezTo>
                    <a:pt x="7666" y="7383"/>
                    <a:pt x="7312" y="5183"/>
                    <a:pt x="8234" y="4863"/>
                  </a:cubicBezTo>
                  <a:lnTo>
                    <a:pt x="8234" y="4863"/>
                  </a:lnTo>
                  <a:cubicBezTo>
                    <a:pt x="5785" y="5218"/>
                    <a:pt x="6176" y="7632"/>
                    <a:pt x="7524" y="7880"/>
                  </a:cubicBezTo>
                  <a:cubicBezTo>
                    <a:pt x="6987" y="7985"/>
                    <a:pt x="6487" y="8026"/>
                    <a:pt x="6032" y="8026"/>
                  </a:cubicBezTo>
                  <a:cubicBezTo>
                    <a:pt x="5407" y="8026"/>
                    <a:pt x="4868" y="7947"/>
                    <a:pt x="4437" y="7845"/>
                  </a:cubicBezTo>
                  <a:cubicBezTo>
                    <a:pt x="2414" y="7383"/>
                    <a:pt x="497" y="5822"/>
                    <a:pt x="745" y="3408"/>
                  </a:cubicBezTo>
                  <a:cubicBezTo>
                    <a:pt x="816" y="2556"/>
                    <a:pt x="1242" y="1775"/>
                    <a:pt x="1917" y="1243"/>
                  </a:cubicBezTo>
                  <a:cubicBezTo>
                    <a:pt x="2484" y="770"/>
                    <a:pt x="3219" y="521"/>
                    <a:pt x="3949" y="521"/>
                  </a:cubicBezTo>
                  <a:cubicBezTo>
                    <a:pt x="4041" y="521"/>
                    <a:pt x="4132" y="525"/>
                    <a:pt x="4224" y="533"/>
                  </a:cubicBezTo>
                  <a:cubicBezTo>
                    <a:pt x="5608" y="675"/>
                    <a:pt x="6637" y="1882"/>
                    <a:pt x="6495" y="3266"/>
                  </a:cubicBezTo>
                  <a:cubicBezTo>
                    <a:pt x="6424" y="4082"/>
                    <a:pt x="5856" y="4721"/>
                    <a:pt x="5111" y="4934"/>
                  </a:cubicBezTo>
                  <a:cubicBezTo>
                    <a:pt x="5040" y="4970"/>
                    <a:pt x="4933" y="4970"/>
                    <a:pt x="4863" y="5005"/>
                  </a:cubicBezTo>
                  <a:cubicBezTo>
                    <a:pt x="4812" y="5010"/>
                    <a:pt x="4763" y="5013"/>
                    <a:pt x="4715" y="5013"/>
                  </a:cubicBezTo>
                  <a:cubicBezTo>
                    <a:pt x="3409" y="5013"/>
                    <a:pt x="2979" y="3210"/>
                    <a:pt x="3869" y="2663"/>
                  </a:cubicBezTo>
                  <a:lnTo>
                    <a:pt x="3869" y="2663"/>
                  </a:lnTo>
                  <a:cubicBezTo>
                    <a:pt x="1339" y="3217"/>
                    <a:pt x="2226" y="6004"/>
                    <a:pt x="4416" y="6004"/>
                  </a:cubicBezTo>
                  <a:cubicBezTo>
                    <a:pt x="4470" y="6004"/>
                    <a:pt x="4524" y="6002"/>
                    <a:pt x="4579" y="5999"/>
                  </a:cubicBezTo>
                  <a:cubicBezTo>
                    <a:pt x="6105" y="5893"/>
                    <a:pt x="6779" y="4615"/>
                    <a:pt x="6957" y="3586"/>
                  </a:cubicBezTo>
                  <a:cubicBezTo>
                    <a:pt x="6992" y="3550"/>
                    <a:pt x="6992" y="3550"/>
                    <a:pt x="6992" y="3515"/>
                  </a:cubicBezTo>
                  <a:cubicBezTo>
                    <a:pt x="6992" y="3479"/>
                    <a:pt x="6992" y="3444"/>
                    <a:pt x="6992" y="3408"/>
                  </a:cubicBezTo>
                  <a:cubicBezTo>
                    <a:pt x="6992" y="3373"/>
                    <a:pt x="6992" y="3337"/>
                    <a:pt x="6992" y="3302"/>
                  </a:cubicBezTo>
                  <a:lnTo>
                    <a:pt x="6992" y="3231"/>
                  </a:lnTo>
                  <a:cubicBezTo>
                    <a:pt x="7028" y="3160"/>
                    <a:pt x="7028" y="3124"/>
                    <a:pt x="7028" y="3053"/>
                  </a:cubicBezTo>
                  <a:lnTo>
                    <a:pt x="7028" y="2982"/>
                  </a:lnTo>
                  <a:cubicBezTo>
                    <a:pt x="6992" y="1456"/>
                    <a:pt x="5856" y="143"/>
                    <a:pt x="4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2474422" y="430552"/>
              <a:ext cx="991562" cy="126385"/>
            </a:xfrm>
            <a:custGeom>
              <a:avLst/>
              <a:gdLst/>
              <a:ahLst/>
              <a:cxnLst/>
              <a:rect l="l" t="t" r="r" b="b"/>
              <a:pathLst>
                <a:path w="45112" h="5750" extrusionOk="0">
                  <a:moveTo>
                    <a:pt x="42982" y="0"/>
                  </a:moveTo>
                  <a:cubicBezTo>
                    <a:pt x="42272" y="1491"/>
                    <a:pt x="40036" y="2307"/>
                    <a:pt x="38758" y="2662"/>
                  </a:cubicBezTo>
                  <a:lnTo>
                    <a:pt x="37055" y="2662"/>
                  </a:lnTo>
                  <a:cubicBezTo>
                    <a:pt x="36913" y="2272"/>
                    <a:pt x="36380" y="1988"/>
                    <a:pt x="35742" y="1988"/>
                  </a:cubicBezTo>
                  <a:cubicBezTo>
                    <a:pt x="35103" y="1988"/>
                    <a:pt x="34570" y="2272"/>
                    <a:pt x="34428" y="2662"/>
                  </a:cubicBezTo>
                  <a:lnTo>
                    <a:pt x="0" y="2662"/>
                  </a:lnTo>
                  <a:lnTo>
                    <a:pt x="0" y="3088"/>
                  </a:lnTo>
                  <a:lnTo>
                    <a:pt x="34428" y="3088"/>
                  </a:lnTo>
                  <a:cubicBezTo>
                    <a:pt x="34570" y="3478"/>
                    <a:pt x="35103" y="3762"/>
                    <a:pt x="35742" y="3762"/>
                  </a:cubicBezTo>
                  <a:cubicBezTo>
                    <a:pt x="36380" y="3762"/>
                    <a:pt x="36913" y="3478"/>
                    <a:pt x="37055" y="3088"/>
                  </a:cubicBezTo>
                  <a:lnTo>
                    <a:pt x="38758" y="3088"/>
                  </a:lnTo>
                  <a:cubicBezTo>
                    <a:pt x="40036" y="3443"/>
                    <a:pt x="42272" y="4259"/>
                    <a:pt x="42982" y="5750"/>
                  </a:cubicBezTo>
                  <a:cubicBezTo>
                    <a:pt x="43408" y="4827"/>
                    <a:pt x="43408" y="4259"/>
                    <a:pt x="42982" y="3691"/>
                  </a:cubicBezTo>
                  <a:lnTo>
                    <a:pt x="42982" y="3691"/>
                  </a:lnTo>
                  <a:cubicBezTo>
                    <a:pt x="43058" y="3706"/>
                    <a:pt x="43135" y="3712"/>
                    <a:pt x="43214" y="3712"/>
                  </a:cubicBezTo>
                  <a:cubicBezTo>
                    <a:pt x="44095" y="3712"/>
                    <a:pt x="45112" y="2875"/>
                    <a:pt x="45112" y="2875"/>
                  </a:cubicBezTo>
                  <a:cubicBezTo>
                    <a:pt x="45112" y="2875"/>
                    <a:pt x="44095" y="2037"/>
                    <a:pt x="43214" y="2037"/>
                  </a:cubicBezTo>
                  <a:cubicBezTo>
                    <a:pt x="43135" y="2037"/>
                    <a:pt x="43058" y="2044"/>
                    <a:pt x="42982" y="2059"/>
                  </a:cubicBezTo>
                  <a:cubicBezTo>
                    <a:pt x="43408" y="1491"/>
                    <a:pt x="43408" y="923"/>
                    <a:pt x="42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4289003" y="430552"/>
              <a:ext cx="992353" cy="126385"/>
            </a:xfrm>
            <a:custGeom>
              <a:avLst/>
              <a:gdLst/>
              <a:ahLst/>
              <a:cxnLst/>
              <a:rect l="l" t="t" r="r" b="b"/>
              <a:pathLst>
                <a:path w="45148" h="5750" extrusionOk="0">
                  <a:moveTo>
                    <a:pt x="2130" y="0"/>
                  </a:moveTo>
                  <a:cubicBezTo>
                    <a:pt x="1704" y="923"/>
                    <a:pt x="1740" y="1491"/>
                    <a:pt x="2130" y="2059"/>
                  </a:cubicBezTo>
                  <a:cubicBezTo>
                    <a:pt x="2057" y="2044"/>
                    <a:pt x="1982" y="2037"/>
                    <a:pt x="1906" y="2037"/>
                  </a:cubicBezTo>
                  <a:cubicBezTo>
                    <a:pt x="1047" y="2037"/>
                    <a:pt x="1" y="2875"/>
                    <a:pt x="1" y="2875"/>
                  </a:cubicBezTo>
                  <a:cubicBezTo>
                    <a:pt x="1" y="2875"/>
                    <a:pt x="1047" y="3712"/>
                    <a:pt x="1906" y="3712"/>
                  </a:cubicBezTo>
                  <a:cubicBezTo>
                    <a:pt x="1982" y="3712"/>
                    <a:pt x="2057" y="3706"/>
                    <a:pt x="2130" y="3691"/>
                  </a:cubicBezTo>
                  <a:lnTo>
                    <a:pt x="2130" y="3691"/>
                  </a:lnTo>
                  <a:cubicBezTo>
                    <a:pt x="1740" y="4259"/>
                    <a:pt x="1704" y="4827"/>
                    <a:pt x="2130" y="5750"/>
                  </a:cubicBezTo>
                  <a:cubicBezTo>
                    <a:pt x="2840" y="4259"/>
                    <a:pt x="5076" y="3443"/>
                    <a:pt x="6389" y="3088"/>
                  </a:cubicBezTo>
                  <a:lnTo>
                    <a:pt x="8057" y="3088"/>
                  </a:lnTo>
                  <a:cubicBezTo>
                    <a:pt x="8199" y="3478"/>
                    <a:pt x="8732" y="3762"/>
                    <a:pt x="9371" y="3762"/>
                  </a:cubicBezTo>
                  <a:cubicBezTo>
                    <a:pt x="10010" y="3762"/>
                    <a:pt x="10542" y="3478"/>
                    <a:pt x="10684" y="3088"/>
                  </a:cubicBezTo>
                  <a:lnTo>
                    <a:pt x="45147" y="3088"/>
                  </a:lnTo>
                  <a:lnTo>
                    <a:pt x="45147" y="2662"/>
                  </a:lnTo>
                  <a:lnTo>
                    <a:pt x="10684" y="2662"/>
                  </a:lnTo>
                  <a:cubicBezTo>
                    <a:pt x="10542" y="2272"/>
                    <a:pt x="10010" y="1988"/>
                    <a:pt x="9371" y="1988"/>
                  </a:cubicBezTo>
                  <a:cubicBezTo>
                    <a:pt x="8732" y="1988"/>
                    <a:pt x="8199" y="2272"/>
                    <a:pt x="8057" y="2662"/>
                  </a:cubicBezTo>
                  <a:lnTo>
                    <a:pt x="6389" y="2662"/>
                  </a:lnTo>
                  <a:cubicBezTo>
                    <a:pt x="5076" y="2307"/>
                    <a:pt x="2840" y="1491"/>
                    <a:pt x="2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9" name="Google Shape;489;p18"/>
          <p:cNvSpPr/>
          <p:nvPr/>
        </p:nvSpPr>
        <p:spPr>
          <a:xfrm>
            <a:off x="286899" y="1928852"/>
            <a:ext cx="88184" cy="1185821"/>
          </a:xfrm>
          <a:custGeom>
            <a:avLst/>
            <a:gdLst/>
            <a:ahLst/>
            <a:cxnLst/>
            <a:rect l="l" t="t" r="r" b="b"/>
            <a:pathLst>
              <a:path w="4012" h="53950" extrusionOk="0">
                <a:moveTo>
                  <a:pt x="2023" y="0"/>
                </a:moveTo>
                <a:cubicBezTo>
                  <a:pt x="1846" y="36"/>
                  <a:pt x="1456" y="958"/>
                  <a:pt x="1527" y="1207"/>
                </a:cubicBezTo>
                <a:cubicBezTo>
                  <a:pt x="1462" y="1111"/>
                  <a:pt x="1304" y="1073"/>
                  <a:pt x="1111" y="1073"/>
                </a:cubicBezTo>
                <a:cubicBezTo>
                  <a:pt x="876" y="1073"/>
                  <a:pt x="589" y="1129"/>
                  <a:pt x="355" y="1207"/>
                </a:cubicBezTo>
                <a:cubicBezTo>
                  <a:pt x="355" y="1207"/>
                  <a:pt x="1314" y="2023"/>
                  <a:pt x="1704" y="3620"/>
                </a:cubicBezTo>
                <a:cubicBezTo>
                  <a:pt x="1704" y="3620"/>
                  <a:pt x="1669" y="2804"/>
                  <a:pt x="1562" y="2236"/>
                </a:cubicBezTo>
                <a:cubicBezTo>
                  <a:pt x="1483" y="1921"/>
                  <a:pt x="1560" y="1742"/>
                  <a:pt x="1691" y="1742"/>
                </a:cubicBezTo>
                <a:cubicBezTo>
                  <a:pt x="1738" y="1742"/>
                  <a:pt x="1791" y="1764"/>
                  <a:pt x="1846" y="1810"/>
                </a:cubicBezTo>
                <a:lnTo>
                  <a:pt x="1846" y="6460"/>
                </a:lnTo>
                <a:lnTo>
                  <a:pt x="1598" y="6460"/>
                </a:lnTo>
                <a:cubicBezTo>
                  <a:pt x="1420" y="6460"/>
                  <a:pt x="1278" y="6602"/>
                  <a:pt x="1278" y="6779"/>
                </a:cubicBezTo>
                <a:cubicBezTo>
                  <a:pt x="1278" y="6957"/>
                  <a:pt x="1420" y="7099"/>
                  <a:pt x="1598" y="7099"/>
                </a:cubicBezTo>
                <a:lnTo>
                  <a:pt x="1846" y="7099"/>
                </a:lnTo>
                <a:lnTo>
                  <a:pt x="1846" y="15617"/>
                </a:lnTo>
                <a:cubicBezTo>
                  <a:pt x="1633" y="14836"/>
                  <a:pt x="1172" y="14304"/>
                  <a:pt x="391" y="14126"/>
                </a:cubicBezTo>
                <a:lnTo>
                  <a:pt x="391" y="14126"/>
                </a:lnTo>
                <a:cubicBezTo>
                  <a:pt x="0" y="14659"/>
                  <a:pt x="391" y="14943"/>
                  <a:pt x="781" y="15227"/>
                </a:cubicBezTo>
                <a:cubicBezTo>
                  <a:pt x="1278" y="15617"/>
                  <a:pt x="1669" y="16078"/>
                  <a:pt x="1846" y="16362"/>
                </a:cubicBezTo>
                <a:lnTo>
                  <a:pt x="1846" y="37587"/>
                </a:lnTo>
                <a:cubicBezTo>
                  <a:pt x="1669" y="37907"/>
                  <a:pt x="1314" y="38368"/>
                  <a:pt x="781" y="38723"/>
                </a:cubicBezTo>
                <a:cubicBezTo>
                  <a:pt x="391" y="39007"/>
                  <a:pt x="0" y="39291"/>
                  <a:pt x="391" y="39823"/>
                </a:cubicBezTo>
                <a:cubicBezTo>
                  <a:pt x="1172" y="39646"/>
                  <a:pt x="1633" y="39113"/>
                  <a:pt x="1846" y="38333"/>
                </a:cubicBezTo>
                <a:lnTo>
                  <a:pt x="1846" y="46851"/>
                </a:lnTo>
                <a:lnTo>
                  <a:pt x="1598" y="46851"/>
                </a:lnTo>
                <a:cubicBezTo>
                  <a:pt x="1420" y="46851"/>
                  <a:pt x="1278" y="46993"/>
                  <a:pt x="1278" y="47170"/>
                </a:cubicBezTo>
                <a:cubicBezTo>
                  <a:pt x="1278" y="47383"/>
                  <a:pt x="1420" y="47525"/>
                  <a:pt x="1598" y="47525"/>
                </a:cubicBezTo>
                <a:lnTo>
                  <a:pt x="1846" y="47525"/>
                </a:lnTo>
                <a:lnTo>
                  <a:pt x="1846" y="52139"/>
                </a:lnTo>
                <a:cubicBezTo>
                  <a:pt x="1800" y="52185"/>
                  <a:pt x="1751" y="52208"/>
                  <a:pt x="1707" y="52208"/>
                </a:cubicBezTo>
                <a:cubicBezTo>
                  <a:pt x="1579" y="52208"/>
                  <a:pt x="1483" y="52028"/>
                  <a:pt x="1562" y="51713"/>
                </a:cubicBezTo>
                <a:cubicBezTo>
                  <a:pt x="1669" y="51146"/>
                  <a:pt x="1704" y="50329"/>
                  <a:pt x="1704" y="50329"/>
                </a:cubicBezTo>
                <a:lnTo>
                  <a:pt x="1704" y="50329"/>
                </a:lnTo>
                <a:cubicBezTo>
                  <a:pt x="1314" y="51926"/>
                  <a:pt x="355" y="52743"/>
                  <a:pt x="355" y="52743"/>
                </a:cubicBezTo>
                <a:cubicBezTo>
                  <a:pt x="589" y="52821"/>
                  <a:pt x="876" y="52877"/>
                  <a:pt x="1111" y="52877"/>
                </a:cubicBezTo>
                <a:cubicBezTo>
                  <a:pt x="1304" y="52877"/>
                  <a:pt x="1462" y="52839"/>
                  <a:pt x="1527" y="52743"/>
                </a:cubicBezTo>
                <a:lnTo>
                  <a:pt x="1527" y="52743"/>
                </a:lnTo>
                <a:cubicBezTo>
                  <a:pt x="1456" y="52991"/>
                  <a:pt x="1846" y="53914"/>
                  <a:pt x="2023" y="53949"/>
                </a:cubicBezTo>
                <a:cubicBezTo>
                  <a:pt x="2165" y="53914"/>
                  <a:pt x="2556" y="52991"/>
                  <a:pt x="2485" y="52743"/>
                </a:cubicBezTo>
                <a:lnTo>
                  <a:pt x="2485" y="52743"/>
                </a:lnTo>
                <a:cubicBezTo>
                  <a:pt x="2565" y="52839"/>
                  <a:pt x="2725" y="52877"/>
                  <a:pt x="2915" y="52877"/>
                </a:cubicBezTo>
                <a:cubicBezTo>
                  <a:pt x="3146" y="52877"/>
                  <a:pt x="3422" y="52821"/>
                  <a:pt x="3656" y="52743"/>
                </a:cubicBezTo>
                <a:cubicBezTo>
                  <a:pt x="3656" y="52743"/>
                  <a:pt x="2698" y="51926"/>
                  <a:pt x="2307" y="50329"/>
                </a:cubicBezTo>
                <a:lnTo>
                  <a:pt x="2307" y="50329"/>
                </a:lnTo>
                <a:cubicBezTo>
                  <a:pt x="2307" y="50329"/>
                  <a:pt x="2343" y="51146"/>
                  <a:pt x="2485" y="51713"/>
                </a:cubicBezTo>
                <a:cubicBezTo>
                  <a:pt x="2537" y="52028"/>
                  <a:pt x="2454" y="52208"/>
                  <a:pt x="2321" y="52208"/>
                </a:cubicBezTo>
                <a:cubicBezTo>
                  <a:pt x="2274" y="52208"/>
                  <a:pt x="2221" y="52185"/>
                  <a:pt x="2165" y="52139"/>
                </a:cubicBezTo>
                <a:lnTo>
                  <a:pt x="2165" y="47525"/>
                </a:lnTo>
                <a:lnTo>
                  <a:pt x="2414" y="47525"/>
                </a:lnTo>
                <a:cubicBezTo>
                  <a:pt x="2591" y="47525"/>
                  <a:pt x="2769" y="47383"/>
                  <a:pt x="2769" y="47170"/>
                </a:cubicBezTo>
                <a:cubicBezTo>
                  <a:pt x="2769" y="46993"/>
                  <a:pt x="2627" y="46851"/>
                  <a:pt x="2414" y="46851"/>
                </a:cubicBezTo>
                <a:lnTo>
                  <a:pt x="2165" y="46851"/>
                </a:lnTo>
                <a:lnTo>
                  <a:pt x="2165" y="38333"/>
                </a:lnTo>
                <a:cubicBezTo>
                  <a:pt x="2378" y="39113"/>
                  <a:pt x="2840" y="39646"/>
                  <a:pt x="3621" y="39823"/>
                </a:cubicBezTo>
                <a:cubicBezTo>
                  <a:pt x="4011" y="39291"/>
                  <a:pt x="3656" y="39007"/>
                  <a:pt x="3230" y="38723"/>
                </a:cubicBezTo>
                <a:cubicBezTo>
                  <a:pt x="2733" y="38368"/>
                  <a:pt x="2378" y="37907"/>
                  <a:pt x="2165" y="37587"/>
                </a:cubicBezTo>
                <a:lnTo>
                  <a:pt x="2165" y="16362"/>
                </a:lnTo>
                <a:cubicBezTo>
                  <a:pt x="2378" y="16078"/>
                  <a:pt x="2733" y="15617"/>
                  <a:pt x="3230" y="15227"/>
                </a:cubicBezTo>
                <a:cubicBezTo>
                  <a:pt x="3656" y="14943"/>
                  <a:pt x="4011" y="14659"/>
                  <a:pt x="3621" y="14126"/>
                </a:cubicBezTo>
                <a:lnTo>
                  <a:pt x="3621" y="14126"/>
                </a:lnTo>
                <a:cubicBezTo>
                  <a:pt x="2840" y="14304"/>
                  <a:pt x="2378" y="14836"/>
                  <a:pt x="2165" y="15617"/>
                </a:cubicBezTo>
                <a:lnTo>
                  <a:pt x="2165" y="7099"/>
                </a:lnTo>
                <a:lnTo>
                  <a:pt x="2414" y="7099"/>
                </a:lnTo>
                <a:cubicBezTo>
                  <a:pt x="2591" y="7099"/>
                  <a:pt x="2769" y="6957"/>
                  <a:pt x="2769" y="6779"/>
                </a:cubicBezTo>
                <a:cubicBezTo>
                  <a:pt x="2769" y="6602"/>
                  <a:pt x="2627" y="6460"/>
                  <a:pt x="2414" y="6460"/>
                </a:cubicBezTo>
                <a:lnTo>
                  <a:pt x="2165" y="6460"/>
                </a:lnTo>
                <a:lnTo>
                  <a:pt x="2165" y="1810"/>
                </a:lnTo>
                <a:cubicBezTo>
                  <a:pt x="2221" y="1764"/>
                  <a:pt x="2274" y="1742"/>
                  <a:pt x="2321" y="1742"/>
                </a:cubicBezTo>
                <a:cubicBezTo>
                  <a:pt x="2454" y="1742"/>
                  <a:pt x="2537" y="1921"/>
                  <a:pt x="2485" y="2236"/>
                </a:cubicBezTo>
                <a:cubicBezTo>
                  <a:pt x="2343" y="2804"/>
                  <a:pt x="2307" y="3620"/>
                  <a:pt x="2307" y="3620"/>
                </a:cubicBezTo>
                <a:cubicBezTo>
                  <a:pt x="2698" y="2023"/>
                  <a:pt x="3656" y="1207"/>
                  <a:pt x="3656" y="1207"/>
                </a:cubicBezTo>
                <a:cubicBezTo>
                  <a:pt x="3422" y="1129"/>
                  <a:pt x="3146" y="1073"/>
                  <a:pt x="2915" y="1073"/>
                </a:cubicBezTo>
                <a:cubicBezTo>
                  <a:pt x="2725" y="1073"/>
                  <a:pt x="2565" y="1111"/>
                  <a:pt x="2485" y="1207"/>
                </a:cubicBezTo>
                <a:cubicBezTo>
                  <a:pt x="2556" y="958"/>
                  <a:pt x="2165" y="36"/>
                  <a:pt x="20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8"/>
          <p:cNvSpPr/>
          <p:nvPr/>
        </p:nvSpPr>
        <p:spPr>
          <a:xfrm>
            <a:off x="8769709" y="1928852"/>
            <a:ext cx="87392" cy="1185821"/>
          </a:xfrm>
          <a:custGeom>
            <a:avLst/>
            <a:gdLst/>
            <a:ahLst/>
            <a:cxnLst/>
            <a:rect l="l" t="t" r="r" b="b"/>
            <a:pathLst>
              <a:path w="3976" h="53950" extrusionOk="0">
                <a:moveTo>
                  <a:pt x="1988" y="0"/>
                </a:moveTo>
                <a:cubicBezTo>
                  <a:pt x="1811" y="36"/>
                  <a:pt x="1456" y="958"/>
                  <a:pt x="1527" y="1207"/>
                </a:cubicBezTo>
                <a:cubicBezTo>
                  <a:pt x="1447" y="1111"/>
                  <a:pt x="1280" y="1073"/>
                  <a:pt x="1085" y="1073"/>
                </a:cubicBezTo>
                <a:cubicBezTo>
                  <a:pt x="848" y="1073"/>
                  <a:pt x="570" y="1129"/>
                  <a:pt x="356" y="1207"/>
                </a:cubicBezTo>
                <a:cubicBezTo>
                  <a:pt x="356" y="1207"/>
                  <a:pt x="1314" y="2023"/>
                  <a:pt x="1669" y="3620"/>
                </a:cubicBezTo>
                <a:cubicBezTo>
                  <a:pt x="1669" y="3620"/>
                  <a:pt x="1669" y="2804"/>
                  <a:pt x="1527" y="2236"/>
                </a:cubicBezTo>
                <a:cubicBezTo>
                  <a:pt x="1448" y="1921"/>
                  <a:pt x="1544" y="1742"/>
                  <a:pt x="1671" y="1742"/>
                </a:cubicBezTo>
                <a:cubicBezTo>
                  <a:pt x="1716" y="1742"/>
                  <a:pt x="1765" y="1764"/>
                  <a:pt x="1811" y="1810"/>
                </a:cubicBezTo>
                <a:lnTo>
                  <a:pt x="1811" y="6460"/>
                </a:lnTo>
                <a:lnTo>
                  <a:pt x="1562" y="6460"/>
                </a:lnTo>
                <a:cubicBezTo>
                  <a:pt x="1385" y="6460"/>
                  <a:pt x="1243" y="6602"/>
                  <a:pt x="1243" y="6779"/>
                </a:cubicBezTo>
                <a:cubicBezTo>
                  <a:pt x="1243" y="6957"/>
                  <a:pt x="1385" y="7099"/>
                  <a:pt x="1562" y="7099"/>
                </a:cubicBezTo>
                <a:lnTo>
                  <a:pt x="1811" y="7099"/>
                </a:lnTo>
                <a:lnTo>
                  <a:pt x="1811" y="15617"/>
                </a:lnTo>
                <a:cubicBezTo>
                  <a:pt x="1598" y="14836"/>
                  <a:pt x="1172" y="14304"/>
                  <a:pt x="356" y="14126"/>
                </a:cubicBezTo>
                <a:lnTo>
                  <a:pt x="356" y="14126"/>
                </a:lnTo>
                <a:cubicBezTo>
                  <a:pt x="1" y="14659"/>
                  <a:pt x="356" y="14943"/>
                  <a:pt x="746" y="15227"/>
                </a:cubicBezTo>
                <a:cubicBezTo>
                  <a:pt x="1278" y="15617"/>
                  <a:pt x="1633" y="16078"/>
                  <a:pt x="1811" y="16362"/>
                </a:cubicBezTo>
                <a:lnTo>
                  <a:pt x="1811" y="37587"/>
                </a:lnTo>
                <a:cubicBezTo>
                  <a:pt x="1633" y="37907"/>
                  <a:pt x="1278" y="38368"/>
                  <a:pt x="746" y="38723"/>
                </a:cubicBezTo>
                <a:cubicBezTo>
                  <a:pt x="356" y="39007"/>
                  <a:pt x="1" y="39291"/>
                  <a:pt x="356" y="39823"/>
                </a:cubicBezTo>
                <a:cubicBezTo>
                  <a:pt x="1172" y="39646"/>
                  <a:pt x="1598" y="39113"/>
                  <a:pt x="1811" y="38333"/>
                </a:cubicBezTo>
                <a:lnTo>
                  <a:pt x="1811" y="46851"/>
                </a:lnTo>
                <a:lnTo>
                  <a:pt x="1562" y="46851"/>
                </a:lnTo>
                <a:cubicBezTo>
                  <a:pt x="1385" y="46851"/>
                  <a:pt x="1243" y="46993"/>
                  <a:pt x="1243" y="47170"/>
                </a:cubicBezTo>
                <a:cubicBezTo>
                  <a:pt x="1243" y="47383"/>
                  <a:pt x="1385" y="47525"/>
                  <a:pt x="1562" y="47525"/>
                </a:cubicBezTo>
                <a:lnTo>
                  <a:pt x="1811" y="47525"/>
                </a:lnTo>
                <a:lnTo>
                  <a:pt x="1811" y="52139"/>
                </a:lnTo>
                <a:cubicBezTo>
                  <a:pt x="1765" y="52185"/>
                  <a:pt x="1716" y="52208"/>
                  <a:pt x="1671" y="52208"/>
                </a:cubicBezTo>
                <a:cubicBezTo>
                  <a:pt x="1544" y="52208"/>
                  <a:pt x="1448" y="52028"/>
                  <a:pt x="1527" y="51713"/>
                </a:cubicBezTo>
                <a:cubicBezTo>
                  <a:pt x="1669" y="51146"/>
                  <a:pt x="1669" y="50329"/>
                  <a:pt x="1669" y="50329"/>
                </a:cubicBezTo>
                <a:lnTo>
                  <a:pt x="1669" y="50329"/>
                </a:lnTo>
                <a:cubicBezTo>
                  <a:pt x="1314" y="51926"/>
                  <a:pt x="356" y="52743"/>
                  <a:pt x="356" y="52743"/>
                </a:cubicBezTo>
                <a:cubicBezTo>
                  <a:pt x="570" y="52821"/>
                  <a:pt x="848" y="52877"/>
                  <a:pt x="1085" y="52877"/>
                </a:cubicBezTo>
                <a:cubicBezTo>
                  <a:pt x="1280" y="52877"/>
                  <a:pt x="1447" y="52839"/>
                  <a:pt x="1527" y="52743"/>
                </a:cubicBezTo>
                <a:lnTo>
                  <a:pt x="1527" y="52743"/>
                </a:lnTo>
                <a:cubicBezTo>
                  <a:pt x="1456" y="52991"/>
                  <a:pt x="1811" y="53914"/>
                  <a:pt x="1988" y="53949"/>
                </a:cubicBezTo>
                <a:cubicBezTo>
                  <a:pt x="2130" y="53914"/>
                  <a:pt x="2521" y="52991"/>
                  <a:pt x="2450" y="52743"/>
                </a:cubicBezTo>
                <a:lnTo>
                  <a:pt x="2450" y="52743"/>
                </a:lnTo>
                <a:cubicBezTo>
                  <a:pt x="2530" y="52839"/>
                  <a:pt x="2697" y="52877"/>
                  <a:pt x="2892" y="52877"/>
                </a:cubicBezTo>
                <a:cubicBezTo>
                  <a:pt x="3128" y="52877"/>
                  <a:pt x="3407" y="52821"/>
                  <a:pt x="3621" y="52743"/>
                </a:cubicBezTo>
                <a:cubicBezTo>
                  <a:pt x="3621" y="52743"/>
                  <a:pt x="2663" y="51926"/>
                  <a:pt x="2272" y="50329"/>
                </a:cubicBezTo>
                <a:lnTo>
                  <a:pt x="2272" y="50329"/>
                </a:lnTo>
                <a:cubicBezTo>
                  <a:pt x="2272" y="50329"/>
                  <a:pt x="2308" y="51146"/>
                  <a:pt x="2450" y="51713"/>
                </a:cubicBezTo>
                <a:cubicBezTo>
                  <a:pt x="2502" y="52028"/>
                  <a:pt x="2419" y="52208"/>
                  <a:pt x="2285" y="52208"/>
                </a:cubicBezTo>
                <a:cubicBezTo>
                  <a:pt x="2239" y="52208"/>
                  <a:pt x="2186" y="52185"/>
                  <a:pt x="2130" y="52139"/>
                </a:cubicBezTo>
                <a:lnTo>
                  <a:pt x="2130" y="47525"/>
                </a:lnTo>
                <a:lnTo>
                  <a:pt x="2379" y="47525"/>
                </a:lnTo>
                <a:cubicBezTo>
                  <a:pt x="2592" y="47525"/>
                  <a:pt x="2734" y="47383"/>
                  <a:pt x="2734" y="47170"/>
                </a:cubicBezTo>
                <a:cubicBezTo>
                  <a:pt x="2734" y="46993"/>
                  <a:pt x="2592" y="46851"/>
                  <a:pt x="2379" y="46851"/>
                </a:cubicBezTo>
                <a:lnTo>
                  <a:pt x="2130" y="46851"/>
                </a:lnTo>
                <a:lnTo>
                  <a:pt x="2130" y="38333"/>
                </a:lnTo>
                <a:cubicBezTo>
                  <a:pt x="2379" y="39113"/>
                  <a:pt x="2805" y="39646"/>
                  <a:pt x="3585" y="39823"/>
                </a:cubicBezTo>
                <a:cubicBezTo>
                  <a:pt x="3976" y="39291"/>
                  <a:pt x="3621" y="39007"/>
                  <a:pt x="3195" y="38723"/>
                </a:cubicBezTo>
                <a:cubicBezTo>
                  <a:pt x="2698" y="38368"/>
                  <a:pt x="2343" y="37907"/>
                  <a:pt x="2130" y="37587"/>
                </a:cubicBezTo>
                <a:lnTo>
                  <a:pt x="2130" y="16362"/>
                </a:lnTo>
                <a:cubicBezTo>
                  <a:pt x="2343" y="16078"/>
                  <a:pt x="2698" y="15617"/>
                  <a:pt x="3195" y="15227"/>
                </a:cubicBezTo>
                <a:cubicBezTo>
                  <a:pt x="3621" y="14943"/>
                  <a:pt x="3976" y="14659"/>
                  <a:pt x="3585" y="14126"/>
                </a:cubicBezTo>
                <a:lnTo>
                  <a:pt x="3585" y="14126"/>
                </a:lnTo>
                <a:cubicBezTo>
                  <a:pt x="2805" y="14304"/>
                  <a:pt x="2379" y="14836"/>
                  <a:pt x="2130" y="15617"/>
                </a:cubicBezTo>
                <a:lnTo>
                  <a:pt x="2130" y="7099"/>
                </a:lnTo>
                <a:lnTo>
                  <a:pt x="2379" y="7099"/>
                </a:lnTo>
                <a:cubicBezTo>
                  <a:pt x="2592" y="7099"/>
                  <a:pt x="2734" y="6957"/>
                  <a:pt x="2734" y="6779"/>
                </a:cubicBezTo>
                <a:cubicBezTo>
                  <a:pt x="2734" y="6602"/>
                  <a:pt x="2592" y="6460"/>
                  <a:pt x="2379" y="6460"/>
                </a:cubicBezTo>
                <a:lnTo>
                  <a:pt x="2130" y="6460"/>
                </a:lnTo>
                <a:lnTo>
                  <a:pt x="2130" y="1810"/>
                </a:lnTo>
                <a:cubicBezTo>
                  <a:pt x="2186" y="1764"/>
                  <a:pt x="2239" y="1742"/>
                  <a:pt x="2285" y="1742"/>
                </a:cubicBezTo>
                <a:cubicBezTo>
                  <a:pt x="2419" y="1742"/>
                  <a:pt x="2502" y="1921"/>
                  <a:pt x="2450" y="2236"/>
                </a:cubicBezTo>
                <a:cubicBezTo>
                  <a:pt x="2308" y="2804"/>
                  <a:pt x="2272" y="3620"/>
                  <a:pt x="2272" y="3620"/>
                </a:cubicBezTo>
                <a:cubicBezTo>
                  <a:pt x="2663" y="2023"/>
                  <a:pt x="3621" y="1207"/>
                  <a:pt x="3621" y="1207"/>
                </a:cubicBezTo>
                <a:cubicBezTo>
                  <a:pt x="3407" y="1129"/>
                  <a:pt x="3128" y="1073"/>
                  <a:pt x="2892" y="1073"/>
                </a:cubicBezTo>
                <a:cubicBezTo>
                  <a:pt x="2697" y="1073"/>
                  <a:pt x="2530" y="1111"/>
                  <a:pt x="2450" y="1207"/>
                </a:cubicBezTo>
                <a:cubicBezTo>
                  <a:pt x="2521" y="958"/>
                  <a:pt x="2130" y="36"/>
                  <a:pt x="19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1" name="Google Shape;491;p18"/>
          <p:cNvPicPr preferRelativeResize="0"/>
          <p:nvPr/>
        </p:nvPicPr>
        <p:blipFill rotWithShape="1">
          <a:blip r:embed="rId3">
            <a:alphaModFix amt="80000"/>
          </a:blip>
          <a:srcRect/>
          <a:stretch/>
        </p:blipFill>
        <p:spPr>
          <a:xfrm rot="10800000">
            <a:off x="787826" y="-13844"/>
            <a:ext cx="1550250" cy="15810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2" name="Google Shape;492;p18"/>
          <p:cNvGrpSpPr/>
          <p:nvPr/>
        </p:nvGrpSpPr>
        <p:grpSpPr>
          <a:xfrm>
            <a:off x="116946" y="179269"/>
            <a:ext cx="509859" cy="509810"/>
            <a:chOff x="4966162" y="3380224"/>
            <a:chExt cx="656104" cy="656126"/>
          </a:xfrm>
        </p:grpSpPr>
        <p:sp>
          <p:nvSpPr>
            <p:cNvPr id="493" name="Google Shape;493;p18"/>
            <p:cNvSpPr/>
            <p:nvPr/>
          </p:nvSpPr>
          <p:spPr>
            <a:xfrm>
              <a:off x="5088635" y="3438735"/>
              <a:ext cx="199732" cy="237186"/>
            </a:xfrm>
            <a:custGeom>
              <a:avLst/>
              <a:gdLst/>
              <a:ahLst/>
              <a:cxnLst/>
              <a:rect l="l" t="t" r="r" b="b"/>
              <a:pathLst>
                <a:path w="9087" h="10791" extrusionOk="0">
                  <a:moveTo>
                    <a:pt x="1740" y="1"/>
                  </a:moveTo>
                  <a:lnTo>
                    <a:pt x="1740" y="1"/>
                  </a:lnTo>
                  <a:cubicBezTo>
                    <a:pt x="1" y="5183"/>
                    <a:pt x="7419" y="5254"/>
                    <a:pt x="8945" y="10790"/>
                  </a:cubicBezTo>
                  <a:cubicBezTo>
                    <a:pt x="9087" y="7099"/>
                    <a:pt x="7809" y="746"/>
                    <a:pt x="1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5300061" y="3438735"/>
              <a:ext cx="198941" cy="237186"/>
            </a:xfrm>
            <a:custGeom>
              <a:avLst/>
              <a:gdLst/>
              <a:ahLst/>
              <a:cxnLst/>
              <a:rect l="l" t="t" r="r" b="b"/>
              <a:pathLst>
                <a:path w="9051" h="10791" extrusionOk="0">
                  <a:moveTo>
                    <a:pt x="7347" y="1"/>
                  </a:moveTo>
                  <a:lnTo>
                    <a:pt x="7347" y="1"/>
                  </a:lnTo>
                  <a:cubicBezTo>
                    <a:pt x="1242" y="746"/>
                    <a:pt x="0" y="7099"/>
                    <a:pt x="107" y="10790"/>
                  </a:cubicBezTo>
                  <a:cubicBezTo>
                    <a:pt x="1633" y="5254"/>
                    <a:pt x="9051" y="5183"/>
                    <a:pt x="7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5238429" y="3380224"/>
              <a:ext cx="110801" cy="123286"/>
            </a:xfrm>
            <a:custGeom>
              <a:avLst/>
              <a:gdLst/>
              <a:ahLst/>
              <a:cxnLst/>
              <a:rect l="l" t="t" r="r" b="b"/>
              <a:pathLst>
                <a:path w="5041" h="5609" extrusionOk="0">
                  <a:moveTo>
                    <a:pt x="2520" y="1"/>
                  </a:moveTo>
                  <a:cubicBezTo>
                    <a:pt x="2272" y="107"/>
                    <a:pt x="1704" y="1491"/>
                    <a:pt x="1810" y="1882"/>
                  </a:cubicBezTo>
                  <a:cubicBezTo>
                    <a:pt x="1697" y="1720"/>
                    <a:pt x="1443" y="1654"/>
                    <a:pt x="1139" y="1654"/>
                  </a:cubicBezTo>
                  <a:cubicBezTo>
                    <a:pt x="778" y="1654"/>
                    <a:pt x="347" y="1747"/>
                    <a:pt x="0" y="1882"/>
                  </a:cubicBezTo>
                  <a:cubicBezTo>
                    <a:pt x="0" y="1882"/>
                    <a:pt x="1491" y="3124"/>
                    <a:pt x="2059" y="5608"/>
                  </a:cubicBezTo>
                  <a:cubicBezTo>
                    <a:pt x="2059" y="5608"/>
                    <a:pt x="2023" y="4331"/>
                    <a:pt x="1810" y="3479"/>
                  </a:cubicBezTo>
                  <a:cubicBezTo>
                    <a:pt x="1708" y="2989"/>
                    <a:pt x="1853" y="2711"/>
                    <a:pt x="2055" y="2711"/>
                  </a:cubicBezTo>
                  <a:cubicBezTo>
                    <a:pt x="2204" y="2711"/>
                    <a:pt x="2384" y="2863"/>
                    <a:pt x="2520" y="3195"/>
                  </a:cubicBezTo>
                  <a:cubicBezTo>
                    <a:pt x="2671" y="2863"/>
                    <a:pt x="2861" y="2711"/>
                    <a:pt x="3012" y="2711"/>
                  </a:cubicBezTo>
                  <a:cubicBezTo>
                    <a:pt x="3217" y="2711"/>
                    <a:pt x="3353" y="2989"/>
                    <a:pt x="3230" y="3479"/>
                  </a:cubicBezTo>
                  <a:cubicBezTo>
                    <a:pt x="3017" y="4331"/>
                    <a:pt x="2982" y="5608"/>
                    <a:pt x="2982" y="5608"/>
                  </a:cubicBezTo>
                  <a:cubicBezTo>
                    <a:pt x="3585" y="3124"/>
                    <a:pt x="5040" y="1882"/>
                    <a:pt x="5040" y="1882"/>
                  </a:cubicBezTo>
                  <a:cubicBezTo>
                    <a:pt x="4713" y="1747"/>
                    <a:pt x="4291" y="1654"/>
                    <a:pt x="3934" y="1654"/>
                  </a:cubicBezTo>
                  <a:cubicBezTo>
                    <a:pt x="3633" y="1654"/>
                    <a:pt x="3379" y="1720"/>
                    <a:pt x="3266" y="1882"/>
                  </a:cubicBezTo>
                  <a:cubicBezTo>
                    <a:pt x="3372" y="1491"/>
                    <a:pt x="2769" y="107"/>
                    <a:pt x="2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5278213" y="3522215"/>
              <a:ext cx="32003" cy="21870"/>
            </a:xfrm>
            <a:custGeom>
              <a:avLst/>
              <a:gdLst/>
              <a:ahLst/>
              <a:cxnLst/>
              <a:rect l="l" t="t" r="r" b="b"/>
              <a:pathLst>
                <a:path w="1456" h="995" extrusionOk="0">
                  <a:moveTo>
                    <a:pt x="710" y="0"/>
                  </a:moveTo>
                  <a:cubicBezTo>
                    <a:pt x="320" y="0"/>
                    <a:pt x="0" y="213"/>
                    <a:pt x="0" y="497"/>
                  </a:cubicBezTo>
                  <a:cubicBezTo>
                    <a:pt x="0" y="781"/>
                    <a:pt x="320" y="994"/>
                    <a:pt x="710" y="994"/>
                  </a:cubicBezTo>
                  <a:cubicBezTo>
                    <a:pt x="1101" y="994"/>
                    <a:pt x="1456" y="781"/>
                    <a:pt x="1456" y="497"/>
                  </a:cubicBezTo>
                  <a:cubicBezTo>
                    <a:pt x="1456" y="213"/>
                    <a:pt x="1101" y="0"/>
                    <a:pt x="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5024673" y="3717024"/>
              <a:ext cx="237186" cy="164366"/>
            </a:xfrm>
            <a:custGeom>
              <a:avLst/>
              <a:gdLst/>
              <a:ahLst/>
              <a:cxnLst/>
              <a:rect l="l" t="t" r="r" b="b"/>
              <a:pathLst>
                <a:path w="10791" h="7478" extrusionOk="0">
                  <a:moveTo>
                    <a:pt x="10244" y="0"/>
                  </a:moveTo>
                  <a:cubicBezTo>
                    <a:pt x="6474" y="0"/>
                    <a:pt x="677" y="1434"/>
                    <a:pt x="0" y="7216"/>
                  </a:cubicBezTo>
                  <a:cubicBezTo>
                    <a:pt x="535" y="7396"/>
                    <a:pt x="1014" y="7478"/>
                    <a:pt x="1451" y="7478"/>
                  </a:cubicBezTo>
                  <a:cubicBezTo>
                    <a:pt x="5221" y="7478"/>
                    <a:pt x="5796" y="1378"/>
                    <a:pt x="10790" y="11"/>
                  </a:cubicBezTo>
                  <a:cubicBezTo>
                    <a:pt x="10614" y="4"/>
                    <a:pt x="10431" y="0"/>
                    <a:pt x="10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024673" y="3535381"/>
              <a:ext cx="237186" cy="164850"/>
            </a:xfrm>
            <a:custGeom>
              <a:avLst/>
              <a:gdLst/>
              <a:ahLst/>
              <a:cxnLst/>
              <a:rect l="l" t="t" r="r" b="b"/>
              <a:pathLst>
                <a:path w="10791" h="7500" extrusionOk="0">
                  <a:moveTo>
                    <a:pt x="1427" y="1"/>
                  </a:moveTo>
                  <a:cubicBezTo>
                    <a:pt x="997" y="1"/>
                    <a:pt x="525" y="79"/>
                    <a:pt x="0" y="253"/>
                  </a:cubicBezTo>
                  <a:cubicBezTo>
                    <a:pt x="683" y="6128"/>
                    <a:pt x="6593" y="7500"/>
                    <a:pt x="10359" y="7500"/>
                  </a:cubicBezTo>
                  <a:cubicBezTo>
                    <a:pt x="10506" y="7500"/>
                    <a:pt x="10650" y="7498"/>
                    <a:pt x="10790" y="7494"/>
                  </a:cubicBezTo>
                  <a:cubicBezTo>
                    <a:pt x="5786" y="6123"/>
                    <a:pt x="5218" y="1"/>
                    <a:pt x="1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4966162" y="3653282"/>
              <a:ext cx="122495" cy="110801"/>
            </a:xfrm>
            <a:custGeom>
              <a:avLst/>
              <a:gdLst/>
              <a:ahLst/>
              <a:cxnLst/>
              <a:rect l="l" t="t" r="r" b="b"/>
              <a:pathLst>
                <a:path w="5573" h="5041" extrusionOk="0">
                  <a:moveTo>
                    <a:pt x="1846" y="0"/>
                  </a:moveTo>
                  <a:cubicBezTo>
                    <a:pt x="1633" y="603"/>
                    <a:pt x="1526" y="1526"/>
                    <a:pt x="1846" y="1775"/>
                  </a:cubicBezTo>
                  <a:cubicBezTo>
                    <a:pt x="1815" y="1766"/>
                    <a:pt x="1777" y="1762"/>
                    <a:pt x="1735" y="1762"/>
                  </a:cubicBezTo>
                  <a:cubicBezTo>
                    <a:pt x="1243" y="1762"/>
                    <a:pt x="66" y="2291"/>
                    <a:pt x="0" y="2520"/>
                  </a:cubicBezTo>
                  <a:cubicBezTo>
                    <a:pt x="65" y="2748"/>
                    <a:pt x="1232" y="3243"/>
                    <a:pt x="1728" y="3243"/>
                  </a:cubicBezTo>
                  <a:cubicBezTo>
                    <a:pt x="1773" y="3243"/>
                    <a:pt x="1813" y="3239"/>
                    <a:pt x="1846" y="3230"/>
                  </a:cubicBezTo>
                  <a:lnTo>
                    <a:pt x="1846" y="3230"/>
                  </a:lnTo>
                  <a:cubicBezTo>
                    <a:pt x="1526" y="3478"/>
                    <a:pt x="1633" y="4401"/>
                    <a:pt x="1846" y="5040"/>
                  </a:cubicBezTo>
                  <a:cubicBezTo>
                    <a:pt x="1846" y="5040"/>
                    <a:pt x="3088" y="3549"/>
                    <a:pt x="5573" y="2982"/>
                  </a:cubicBezTo>
                  <a:lnTo>
                    <a:pt x="5573" y="2982"/>
                  </a:lnTo>
                  <a:cubicBezTo>
                    <a:pt x="5572" y="2982"/>
                    <a:pt x="4295" y="3017"/>
                    <a:pt x="3443" y="3230"/>
                  </a:cubicBezTo>
                  <a:cubicBezTo>
                    <a:pt x="3332" y="3253"/>
                    <a:pt x="3232" y="3264"/>
                    <a:pt x="3145" y="3264"/>
                  </a:cubicBezTo>
                  <a:cubicBezTo>
                    <a:pt x="2561" y="3264"/>
                    <a:pt x="2511" y="2798"/>
                    <a:pt x="3159" y="2520"/>
                  </a:cubicBezTo>
                  <a:cubicBezTo>
                    <a:pt x="2526" y="2219"/>
                    <a:pt x="2559" y="1764"/>
                    <a:pt x="3105" y="1764"/>
                  </a:cubicBezTo>
                  <a:cubicBezTo>
                    <a:pt x="3201" y="1764"/>
                    <a:pt x="3315" y="1778"/>
                    <a:pt x="3443" y="1810"/>
                  </a:cubicBezTo>
                  <a:cubicBezTo>
                    <a:pt x="4330" y="2023"/>
                    <a:pt x="5573" y="2059"/>
                    <a:pt x="5573" y="2059"/>
                  </a:cubicBezTo>
                  <a:cubicBezTo>
                    <a:pt x="3088" y="1455"/>
                    <a:pt x="1846" y="0"/>
                    <a:pt x="1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5107362" y="3692274"/>
              <a:ext cx="21870" cy="32003"/>
            </a:xfrm>
            <a:custGeom>
              <a:avLst/>
              <a:gdLst/>
              <a:ahLst/>
              <a:cxnLst/>
              <a:rect l="l" t="t" r="r" b="b"/>
              <a:pathLst>
                <a:path w="995" h="1456" extrusionOk="0">
                  <a:moveTo>
                    <a:pt x="497" y="1"/>
                  </a:moveTo>
                  <a:cubicBezTo>
                    <a:pt x="249" y="1"/>
                    <a:pt x="0" y="320"/>
                    <a:pt x="0" y="746"/>
                  </a:cubicBezTo>
                  <a:cubicBezTo>
                    <a:pt x="0" y="1137"/>
                    <a:pt x="249" y="1456"/>
                    <a:pt x="497" y="1456"/>
                  </a:cubicBezTo>
                  <a:cubicBezTo>
                    <a:pt x="781" y="1456"/>
                    <a:pt x="994" y="1137"/>
                    <a:pt x="994" y="746"/>
                  </a:cubicBezTo>
                  <a:cubicBezTo>
                    <a:pt x="994" y="320"/>
                    <a:pt x="781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5300061" y="3740652"/>
              <a:ext cx="198941" cy="237186"/>
            </a:xfrm>
            <a:custGeom>
              <a:avLst/>
              <a:gdLst/>
              <a:ahLst/>
              <a:cxnLst/>
              <a:rect l="l" t="t" r="r" b="b"/>
              <a:pathLst>
                <a:path w="9051" h="10791" extrusionOk="0">
                  <a:moveTo>
                    <a:pt x="107" y="0"/>
                  </a:moveTo>
                  <a:cubicBezTo>
                    <a:pt x="0" y="3727"/>
                    <a:pt x="1242" y="10080"/>
                    <a:pt x="7347" y="10790"/>
                  </a:cubicBezTo>
                  <a:cubicBezTo>
                    <a:pt x="9051" y="5644"/>
                    <a:pt x="1633" y="5573"/>
                    <a:pt x="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5088635" y="3740652"/>
              <a:ext cx="199732" cy="237186"/>
            </a:xfrm>
            <a:custGeom>
              <a:avLst/>
              <a:gdLst/>
              <a:ahLst/>
              <a:cxnLst/>
              <a:rect l="l" t="t" r="r" b="b"/>
              <a:pathLst>
                <a:path w="9087" h="10791" extrusionOk="0">
                  <a:moveTo>
                    <a:pt x="8945" y="0"/>
                  </a:moveTo>
                  <a:cubicBezTo>
                    <a:pt x="7419" y="5573"/>
                    <a:pt x="1" y="5644"/>
                    <a:pt x="1740" y="10790"/>
                  </a:cubicBezTo>
                  <a:cubicBezTo>
                    <a:pt x="7809" y="10080"/>
                    <a:pt x="9087" y="3727"/>
                    <a:pt x="89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5238429" y="3913833"/>
              <a:ext cx="110801" cy="122517"/>
            </a:xfrm>
            <a:custGeom>
              <a:avLst/>
              <a:gdLst/>
              <a:ahLst/>
              <a:cxnLst/>
              <a:rect l="l" t="t" r="r" b="b"/>
              <a:pathLst>
                <a:path w="5041" h="5574" extrusionOk="0">
                  <a:moveTo>
                    <a:pt x="2059" y="1"/>
                  </a:moveTo>
                  <a:lnTo>
                    <a:pt x="2059" y="1"/>
                  </a:lnTo>
                  <a:cubicBezTo>
                    <a:pt x="1455" y="2485"/>
                    <a:pt x="0" y="3727"/>
                    <a:pt x="0" y="3727"/>
                  </a:cubicBezTo>
                  <a:cubicBezTo>
                    <a:pt x="351" y="3844"/>
                    <a:pt x="787" y="3929"/>
                    <a:pt x="1150" y="3929"/>
                  </a:cubicBezTo>
                  <a:cubicBezTo>
                    <a:pt x="1449" y="3929"/>
                    <a:pt x="1698" y="3872"/>
                    <a:pt x="1810" y="3727"/>
                  </a:cubicBezTo>
                  <a:lnTo>
                    <a:pt x="1810" y="3727"/>
                  </a:lnTo>
                  <a:cubicBezTo>
                    <a:pt x="1704" y="4118"/>
                    <a:pt x="2272" y="5502"/>
                    <a:pt x="2520" y="5573"/>
                  </a:cubicBezTo>
                  <a:cubicBezTo>
                    <a:pt x="2769" y="5502"/>
                    <a:pt x="3372" y="4118"/>
                    <a:pt x="3230" y="3727"/>
                  </a:cubicBezTo>
                  <a:lnTo>
                    <a:pt x="3230" y="3727"/>
                  </a:lnTo>
                  <a:cubicBezTo>
                    <a:pt x="3358" y="3872"/>
                    <a:pt x="3617" y="3929"/>
                    <a:pt x="3917" y="3929"/>
                  </a:cubicBezTo>
                  <a:cubicBezTo>
                    <a:pt x="4282" y="3929"/>
                    <a:pt x="4709" y="3844"/>
                    <a:pt x="5040" y="3727"/>
                  </a:cubicBezTo>
                  <a:cubicBezTo>
                    <a:pt x="5040" y="3727"/>
                    <a:pt x="3585" y="2485"/>
                    <a:pt x="2982" y="1"/>
                  </a:cubicBezTo>
                  <a:lnTo>
                    <a:pt x="2982" y="1"/>
                  </a:lnTo>
                  <a:cubicBezTo>
                    <a:pt x="2982" y="1"/>
                    <a:pt x="3017" y="1279"/>
                    <a:pt x="3230" y="2130"/>
                  </a:cubicBezTo>
                  <a:cubicBezTo>
                    <a:pt x="3332" y="2617"/>
                    <a:pt x="3201" y="2884"/>
                    <a:pt x="3005" y="2884"/>
                  </a:cubicBezTo>
                  <a:cubicBezTo>
                    <a:pt x="2857" y="2884"/>
                    <a:pt x="2672" y="2734"/>
                    <a:pt x="2520" y="2414"/>
                  </a:cubicBezTo>
                  <a:cubicBezTo>
                    <a:pt x="2368" y="2734"/>
                    <a:pt x="2183" y="2884"/>
                    <a:pt x="2036" y="2884"/>
                  </a:cubicBezTo>
                  <a:cubicBezTo>
                    <a:pt x="1839" y="2884"/>
                    <a:pt x="1709" y="2617"/>
                    <a:pt x="1810" y="2130"/>
                  </a:cubicBezTo>
                  <a:cubicBezTo>
                    <a:pt x="2023" y="1279"/>
                    <a:pt x="2059" y="1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5278213" y="3873280"/>
              <a:ext cx="32003" cy="21848"/>
            </a:xfrm>
            <a:custGeom>
              <a:avLst/>
              <a:gdLst/>
              <a:ahLst/>
              <a:cxnLst/>
              <a:rect l="l" t="t" r="r" b="b"/>
              <a:pathLst>
                <a:path w="1456" h="994" extrusionOk="0">
                  <a:moveTo>
                    <a:pt x="710" y="0"/>
                  </a:moveTo>
                  <a:cubicBezTo>
                    <a:pt x="320" y="0"/>
                    <a:pt x="0" y="213"/>
                    <a:pt x="0" y="497"/>
                  </a:cubicBezTo>
                  <a:cubicBezTo>
                    <a:pt x="0" y="745"/>
                    <a:pt x="320" y="994"/>
                    <a:pt x="710" y="994"/>
                  </a:cubicBezTo>
                  <a:cubicBezTo>
                    <a:pt x="1101" y="994"/>
                    <a:pt x="1456" y="745"/>
                    <a:pt x="1456" y="497"/>
                  </a:cubicBezTo>
                  <a:cubicBezTo>
                    <a:pt x="1456" y="213"/>
                    <a:pt x="1101" y="0"/>
                    <a:pt x="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5326569" y="3535381"/>
              <a:ext cx="237186" cy="164850"/>
            </a:xfrm>
            <a:custGeom>
              <a:avLst/>
              <a:gdLst/>
              <a:ahLst/>
              <a:cxnLst/>
              <a:rect l="l" t="t" r="r" b="b"/>
              <a:pathLst>
                <a:path w="10791" h="7500" extrusionOk="0">
                  <a:moveTo>
                    <a:pt x="9354" y="1"/>
                  </a:moveTo>
                  <a:cubicBezTo>
                    <a:pt x="5538" y="1"/>
                    <a:pt x="4973" y="6123"/>
                    <a:pt x="1" y="7494"/>
                  </a:cubicBezTo>
                  <a:cubicBezTo>
                    <a:pt x="140" y="7498"/>
                    <a:pt x="283" y="7500"/>
                    <a:pt x="429" y="7500"/>
                  </a:cubicBezTo>
                  <a:cubicBezTo>
                    <a:pt x="4162" y="7500"/>
                    <a:pt x="10073" y="6128"/>
                    <a:pt x="10791" y="253"/>
                  </a:cubicBezTo>
                  <a:cubicBezTo>
                    <a:pt x="10263" y="79"/>
                    <a:pt x="9787" y="1"/>
                    <a:pt x="93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5326569" y="3717024"/>
              <a:ext cx="237186" cy="164366"/>
            </a:xfrm>
            <a:custGeom>
              <a:avLst/>
              <a:gdLst/>
              <a:ahLst/>
              <a:cxnLst/>
              <a:rect l="l" t="t" r="r" b="b"/>
              <a:pathLst>
                <a:path w="10791" h="7478" extrusionOk="0">
                  <a:moveTo>
                    <a:pt x="542" y="0"/>
                  </a:moveTo>
                  <a:cubicBezTo>
                    <a:pt x="356" y="0"/>
                    <a:pt x="176" y="4"/>
                    <a:pt x="1" y="11"/>
                  </a:cubicBezTo>
                  <a:cubicBezTo>
                    <a:pt x="4963" y="1378"/>
                    <a:pt x="5535" y="7478"/>
                    <a:pt x="9330" y="7478"/>
                  </a:cubicBezTo>
                  <a:cubicBezTo>
                    <a:pt x="9770" y="7478"/>
                    <a:pt x="10253" y="7396"/>
                    <a:pt x="10791" y="7216"/>
                  </a:cubicBezTo>
                  <a:cubicBezTo>
                    <a:pt x="10081" y="1434"/>
                    <a:pt x="4281" y="0"/>
                    <a:pt x="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5498980" y="3653282"/>
              <a:ext cx="123286" cy="110801"/>
            </a:xfrm>
            <a:custGeom>
              <a:avLst/>
              <a:gdLst/>
              <a:ahLst/>
              <a:cxnLst/>
              <a:rect l="l" t="t" r="r" b="b"/>
              <a:pathLst>
                <a:path w="5609" h="5041" extrusionOk="0">
                  <a:moveTo>
                    <a:pt x="3728" y="0"/>
                  </a:moveTo>
                  <a:cubicBezTo>
                    <a:pt x="3728" y="0"/>
                    <a:pt x="2485" y="1455"/>
                    <a:pt x="1" y="2059"/>
                  </a:cubicBezTo>
                  <a:cubicBezTo>
                    <a:pt x="1" y="2059"/>
                    <a:pt x="1279" y="2023"/>
                    <a:pt x="2130" y="1810"/>
                  </a:cubicBezTo>
                  <a:cubicBezTo>
                    <a:pt x="2247" y="1786"/>
                    <a:pt x="2351" y="1775"/>
                    <a:pt x="2443" y="1775"/>
                  </a:cubicBezTo>
                  <a:cubicBezTo>
                    <a:pt x="3023" y="1775"/>
                    <a:pt x="3093" y="2214"/>
                    <a:pt x="2450" y="2520"/>
                  </a:cubicBezTo>
                  <a:cubicBezTo>
                    <a:pt x="3098" y="2798"/>
                    <a:pt x="3022" y="3264"/>
                    <a:pt x="2430" y="3264"/>
                  </a:cubicBezTo>
                  <a:cubicBezTo>
                    <a:pt x="2342" y="3264"/>
                    <a:pt x="2242" y="3253"/>
                    <a:pt x="2130" y="3230"/>
                  </a:cubicBezTo>
                  <a:cubicBezTo>
                    <a:pt x="1279" y="3017"/>
                    <a:pt x="1" y="2982"/>
                    <a:pt x="1" y="2982"/>
                  </a:cubicBezTo>
                  <a:lnTo>
                    <a:pt x="1" y="2982"/>
                  </a:lnTo>
                  <a:cubicBezTo>
                    <a:pt x="2485" y="3585"/>
                    <a:pt x="3728" y="5040"/>
                    <a:pt x="3728" y="5040"/>
                  </a:cubicBezTo>
                  <a:cubicBezTo>
                    <a:pt x="3976" y="4401"/>
                    <a:pt x="4083" y="3478"/>
                    <a:pt x="3728" y="3230"/>
                  </a:cubicBezTo>
                  <a:lnTo>
                    <a:pt x="3728" y="3230"/>
                  </a:lnTo>
                  <a:cubicBezTo>
                    <a:pt x="3760" y="3239"/>
                    <a:pt x="3800" y="3243"/>
                    <a:pt x="3846" y="3243"/>
                  </a:cubicBezTo>
                  <a:cubicBezTo>
                    <a:pt x="4342" y="3243"/>
                    <a:pt x="5511" y="2748"/>
                    <a:pt x="5609" y="2520"/>
                  </a:cubicBezTo>
                  <a:cubicBezTo>
                    <a:pt x="5513" y="2297"/>
                    <a:pt x="4390" y="1789"/>
                    <a:pt x="3878" y="1789"/>
                  </a:cubicBezTo>
                  <a:cubicBezTo>
                    <a:pt x="3819" y="1789"/>
                    <a:pt x="3768" y="1796"/>
                    <a:pt x="3728" y="1810"/>
                  </a:cubicBezTo>
                  <a:cubicBezTo>
                    <a:pt x="4083" y="1526"/>
                    <a:pt x="3976" y="603"/>
                    <a:pt x="3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5458427" y="3692274"/>
              <a:ext cx="21870" cy="32003"/>
            </a:xfrm>
            <a:custGeom>
              <a:avLst/>
              <a:gdLst/>
              <a:ahLst/>
              <a:cxnLst/>
              <a:rect l="l" t="t" r="r" b="b"/>
              <a:pathLst>
                <a:path w="995" h="1456" extrusionOk="0">
                  <a:moveTo>
                    <a:pt x="497" y="1"/>
                  </a:moveTo>
                  <a:cubicBezTo>
                    <a:pt x="213" y="1"/>
                    <a:pt x="0" y="356"/>
                    <a:pt x="0" y="746"/>
                  </a:cubicBezTo>
                  <a:cubicBezTo>
                    <a:pt x="0" y="1137"/>
                    <a:pt x="213" y="1456"/>
                    <a:pt x="497" y="1456"/>
                  </a:cubicBezTo>
                  <a:cubicBezTo>
                    <a:pt x="781" y="1456"/>
                    <a:pt x="994" y="1137"/>
                    <a:pt x="994" y="746"/>
                  </a:cubicBezTo>
                  <a:cubicBezTo>
                    <a:pt x="994" y="356"/>
                    <a:pt x="781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5265728" y="3680581"/>
              <a:ext cx="56181" cy="56181"/>
            </a:xfrm>
            <a:custGeom>
              <a:avLst/>
              <a:gdLst/>
              <a:ahLst/>
              <a:cxnLst/>
              <a:rect l="l" t="t" r="r" b="b"/>
              <a:pathLst>
                <a:path w="2556" h="2556" extrusionOk="0">
                  <a:moveTo>
                    <a:pt x="1278" y="0"/>
                  </a:moveTo>
                  <a:cubicBezTo>
                    <a:pt x="1101" y="604"/>
                    <a:pt x="639" y="1101"/>
                    <a:pt x="1" y="1278"/>
                  </a:cubicBezTo>
                  <a:cubicBezTo>
                    <a:pt x="639" y="1456"/>
                    <a:pt x="1101" y="1952"/>
                    <a:pt x="1278" y="2556"/>
                  </a:cubicBezTo>
                  <a:cubicBezTo>
                    <a:pt x="1456" y="1952"/>
                    <a:pt x="1953" y="1456"/>
                    <a:pt x="2556" y="1278"/>
                  </a:cubicBezTo>
                  <a:cubicBezTo>
                    <a:pt x="1953" y="1101"/>
                    <a:pt x="1456" y="604"/>
                    <a:pt x="1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0" name="Google Shape;510;p18"/>
          <p:cNvGrpSpPr/>
          <p:nvPr/>
        </p:nvGrpSpPr>
        <p:grpSpPr>
          <a:xfrm>
            <a:off x="8517196" y="179269"/>
            <a:ext cx="509859" cy="509810"/>
            <a:chOff x="4966162" y="3380224"/>
            <a:chExt cx="656104" cy="656126"/>
          </a:xfrm>
        </p:grpSpPr>
        <p:sp>
          <p:nvSpPr>
            <p:cNvPr id="511" name="Google Shape;511;p18"/>
            <p:cNvSpPr/>
            <p:nvPr/>
          </p:nvSpPr>
          <p:spPr>
            <a:xfrm>
              <a:off x="5088635" y="3438735"/>
              <a:ext cx="199732" cy="237186"/>
            </a:xfrm>
            <a:custGeom>
              <a:avLst/>
              <a:gdLst/>
              <a:ahLst/>
              <a:cxnLst/>
              <a:rect l="l" t="t" r="r" b="b"/>
              <a:pathLst>
                <a:path w="9087" h="10791" extrusionOk="0">
                  <a:moveTo>
                    <a:pt x="1740" y="1"/>
                  </a:moveTo>
                  <a:lnTo>
                    <a:pt x="1740" y="1"/>
                  </a:lnTo>
                  <a:cubicBezTo>
                    <a:pt x="1" y="5183"/>
                    <a:pt x="7419" y="5254"/>
                    <a:pt x="8945" y="10790"/>
                  </a:cubicBezTo>
                  <a:cubicBezTo>
                    <a:pt x="9087" y="7099"/>
                    <a:pt x="7809" y="746"/>
                    <a:pt x="1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5300061" y="3438735"/>
              <a:ext cx="198941" cy="237186"/>
            </a:xfrm>
            <a:custGeom>
              <a:avLst/>
              <a:gdLst/>
              <a:ahLst/>
              <a:cxnLst/>
              <a:rect l="l" t="t" r="r" b="b"/>
              <a:pathLst>
                <a:path w="9051" h="10791" extrusionOk="0">
                  <a:moveTo>
                    <a:pt x="7347" y="1"/>
                  </a:moveTo>
                  <a:lnTo>
                    <a:pt x="7347" y="1"/>
                  </a:lnTo>
                  <a:cubicBezTo>
                    <a:pt x="1242" y="746"/>
                    <a:pt x="0" y="7099"/>
                    <a:pt x="107" y="10790"/>
                  </a:cubicBezTo>
                  <a:cubicBezTo>
                    <a:pt x="1633" y="5254"/>
                    <a:pt x="9051" y="5183"/>
                    <a:pt x="7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5238429" y="3380224"/>
              <a:ext cx="110801" cy="123286"/>
            </a:xfrm>
            <a:custGeom>
              <a:avLst/>
              <a:gdLst/>
              <a:ahLst/>
              <a:cxnLst/>
              <a:rect l="l" t="t" r="r" b="b"/>
              <a:pathLst>
                <a:path w="5041" h="5609" extrusionOk="0">
                  <a:moveTo>
                    <a:pt x="2520" y="1"/>
                  </a:moveTo>
                  <a:cubicBezTo>
                    <a:pt x="2272" y="107"/>
                    <a:pt x="1704" y="1491"/>
                    <a:pt x="1810" y="1882"/>
                  </a:cubicBezTo>
                  <a:cubicBezTo>
                    <a:pt x="1697" y="1720"/>
                    <a:pt x="1443" y="1654"/>
                    <a:pt x="1139" y="1654"/>
                  </a:cubicBezTo>
                  <a:cubicBezTo>
                    <a:pt x="778" y="1654"/>
                    <a:pt x="347" y="1747"/>
                    <a:pt x="0" y="1882"/>
                  </a:cubicBezTo>
                  <a:cubicBezTo>
                    <a:pt x="0" y="1882"/>
                    <a:pt x="1491" y="3124"/>
                    <a:pt x="2059" y="5608"/>
                  </a:cubicBezTo>
                  <a:cubicBezTo>
                    <a:pt x="2059" y="5608"/>
                    <a:pt x="2023" y="4331"/>
                    <a:pt x="1810" y="3479"/>
                  </a:cubicBezTo>
                  <a:cubicBezTo>
                    <a:pt x="1708" y="2989"/>
                    <a:pt x="1853" y="2711"/>
                    <a:pt x="2055" y="2711"/>
                  </a:cubicBezTo>
                  <a:cubicBezTo>
                    <a:pt x="2204" y="2711"/>
                    <a:pt x="2384" y="2863"/>
                    <a:pt x="2520" y="3195"/>
                  </a:cubicBezTo>
                  <a:cubicBezTo>
                    <a:pt x="2671" y="2863"/>
                    <a:pt x="2861" y="2711"/>
                    <a:pt x="3012" y="2711"/>
                  </a:cubicBezTo>
                  <a:cubicBezTo>
                    <a:pt x="3217" y="2711"/>
                    <a:pt x="3353" y="2989"/>
                    <a:pt x="3230" y="3479"/>
                  </a:cubicBezTo>
                  <a:cubicBezTo>
                    <a:pt x="3017" y="4331"/>
                    <a:pt x="2982" y="5608"/>
                    <a:pt x="2982" y="5608"/>
                  </a:cubicBezTo>
                  <a:cubicBezTo>
                    <a:pt x="3585" y="3124"/>
                    <a:pt x="5040" y="1882"/>
                    <a:pt x="5040" y="1882"/>
                  </a:cubicBezTo>
                  <a:cubicBezTo>
                    <a:pt x="4713" y="1747"/>
                    <a:pt x="4291" y="1654"/>
                    <a:pt x="3934" y="1654"/>
                  </a:cubicBezTo>
                  <a:cubicBezTo>
                    <a:pt x="3633" y="1654"/>
                    <a:pt x="3379" y="1720"/>
                    <a:pt x="3266" y="1882"/>
                  </a:cubicBezTo>
                  <a:cubicBezTo>
                    <a:pt x="3372" y="1491"/>
                    <a:pt x="2769" y="107"/>
                    <a:pt x="2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5278213" y="3522215"/>
              <a:ext cx="32003" cy="21870"/>
            </a:xfrm>
            <a:custGeom>
              <a:avLst/>
              <a:gdLst/>
              <a:ahLst/>
              <a:cxnLst/>
              <a:rect l="l" t="t" r="r" b="b"/>
              <a:pathLst>
                <a:path w="1456" h="995" extrusionOk="0">
                  <a:moveTo>
                    <a:pt x="710" y="0"/>
                  </a:moveTo>
                  <a:cubicBezTo>
                    <a:pt x="320" y="0"/>
                    <a:pt x="0" y="213"/>
                    <a:pt x="0" y="497"/>
                  </a:cubicBezTo>
                  <a:cubicBezTo>
                    <a:pt x="0" y="781"/>
                    <a:pt x="320" y="994"/>
                    <a:pt x="710" y="994"/>
                  </a:cubicBezTo>
                  <a:cubicBezTo>
                    <a:pt x="1101" y="994"/>
                    <a:pt x="1456" y="781"/>
                    <a:pt x="1456" y="497"/>
                  </a:cubicBezTo>
                  <a:cubicBezTo>
                    <a:pt x="1456" y="213"/>
                    <a:pt x="1101" y="0"/>
                    <a:pt x="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5024673" y="3717024"/>
              <a:ext cx="237186" cy="164366"/>
            </a:xfrm>
            <a:custGeom>
              <a:avLst/>
              <a:gdLst/>
              <a:ahLst/>
              <a:cxnLst/>
              <a:rect l="l" t="t" r="r" b="b"/>
              <a:pathLst>
                <a:path w="10791" h="7478" extrusionOk="0">
                  <a:moveTo>
                    <a:pt x="10244" y="0"/>
                  </a:moveTo>
                  <a:cubicBezTo>
                    <a:pt x="6474" y="0"/>
                    <a:pt x="677" y="1434"/>
                    <a:pt x="0" y="7216"/>
                  </a:cubicBezTo>
                  <a:cubicBezTo>
                    <a:pt x="535" y="7396"/>
                    <a:pt x="1014" y="7478"/>
                    <a:pt x="1451" y="7478"/>
                  </a:cubicBezTo>
                  <a:cubicBezTo>
                    <a:pt x="5221" y="7478"/>
                    <a:pt x="5796" y="1378"/>
                    <a:pt x="10790" y="11"/>
                  </a:cubicBezTo>
                  <a:cubicBezTo>
                    <a:pt x="10614" y="4"/>
                    <a:pt x="10431" y="0"/>
                    <a:pt x="10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5024673" y="3535381"/>
              <a:ext cx="237186" cy="164850"/>
            </a:xfrm>
            <a:custGeom>
              <a:avLst/>
              <a:gdLst/>
              <a:ahLst/>
              <a:cxnLst/>
              <a:rect l="l" t="t" r="r" b="b"/>
              <a:pathLst>
                <a:path w="10791" h="7500" extrusionOk="0">
                  <a:moveTo>
                    <a:pt x="1427" y="1"/>
                  </a:moveTo>
                  <a:cubicBezTo>
                    <a:pt x="997" y="1"/>
                    <a:pt x="525" y="79"/>
                    <a:pt x="0" y="253"/>
                  </a:cubicBezTo>
                  <a:cubicBezTo>
                    <a:pt x="683" y="6128"/>
                    <a:pt x="6593" y="7500"/>
                    <a:pt x="10359" y="7500"/>
                  </a:cubicBezTo>
                  <a:cubicBezTo>
                    <a:pt x="10506" y="7500"/>
                    <a:pt x="10650" y="7498"/>
                    <a:pt x="10790" y="7494"/>
                  </a:cubicBezTo>
                  <a:cubicBezTo>
                    <a:pt x="5786" y="6123"/>
                    <a:pt x="5218" y="1"/>
                    <a:pt x="1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4966162" y="3653282"/>
              <a:ext cx="122495" cy="110801"/>
            </a:xfrm>
            <a:custGeom>
              <a:avLst/>
              <a:gdLst/>
              <a:ahLst/>
              <a:cxnLst/>
              <a:rect l="l" t="t" r="r" b="b"/>
              <a:pathLst>
                <a:path w="5573" h="5041" extrusionOk="0">
                  <a:moveTo>
                    <a:pt x="1846" y="0"/>
                  </a:moveTo>
                  <a:cubicBezTo>
                    <a:pt x="1633" y="603"/>
                    <a:pt x="1526" y="1526"/>
                    <a:pt x="1846" y="1775"/>
                  </a:cubicBezTo>
                  <a:cubicBezTo>
                    <a:pt x="1815" y="1766"/>
                    <a:pt x="1777" y="1762"/>
                    <a:pt x="1735" y="1762"/>
                  </a:cubicBezTo>
                  <a:cubicBezTo>
                    <a:pt x="1243" y="1762"/>
                    <a:pt x="66" y="2291"/>
                    <a:pt x="0" y="2520"/>
                  </a:cubicBezTo>
                  <a:cubicBezTo>
                    <a:pt x="65" y="2748"/>
                    <a:pt x="1232" y="3243"/>
                    <a:pt x="1728" y="3243"/>
                  </a:cubicBezTo>
                  <a:cubicBezTo>
                    <a:pt x="1773" y="3243"/>
                    <a:pt x="1813" y="3239"/>
                    <a:pt x="1846" y="3230"/>
                  </a:cubicBezTo>
                  <a:lnTo>
                    <a:pt x="1846" y="3230"/>
                  </a:lnTo>
                  <a:cubicBezTo>
                    <a:pt x="1526" y="3478"/>
                    <a:pt x="1633" y="4401"/>
                    <a:pt x="1846" y="5040"/>
                  </a:cubicBezTo>
                  <a:cubicBezTo>
                    <a:pt x="1846" y="5040"/>
                    <a:pt x="3088" y="3549"/>
                    <a:pt x="5573" y="2982"/>
                  </a:cubicBezTo>
                  <a:lnTo>
                    <a:pt x="5573" y="2982"/>
                  </a:lnTo>
                  <a:cubicBezTo>
                    <a:pt x="5572" y="2982"/>
                    <a:pt x="4295" y="3017"/>
                    <a:pt x="3443" y="3230"/>
                  </a:cubicBezTo>
                  <a:cubicBezTo>
                    <a:pt x="3332" y="3253"/>
                    <a:pt x="3232" y="3264"/>
                    <a:pt x="3145" y="3264"/>
                  </a:cubicBezTo>
                  <a:cubicBezTo>
                    <a:pt x="2561" y="3264"/>
                    <a:pt x="2511" y="2798"/>
                    <a:pt x="3159" y="2520"/>
                  </a:cubicBezTo>
                  <a:cubicBezTo>
                    <a:pt x="2526" y="2219"/>
                    <a:pt x="2559" y="1764"/>
                    <a:pt x="3105" y="1764"/>
                  </a:cubicBezTo>
                  <a:cubicBezTo>
                    <a:pt x="3201" y="1764"/>
                    <a:pt x="3315" y="1778"/>
                    <a:pt x="3443" y="1810"/>
                  </a:cubicBezTo>
                  <a:cubicBezTo>
                    <a:pt x="4330" y="2023"/>
                    <a:pt x="5573" y="2059"/>
                    <a:pt x="5573" y="2059"/>
                  </a:cubicBezTo>
                  <a:cubicBezTo>
                    <a:pt x="3088" y="1455"/>
                    <a:pt x="1846" y="0"/>
                    <a:pt x="1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5107362" y="3692274"/>
              <a:ext cx="21870" cy="32003"/>
            </a:xfrm>
            <a:custGeom>
              <a:avLst/>
              <a:gdLst/>
              <a:ahLst/>
              <a:cxnLst/>
              <a:rect l="l" t="t" r="r" b="b"/>
              <a:pathLst>
                <a:path w="995" h="1456" extrusionOk="0">
                  <a:moveTo>
                    <a:pt x="497" y="1"/>
                  </a:moveTo>
                  <a:cubicBezTo>
                    <a:pt x="249" y="1"/>
                    <a:pt x="0" y="320"/>
                    <a:pt x="0" y="746"/>
                  </a:cubicBezTo>
                  <a:cubicBezTo>
                    <a:pt x="0" y="1137"/>
                    <a:pt x="249" y="1456"/>
                    <a:pt x="497" y="1456"/>
                  </a:cubicBezTo>
                  <a:cubicBezTo>
                    <a:pt x="781" y="1456"/>
                    <a:pt x="994" y="1137"/>
                    <a:pt x="994" y="746"/>
                  </a:cubicBezTo>
                  <a:cubicBezTo>
                    <a:pt x="994" y="320"/>
                    <a:pt x="781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5300061" y="3740652"/>
              <a:ext cx="198941" cy="237186"/>
            </a:xfrm>
            <a:custGeom>
              <a:avLst/>
              <a:gdLst/>
              <a:ahLst/>
              <a:cxnLst/>
              <a:rect l="l" t="t" r="r" b="b"/>
              <a:pathLst>
                <a:path w="9051" h="10791" extrusionOk="0">
                  <a:moveTo>
                    <a:pt x="107" y="0"/>
                  </a:moveTo>
                  <a:cubicBezTo>
                    <a:pt x="0" y="3727"/>
                    <a:pt x="1242" y="10080"/>
                    <a:pt x="7347" y="10790"/>
                  </a:cubicBezTo>
                  <a:cubicBezTo>
                    <a:pt x="9051" y="5644"/>
                    <a:pt x="1633" y="5573"/>
                    <a:pt x="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5088635" y="3740652"/>
              <a:ext cx="199732" cy="237186"/>
            </a:xfrm>
            <a:custGeom>
              <a:avLst/>
              <a:gdLst/>
              <a:ahLst/>
              <a:cxnLst/>
              <a:rect l="l" t="t" r="r" b="b"/>
              <a:pathLst>
                <a:path w="9087" h="10791" extrusionOk="0">
                  <a:moveTo>
                    <a:pt x="8945" y="0"/>
                  </a:moveTo>
                  <a:cubicBezTo>
                    <a:pt x="7419" y="5573"/>
                    <a:pt x="1" y="5644"/>
                    <a:pt x="1740" y="10790"/>
                  </a:cubicBezTo>
                  <a:cubicBezTo>
                    <a:pt x="7809" y="10080"/>
                    <a:pt x="9087" y="3727"/>
                    <a:pt x="89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5238429" y="3913833"/>
              <a:ext cx="110801" cy="122517"/>
            </a:xfrm>
            <a:custGeom>
              <a:avLst/>
              <a:gdLst/>
              <a:ahLst/>
              <a:cxnLst/>
              <a:rect l="l" t="t" r="r" b="b"/>
              <a:pathLst>
                <a:path w="5041" h="5574" extrusionOk="0">
                  <a:moveTo>
                    <a:pt x="2059" y="1"/>
                  </a:moveTo>
                  <a:lnTo>
                    <a:pt x="2059" y="1"/>
                  </a:lnTo>
                  <a:cubicBezTo>
                    <a:pt x="1455" y="2485"/>
                    <a:pt x="0" y="3727"/>
                    <a:pt x="0" y="3727"/>
                  </a:cubicBezTo>
                  <a:cubicBezTo>
                    <a:pt x="351" y="3844"/>
                    <a:pt x="787" y="3929"/>
                    <a:pt x="1150" y="3929"/>
                  </a:cubicBezTo>
                  <a:cubicBezTo>
                    <a:pt x="1449" y="3929"/>
                    <a:pt x="1698" y="3872"/>
                    <a:pt x="1810" y="3727"/>
                  </a:cubicBezTo>
                  <a:lnTo>
                    <a:pt x="1810" y="3727"/>
                  </a:lnTo>
                  <a:cubicBezTo>
                    <a:pt x="1704" y="4118"/>
                    <a:pt x="2272" y="5502"/>
                    <a:pt x="2520" y="5573"/>
                  </a:cubicBezTo>
                  <a:cubicBezTo>
                    <a:pt x="2769" y="5502"/>
                    <a:pt x="3372" y="4118"/>
                    <a:pt x="3230" y="3727"/>
                  </a:cubicBezTo>
                  <a:lnTo>
                    <a:pt x="3230" y="3727"/>
                  </a:lnTo>
                  <a:cubicBezTo>
                    <a:pt x="3358" y="3872"/>
                    <a:pt x="3617" y="3929"/>
                    <a:pt x="3917" y="3929"/>
                  </a:cubicBezTo>
                  <a:cubicBezTo>
                    <a:pt x="4282" y="3929"/>
                    <a:pt x="4709" y="3844"/>
                    <a:pt x="5040" y="3727"/>
                  </a:cubicBezTo>
                  <a:cubicBezTo>
                    <a:pt x="5040" y="3727"/>
                    <a:pt x="3585" y="2485"/>
                    <a:pt x="2982" y="1"/>
                  </a:cubicBezTo>
                  <a:lnTo>
                    <a:pt x="2982" y="1"/>
                  </a:lnTo>
                  <a:cubicBezTo>
                    <a:pt x="2982" y="1"/>
                    <a:pt x="3017" y="1279"/>
                    <a:pt x="3230" y="2130"/>
                  </a:cubicBezTo>
                  <a:cubicBezTo>
                    <a:pt x="3332" y="2617"/>
                    <a:pt x="3201" y="2884"/>
                    <a:pt x="3005" y="2884"/>
                  </a:cubicBezTo>
                  <a:cubicBezTo>
                    <a:pt x="2857" y="2884"/>
                    <a:pt x="2672" y="2734"/>
                    <a:pt x="2520" y="2414"/>
                  </a:cubicBezTo>
                  <a:cubicBezTo>
                    <a:pt x="2368" y="2734"/>
                    <a:pt x="2183" y="2884"/>
                    <a:pt x="2036" y="2884"/>
                  </a:cubicBezTo>
                  <a:cubicBezTo>
                    <a:pt x="1839" y="2884"/>
                    <a:pt x="1709" y="2617"/>
                    <a:pt x="1810" y="2130"/>
                  </a:cubicBezTo>
                  <a:cubicBezTo>
                    <a:pt x="2023" y="1279"/>
                    <a:pt x="2059" y="1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5278213" y="3873280"/>
              <a:ext cx="32003" cy="21848"/>
            </a:xfrm>
            <a:custGeom>
              <a:avLst/>
              <a:gdLst/>
              <a:ahLst/>
              <a:cxnLst/>
              <a:rect l="l" t="t" r="r" b="b"/>
              <a:pathLst>
                <a:path w="1456" h="994" extrusionOk="0">
                  <a:moveTo>
                    <a:pt x="710" y="0"/>
                  </a:moveTo>
                  <a:cubicBezTo>
                    <a:pt x="320" y="0"/>
                    <a:pt x="0" y="213"/>
                    <a:pt x="0" y="497"/>
                  </a:cubicBezTo>
                  <a:cubicBezTo>
                    <a:pt x="0" y="745"/>
                    <a:pt x="320" y="994"/>
                    <a:pt x="710" y="994"/>
                  </a:cubicBezTo>
                  <a:cubicBezTo>
                    <a:pt x="1101" y="994"/>
                    <a:pt x="1456" y="745"/>
                    <a:pt x="1456" y="497"/>
                  </a:cubicBezTo>
                  <a:cubicBezTo>
                    <a:pt x="1456" y="213"/>
                    <a:pt x="1101" y="0"/>
                    <a:pt x="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5326569" y="3535381"/>
              <a:ext cx="237186" cy="164850"/>
            </a:xfrm>
            <a:custGeom>
              <a:avLst/>
              <a:gdLst/>
              <a:ahLst/>
              <a:cxnLst/>
              <a:rect l="l" t="t" r="r" b="b"/>
              <a:pathLst>
                <a:path w="10791" h="7500" extrusionOk="0">
                  <a:moveTo>
                    <a:pt x="9354" y="1"/>
                  </a:moveTo>
                  <a:cubicBezTo>
                    <a:pt x="5538" y="1"/>
                    <a:pt x="4973" y="6123"/>
                    <a:pt x="1" y="7494"/>
                  </a:cubicBezTo>
                  <a:cubicBezTo>
                    <a:pt x="140" y="7498"/>
                    <a:pt x="283" y="7500"/>
                    <a:pt x="429" y="7500"/>
                  </a:cubicBezTo>
                  <a:cubicBezTo>
                    <a:pt x="4162" y="7500"/>
                    <a:pt x="10073" y="6128"/>
                    <a:pt x="10791" y="253"/>
                  </a:cubicBezTo>
                  <a:cubicBezTo>
                    <a:pt x="10263" y="79"/>
                    <a:pt x="9787" y="1"/>
                    <a:pt x="93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5326569" y="3717024"/>
              <a:ext cx="237186" cy="164366"/>
            </a:xfrm>
            <a:custGeom>
              <a:avLst/>
              <a:gdLst/>
              <a:ahLst/>
              <a:cxnLst/>
              <a:rect l="l" t="t" r="r" b="b"/>
              <a:pathLst>
                <a:path w="10791" h="7478" extrusionOk="0">
                  <a:moveTo>
                    <a:pt x="542" y="0"/>
                  </a:moveTo>
                  <a:cubicBezTo>
                    <a:pt x="356" y="0"/>
                    <a:pt x="176" y="4"/>
                    <a:pt x="1" y="11"/>
                  </a:cubicBezTo>
                  <a:cubicBezTo>
                    <a:pt x="4963" y="1378"/>
                    <a:pt x="5535" y="7478"/>
                    <a:pt x="9330" y="7478"/>
                  </a:cubicBezTo>
                  <a:cubicBezTo>
                    <a:pt x="9770" y="7478"/>
                    <a:pt x="10253" y="7396"/>
                    <a:pt x="10791" y="7216"/>
                  </a:cubicBezTo>
                  <a:cubicBezTo>
                    <a:pt x="10081" y="1434"/>
                    <a:pt x="4281" y="0"/>
                    <a:pt x="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5498980" y="3653282"/>
              <a:ext cx="123286" cy="110801"/>
            </a:xfrm>
            <a:custGeom>
              <a:avLst/>
              <a:gdLst/>
              <a:ahLst/>
              <a:cxnLst/>
              <a:rect l="l" t="t" r="r" b="b"/>
              <a:pathLst>
                <a:path w="5609" h="5041" extrusionOk="0">
                  <a:moveTo>
                    <a:pt x="3728" y="0"/>
                  </a:moveTo>
                  <a:cubicBezTo>
                    <a:pt x="3728" y="0"/>
                    <a:pt x="2485" y="1455"/>
                    <a:pt x="1" y="2059"/>
                  </a:cubicBezTo>
                  <a:cubicBezTo>
                    <a:pt x="1" y="2059"/>
                    <a:pt x="1279" y="2023"/>
                    <a:pt x="2130" y="1810"/>
                  </a:cubicBezTo>
                  <a:cubicBezTo>
                    <a:pt x="2247" y="1786"/>
                    <a:pt x="2351" y="1775"/>
                    <a:pt x="2443" y="1775"/>
                  </a:cubicBezTo>
                  <a:cubicBezTo>
                    <a:pt x="3023" y="1775"/>
                    <a:pt x="3093" y="2214"/>
                    <a:pt x="2450" y="2520"/>
                  </a:cubicBezTo>
                  <a:cubicBezTo>
                    <a:pt x="3098" y="2798"/>
                    <a:pt x="3022" y="3264"/>
                    <a:pt x="2430" y="3264"/>
                  </a:cubicBezTo>
                  <a:cubicBezTo>
                    <a:pt x="2342" y="3264"/>
                    <a:pt x="2242" y="3253"/>
                    <a:pt x="2130" y="3230"/>
                  </a:cubicBezTo>
                  <a:cubicBezTo>
                    <a:pt x="1279" y="3017"/>
                    <a:pt x="1" y="2982"/>
                    <a:pt x="1" y="2982"/>
                  </a:cubicBezTo>
                  <a:lnTo>
                    <a:pt x="1" y="2982"/>
                  </a:lnTo>
                  <a:cubicBezTo>
                    <a:pt x="2485" y="3585"/>
                    <a:pt x="3728" y="5040"/>
                    <a:pt x="3728" y="5040"/>
                  </a:cubicBezTo>
                  <a:cubicBezTo>
                    <a:pt x="3976" y="4401"/>
                    <a:pt x="4083" y="3478"/>
                    <a:pt x="3728" y="3230"/>
                  </a:cubicBezTo>
                  <a:lnTo>
                    <a:pt x="3728" y="3230"/>
                  </a:lnTo>
                  <a:cubicBezTo>
                    <a:pt x="3760" y="3239"/>
                    <a:pt x="3800" y="3243"/>
                    <a:pt x="3846" y="3243"/>
                  </a:cubicBezTo>
                  <a:cubicBezTo>
                    <a:pt x="4342" y="3243"/>
                    <a:pt x="5511" y="2748"/>
                    <a:pt x="5609" y="2520"/>
                  </a:cubicBezTo>
                  <a:cubicBezTo>
                    <a:pt x="5513" y="2297"/>
                    <a:pt x="4390" y="1789"/>
                    <a:pt x="3878" y="1789"/>
                  </a:cubicBezTo>
                  <a:cubicBezTo>
                    <a:pt x="3819" y="1789"/>
                    <a:pt x="3768" y="1796"/>
                    <a:pt x="3728" y="1810"/>
                  </a:cubicBezTo>
                  <a:cubicBezTo>
                    <a:pt x="4083" y="1526"/>
                    <a:pt x="3976" y="603"/>
                    <a:pt x="3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5458427" y="3692274"/>
              <a:ext cx="21870" cy="32003"/>
            </a:xfrm>
            <a:custGeom>
              <a:avLst/>
              <a:gdLst/>
              <a:ahLst/>
              <a:cxnLst/>
              <a:rect l="l" t="t" r="r" b="b"/>
              <a:pathLst>
                <a:path w="995" h="1456" extrusionOk="0">
                  <a:moveTo>
                    <a:pt x="497" y="1"/>
                  </a:moveTo>
                  <a:cubicBezTo>
                    <a:pt x="213" y="1"/>
                    <a:pt x="0" y="356"/>
                    <a:pt x="0" y="746"/>
                  </a:cubicBezTo>
                  <a:cubicBezTo>
                    <a:pt x="0" y="1137"/>
                    <a:pt x="213" y="1456"/>
                    <a:pt x="497" y="1456"/>
                  </a:cubicBezTo>
                  <a:cubicBezTo>
                    <a:pt x="781" y="1456"/>
                    <a:pt x="994" y="1137"/>
                    <a:pt x="994" y="746"/>
                  </a:cubicBezTo>
                  <a:cubicBezTo>
                    <a:pt x="994" y="356"/>
                    <a:pt x="781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5265728" y="3680581"/>
              <a:ext cx="56181" cy="56181"/>
            </a:xfrm>
            <a:custGeom>
              <a:avLst/>
              <a:gdLst/>
              <a:ahLst/>
              <a:cxnLst/>
              <a:rect l="l" t="t" r="r" b="b"/>
              <a:pathLst>
                <a:path w="2556" h="2556" extrusionOk="0">
                  <a:moveTo>
                    <a:pt x="1278" y="0"/>
                  </a:moveTo>
                  <a:cubicBezTo>
                    <a:pt x="1101" y="604"/>
                    <a:pt x="639" y="1101"/>
                    <a:pt x="1" y="1278"/>
                  </a:cubicBezTo>
                  <a:cubicBezTo>
                    <a:pt x="639" y="1456"/>
                    <a:pt x="1101" y="1952"/>
                    <a:pt x="1278" y="2556"/>
                  </a:cubicBezTo>
                  <a:cubicBezTo>
                    <a:pt x="1456" y="1952"/>
                    <a:pt x="1953" y="1456"/>
                    <a:pt x="2556" y="1278"/>
                  </a:cubicBezTo>
                  <a:cubicBezTo>
                    <a:pt x="1953" y="1101"/>
                    <a:pt x="1456" y="604"/>
                    <a:pt x="1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28" name="Google Shape;52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6891175" y="-159951"/>
            <a:ext cx="1457199" cy="146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1773902" y="26644"/>
            <a:ext cx="458275" cy="293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77513" y="-55495"/>
            <a:ext cx="625130" cy="581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6848970" flipH="1">
            <a:off x="6718484" y="3898163"/>
            <a:ext cx="1186200" cy="142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1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3275" y="4056525"/>
            <a:ext cx="1154200" cy="119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417551" y="4120675"/>
            <a:ext cx="824000" cy="83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1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782714" y="3776692"/>
            <a:ext cx="1292380" cy="1236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9"/>
          <p:cNvSpPr>
            <a:spLocks noGrp="1"/>
          </p:cNvSpPr>
          <p:nvPr>
            <p:ph type="pic" idx="2"/>
          </p:nvPr>
        </p:nvSpPr>
        <p:spPr>
          <a:xfrm>
            <a:off x="-18900" y="0"/>
            <a:ext cx="9181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37" name="Google Shape;537;p19"/>
          <p:cNvSpPr txBox="1">
            <a:spLocks noGrp="1"/>
          </p:cNvSpPr>
          <p:nvPr>
            <p:ph type="title"/>
          </p:nvPr>
        </p:nvSpPr>
        <p:spPr>
          <a:xfrm>
            <a:off x="720000" y="430100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20"/>
          <p:cNvPicPr preferRelativeResize="0"/>
          <p:nvPr/>
        </p:nvPicPr>
        <p:blipFill rotWithShape="1">
          <a:blip r:embed="rId2">
            <a:alphaModFix amt="40000"/>
          </a:blip>
          <a:srcRect t="15569"/>
          <a:stretch/>
        </p:blipFill>
        <p:spPr>
          <a:xfrm>
            <a:off x="-5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20"/>
          <p:cNvSpPr txBox="1">
            <a:spLocks noGrp="1"/>
          </p:cNvSpPr>
          <p:nvPr>
            <p:ph type="title" hasCustomPrompt="1"/>
          </p:nvPr>
        </p:nvSpPr>
        <p:spPr>
          <a:xfrm>
            <a:off x="2015250" y="1314475"/>
            <a:ext cx="511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41" name="Google Shape;541;p20"/>
          <p:cNvSpPr txBox="1">
            <a:spLocks noGrp="1"/>
          </p:cNvSpPr>
          <p:nvPr>
            <p:ph type="subTitle" idx="1"/>
          </p:nvPr>
        </p:nvSpPr>
        <p:spPr>
          <a:xfrm>
            <a:off x="2015250" y="2887888"/>
            <a:ext cx="5113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542" name="Google Shape;542;p20"/>
          <p:cNvGrpSpPr/>
          <p:nvPr/>
        </p:nvGrpSpPr>
        <p:grpSpPr>
          <a:xfrm>
            <a:off x="3168533" y="4542237"/>
            <a:ext cx="2806934" cy="329238"/>
            <a:chOff x="2474422" y="4672912"/>
            <a:chExt cx="2806934" cy="329238"/>
          </a:xfrm>
        </p:grpSpPr>
        <p:sp>
          <p:nvSpPr>
            <p:cNvPr id="543" name="Google Shape;543;p20"/>
            <p:cNvSpPr/>
            <p:nvPr/>
          </p:nvSpPr>
          <p:spPr>
            <a:xfrm>
              <a:off x="3737459" y="4724389"/>
              <a:ext cx="131858" cy="164630"/>
            </a:xfrm>
            <a:custGeom>
              <a:avLst/>
              <a:gdLst/>
              <a:ahLst/>
              <a:cxnLst/>
              <a:rect l="l" t="t" r="r" b="b"/>
              <a:pathLst>
                <a:path w="5999" h="7490" extrusionOk="0">
                  <a:moveTo>
                    <a:pt x="1100" y="1"/>
                  </a:moveTo>
                  <a:lnTo>
                    <a:pt x="1100" y="1"/>
                  </a:lnTo>
                  <a:cubicBezTo>
                    <a:pt x="0" y="1527"/>
                    <a:pt x="1065" y="2414"/>
                    <a:pt x="2307" y="3302"/>
                  </a:cubicBezTo>
                  <a:cubicBezTo>
                    <a:pt x="4721" y="5005"/>
                    <a:pt x="5998" y="7490"/>
                    <a:pt x="5998" y="7490"/>
                  </a:cubicBezTo>
                  <a:cubicBezTo>
                    <a:pt x="5714" y="3479"/>
                    <a:pt x="4437" y="675"/>
                    <a:pt x="1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3713610" y="4882184"/>
              <a:ext cx="136979" cy="59896"/>
            </a:xfrm>
            <a:custGeom>
              <a:avLst/>
              <a:gdLst/>
              <a:ahLst/>
              <a:cxnLst/>
              <a:rect l="l" t="t" r="r" b="b"/>
              <a:pathLst>
                <a:path w="6232" h="2725" extrusionOk="0">
                  <a:moveTo>
                    <a:pt x="2595" y="1"/>
                  </a:moveTo>
                  <a:cubicBezTo>
                    <a:pt x="553" y="1"/>
                    <a:pt x="0" y="2467"/>
                    <a:pt x="648" y="2467"/>
                  </a:cubicBezTo>
                  <a:cubicBezTo>
                    <a:pt x="720" y="2467"/>
                    <a:pt x="807" y="2437"/>
                    <a:pt x="908" y="2369"/>
                  </a:cubicBezTo>
                  <a:cubicBezTo>
                    <a:pt x="1639" y="1906"/>
                    <a:pt x="2395" y="1741"/>
                    <a:pt x="3099" y="1741"/>
                  </a:cubicBezTo>
                  <a:cubicBezTo>
                    <a:pt x="4819" y="1741"/>
                    <a:pt x="6232" y="2724"/>
                    <a:pt x="6232" y="2724"/>
                  </a:cubicBezTo>
                  <a:cubicBezTo>
                    <a:pt x="5664" y="1695"/>
                    <a:pt x="4492" y="204"/>
                    <a:pt x="2966" y="27"/>
                  </a:cubicBezTo>
                  <a:cubicBezTo>
                    <a:pt x="2837" y="9"/>
                    <a:pt x="2713" y="1"/>
                    <a:pt x="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3823268" y="4672912"/>
              <a:ext cx="109241" cy="120934"/>
            </a:xfrm>
            <a:custGeom>
              <a:avLst/>
              <a:gdLst/>
              <a:ahLst/>
              <a:cxnLst/>
              <a:rect l="l" t="t" r="r" b="b"/>
              <a:pathLst>
                <a:path w="4970" h="5502" extrusionOk="0">
                  <a:moveTo>
                    <a:pt x="2485" y="0"/>
                  </a:moveTo>
                  <a:cubicBezTo>
                    <a:pt x="2236" y="107"/>
                    <a:pt x="1668" y="1456"/>
                    <a:pt x="1775" y="1846"/>
                  </a:cubicBezTo>
                  <a:cubicBezTo>
                    <a:pt x="1661" y="1684"/>
                    <a:pt x="1407" y="1618"/>
                    <a:pt x="1107" y="1618"/>
                  </a:cubicBezTo>
                  <a:cubicBezTo>
                    <a:pt x="750" y="1618"/>
                    <a:pt x="328" y="1711"/>
                    <a:pt x="0" y="1846"/>
                  </a:cubicBezTo>
                  <a:cubicBezTo>
                    <a:pt x="0" y="1846"/>
                    <a:pt x="1456" y="3053"/>
                    <a:pt x="2023" y="5502"/>
                  </a:cubicBezTo>
                  <a:cubicBezTo>
                    <a:pt x="2023" y="5502"/>
                    <a:pt x="1988" y="4259"/>
                    <a:pt x="1775" y="3408"/>
                  </a:cubicBezTo>
                  <a:cubicBezTo>
                    <a:pt x="1674" y="2921"/>
                    <a:pt x="1804" y="2654"/>
                    <a:pt x="2001" y="2654"/>
                  </a:cubicBezTo>
                  <a:cubicBezTo>
                    <a:pt x="2148" y="2654"/>
                    <a:pt x="2333" y="2804"/>
                    <a:pt x="2485" y="3124"/>
                  </a:cubicBezTo>
                  <a:cubicBezTo>
                    <a:pt x="2622" y="2804"/>
                    <a:pt x="2804" y="2654"/>
                    <a:pt x="2951" y="2654"/>
                  </a:cubicBezTo>
                  <a:cubicBezTo>
                    <a:pt x="3148" y="2654"/>
                    <a:pt x="3281" y="2921"/>
                    <a:pt x="3159" y="3408"/>
                  </a:cubicBezTo>
                  <a:cubicBezTo>
                    <a:pt x="2982" y="4259"/>
                    <a:pt x="2946" y="5502"/>
                    <a:pt x="2946" y="5502"/>
                  </a:cubicBezTo>
                  <a:cubicBezTo>
                    <a:pt x="3514" y="3053"/>
                    <a:pt x="4969" y="1846"/>
                    <a:pt x="4969" y="1846"/>
                  </a:cubicBezTo>
                  <a:cubicBezTo>
                    <a:pt x="4622" y="1711"/>
                    <a:pt x="4202" y="1618"/>
                    <a:pt x="3851" y="1618"/>
                  </a:cubicBezTo>
                  <a:cubicBezTo>
                    <a:pt x="3555" y="1618"/>
                    <a:pt x="3308" y="1684"/>
                    <a:pt x="3195" y="1846"/>
                  </a:cubicBezTo>
                  <a:cubicBezTo>
                    <a:pt x="3301" y="1456"/>
                    <a:pt x="2698" y="107"/>
                    <a:pt x="24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3885670" y="4724389"/>
              <a:ext cx="132649" cy="164630"/>
            </a:xfrm>
            <a:custGeom>
              <a:avLst/>
              <a:gdLst/>
              <a:ahLst/>
              <a:cxnLst/>
              <a:rect l="l" t="t" r="r" b="b"/>
              <a:pathLst>
                <a:path w="6035" h="7490" extrusionOk="0">
                  <a:moveTo>
                    <a:pt x="4899" y="1"/>
                  </a:moveTo>
                  <a:lnTo>
                    <a:pt x="4899" y="1"/>
                  </a:lnTo>
                  <a:cubicBezTo>
                    <a:pt x="1562" y="675"/>
                    <a:pt x="285" y="3515"/>
                    <a:pt x="1" y="7490"/>
                  </a:cubicBezTo>
                  <a:cubicBezTo>
                    <a:pt x="1" y="7490"/>
                    <a:pt x="1314" y="5005"/>
                    <a:pt x="3728" y="3302"/>
                  </a:cubicBezTo>
                  <a:cubicBezTo>
                    <a:pt x="4934" y="2414"/>
                    <a:pt x="6035" y="1527"/>
                    <a:pt x="4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3904397" y="4882184"/>
              <a:ext cx="137089" cy="59896"/>
            </a:xfrm>
            <a:custGeom>
              <a:avLst/>
              <a:gdLst/>
              <a:ahLst/>
              <a:cxnLst/>
              <a:rect l="l" t="t" r="r" b="b"/>
              <a:pathLst>
                <a:path w="6237" h="2725" extrusionOk="0">
                  <a:moveTo>
                    <a:pt x="3671" y="1"/>
                  </a:moveTo>
                  <a:cubicBezTo>
                    <a:pt x="3553" y="1"/>
                    <a:pt x="3430" y="9"/>
                    <a:pt x="3301" y="27"/>
                  </a:cubicBezTo>
                  <a:cubicBezTo>
                    <a:pt x="1775" y="204"/>
                    <a:pt x="568" y="1695"/>
                    <a:pt x="1" y="2724"/>
                  </a:cubicBezTo>
                  <a:cubicBezTo>
                    <a:pt x="1" y="2724"/>
                    <a:pt x="1431" y="1741"/>
                    <a:pt x="3149" y="1741"/>
                  </a:cubicBezTo>
                  <a:cubicBezTo>
                    <a:pt x="3852" y="1741"/>
                    <a:pt x="4603" y="1906"/>
                    <a:pt x="5325" y="2369"/>
                  </a:cubicBezTo>
                  <a:cubicBezTo>
                    <a:pt x="5422" y="2431"/>
                    <a:pt x="5506" y="2459"/>
                    <a:pt x="5576" y="2459"/>
                  </a:cubicBezTo>
                  <a:cubicBezTo>
                    <a:pt x="6236" y="2459"/>
                    <a:pt x="5691" y="1"/>
                    <a:pt x="3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3534627" y="4749358"/>
              <a:ext cx="685754" cy="229383"/>
            </a:xfrm>
            <a:custGeom>
              <a:avLst/>
              <a:gdLst/>
              <a:ahLst/>
              <a:cxnLst/>
              <a:rect l="l" t="t" r="r" b="b"/>
              <a:pathLst>
                <a:path w="31199" h="10436" extrusionOk="0">
                  <a:moveTo>
                    <a:pt x="3372" y="1"/>
                  </a:moveTo>
                  <a:cubicBezTo>
                    <a:pt x="2591" y="533"/>
                    <a:pt x="2591" y="1988"/>
                    <a:pt x="3798" y="2237"/>
                  </a:cubicBezTo>
                  <a:cubicBezTo>
                    <a:pt x="1455" y="2982"/>
                    <a:pt x="0" y="4934"/>
                    <a:pt x="213" y="7099"/>
                  </a:cubicBezTo>
                  <a:cubicBezTo>
                    <a:pt x="319" y="8093"/>
                    <a:pt x="816" y="8980"/>
                    <a:pt x="1562" y="9619"/>
                  </a:cubicBezTo>
                  <a:cubicBezTo>
                    <a:pt x="2236" y="10152"/>
                    <a:pt x="3052" y="10436"/>
                    <a:pt x="3904" y="10436"/>
                  </a:cubicBezTo>
                  <a:lnTo>
                    <a:pt x="4295" y="10436"/>
                  </a:lnTo>
                  <a:cubicBezTo>
                    <a:pt x="5856" y="10294"/>
                    <a:pt x="6992" y="8980"/>
                    <a:pt x="7028" y="7454"/>
                  </a:cubicBezTo>
                  <a:lnTo>
                    <a:pt x="7028" y="7383"/>
                  </a:lnTo>
                  <a:cubicBezTo>
                    <a:pt x="7028" y="7312"/>
                    <a:pt x="7028" y="7277"/>
                    <a:pt x="6992" y="7206"/>
                  </a:cubicBezTo>
                  <a:lnTo>
                    <a:pt x="6992" y="7135"/>
                  </a:lnTo>
                  <a:cubicBezTo>
                    <a:pt x="6992" y="7099"/>
                    <a:pt x="6992" y="7064"/>
                    <a:pt x="6992" y="7064"/>
                  </a:cubicBezTo>
                  <a:cubicBezTo>
                    <a:pt x="6992" y="6993"/>
                    <a:pt x="6992" y="6957"/>
                    <a:pt x="6992" y="6922"/>
                  </a:cubicBezTo>
                  <a:cubicBezTo>
                    <a:pt x="6992" y="6886"/>
                    <a:pt x="6992" y="6886"/>
                    <a:pt x="6957" y="6886"/>
                  </a:cubicBezTo>
                  <a:cubicBezTo>
                    <a:pt x="6779" y="5821"/>
                    <a:pt x="6105" y="4544"/>
                    <a:pt x="4579" y="4437"/>
                  </a:cubicBezTo>
                  <a:cubicBezTo>
                    <a:pt x="4524" y="4434"/>
                    <a:pt x="4470" y="4432"/>
                    <a:pt x="4416" y="4432"/>
                  </a:cubicBezTo>
                  <a:cubicBezTo>
                    <a:pt x="2226" y="4432"/>
                    <a:pt x="1339" y="7219"/>
                    <a:pt x="3869" y="7774"/>
                  </a:cubicBezTo>
                  <a:cubicBezTo>
                    <a:pt x="2986" y="7231"/>
                    <a:pt x="3402" y="5455"/>
                    <a:pt x="4681" y="5455"/>
                  </a:cubicBezTo>
                  <a:cubicBezTo>
                    <a:pt x="4739" y="5455"/>
                    <a:pt x="4800" y="5459"/>
                    <a:pt x="4863" y="5467"/>
                  </a:cubicBezTo>
                  <a:cubicBezTo>
                    <a:pt x="4933" y="5467"/>
                    <a:pt x="5040" y="5467"/>
                    <a:pt x="5111" y="5502"/>
                  </a:cubicBezTo>
                  <a:cubicBezTo>
                    <a:pt x="5856" y="5715"/>
                    <a:pt x="6424" y="6389"/>
                    <a:pt x="6495" y="7170"/>
                  </a:cubicBezTo>
                  <a:cubicBezTo>
                    <a:pt x="6637" y="8554"/>
                    <a:pt x="5608" y="9797"/>
                    <a:pt x="4224" y="9903"/>
                  </a:cubicBezTo>
                  <a:cubicBezTo>
                    <a:pt x="4100" y="9919"/>
                    <a:pt x="3976" y="9927"/>
                    <a:pt x="3852" y="9927"/>
                  </a:cubicBezTo>
                  <a:cubicBezTo>
                    <a:pt x="3155" y="9927"/>
                    <a:pt x="2459" y="9675"/>
                    <a:pt x="1917" y="9193"/>
                  </a:cubicBezTo>
                  <a:cubicBezTo>
                    <a:pt x="1242" y="8661"/>
                    <a:pt x="816" y="7880"/>
                    <a:pt x="745" y="7064"/>
                  </a:cubicBezTo>
                  <a:cubicBezTo>
                    <a:pt x="497" y="4615"/>
                    <a:pt x="2414" y="3089"/>
                    <a:pt x="4437" y="2592"/>
                  </a:cubicBezTo>
                  <a:cubicBezTo>
                    <a:pt x="4868" y="2489"/>
                    <a:pt x="5407" y="2410"/>
                    <a:pt x="6032" y="2410"/>
                  </a:cubicBezTo>
                  <a:cubicBezTo>
                    <a:pt x="6487" y="2410"/>
                    <a:pt x="6987" y="2452"/>
                    <a:pt x="7524" y="2556"/>
                  </a:cubicBezTo>
                  <a:cubicBezTo>
                    <a:pt x="6176" y="2840"/>
                    <a:pt x="5785" y="5218"/>
                    <a:pt x="8234" y="5573"/>
                  </a:cubicBezTo>
                  <a:cubicBezTo>
                    <a:pt x="7312" y="5254"/>
                    <a:pt x="7666" y="3053"/>
                    <a:pt x="8873" y="2911"/>
                  </a:cubicBezTo>
                  <a:cubicBezTo>
                    <a:pt x="10754" y="3550"/>
                    <a:pt x="12990" y="4970"/>
                    <a:pt x="15368" y="7809"/>
                  </a:cubicBezTo>
                  <a:lnTo>
                    <a:pt x="15013" y="8270"/>
                  </a:lnTo>
                  <a:lnTo>
                    <a:pt x="15617" y="9051"/>
                  </a:lnTo>
                  <a:lnTo>
                    <a:pt x="16185" y="8270"/>
                  </a:lnTo>
                  <a:lnTo>
                    <a:pt x="15830" y="7809"/>
                  </a:lnTo>
                  <a:cubicBezTo>
                    <a:pt x="18208" y="4934"/>
                    <a:pt x="20444" y="3550"/>
                    <a:pt x="22360" y="2911"/>
                  </a:cubicBezTo>
                  <a:cubicBezTo>
                    <a:pt x="23532" y="3053"/>
                    <a:pt x="23922" y="5254"/>
                    <a:pt x="22964" y="5573"/>
                  </a:cubicBezTo>
                  <a:cubicBezTo>
                    <a:pt x="25413" y="5218"/>
                    <a:pt x="25022" y="2840"/>
                    <a:pt x="23709" y="2556"/>
                  </a:cubicBezTo>
                  <a:cubicBezTo>
                    <a:pt x="24216" y="2457"/>
                    <a:pt x="24685" y="2420"/>
                    <a:pt x="25113" y="2420"/>
                  </a:cubicBezTo>
                  <a:cubicBezTo>
                    <a:pt x="25765" y="2420"/>
                    <a:pt x="26326" y="2506"/>
                    <a:pt x="26797" y="2592"/>
                  </a:cubicBezTo>
                  <a:cubicBezTo>
                    <a:pt x="28785" y="3089"/>
                    <a:pt x="30701" y="4615"/>
                    <a:pt x="30453" y="7064"/>
                  </a:cubicBezTo>
                  <a:cubicBezTo>
                    <a:pt x="30382" y="7880"/>
                    <a:pt x="29956" y="8661"/>
                    <a:pt x="29317" y="9193"/>
                  </a:cubicBezTo>
                  <a:cubicBezTo>
                    <a:pt x="28745" y="9675"/>
                    <a:pt x="28070" y="9927"/>
                    <a:pt x="27358" y="9927"/>
                  </a:cubicBezTo>
                  <a:cubicBezTo>
                    <a:pt x="27231" y="9927"/>
                    <a:pt x="27103" y="9919"/>
                    <a:pt x="26975" y="9903"/>
                  </a:cubicBezTo>
                  <a:cubicBezTo>
                    <a:pt x="25590" y="9797"/>
                    <a:pt x="24597" y="8554"/>
                    <a:pt x="24738" y="7170"/>
                  </a:cubicBezTo>
                  <a:cubicBezTo>
                    <a:pt x="24809" y="6389"/>
                    <a:pt x="25342" y="5750"/>
                    <a:pt x="26087" y="5502"/>
                  </a:cubicBezTo>
                  <a:cubicBezTo>
                    <a:pt x="26158" y="5467"/>
                    <a:pt x="26265" y="5467"/>
                    <a:pt x="26371" y="5467"/>
                  </a:cubicBezTo>
                  <a:cubicBezTo>
                    <a:pt x="26432" y="5459"/>
                    <a:pt x="26491" y="5455"/>
                    <a:pt x="26549" y="5455"/>
                  </a:cubicBezTo>
                  <a:cubicBezTo>
                    <a:pt x="27799" y="5455"/>
                    <a:pt x="28246" y="7231"/>
                    <a:pt x="27329" y="7774"/>
                  </a:cubicBezTo>
                  <a:cubicBezTo>
                    <a:pt x="29894" y="7219"/>
                    <a:pt x="28973" y="4432"/>
                    <a:pt x="26815" y="4432"/>
                  </a:cubicBezTo>
                  <a:cubicBezTo>
                    <a:pt x="26762" y="4432"/>
                    <a:pt x="26709" y="4434"/>
                    <a:pt x="26655" y="4437"/>
                  </a:cubicBezTo>
                  <a:cubicBezTo>
                    <a:pt x="25093" y="4544"/>
                    <a:pt x="24419" y="5821"/>
                    <a:pt x="24242" y="6886"/>
                  </a:cubicBezTo>
                  <a:cubicBezTo>
                    <a:pt x="24242" y="6886"/>
                    <a:pt x="24242" y="6886"/>
                    <a:pt x="24242" y="6922"/>
                  </a:cubicBezTo>
                  <a:cubicBezTo>
                    <a:pt x="24242" y="6957"/>
                    <a:pt x="24206" y="6993"/>
                    <a:pt x="24206" y="7064"/>
                  </a:cubicBezTo>
                  <a:cubicBezTo>
                    <a:pt x="24206" y="7064"/>
                    <a:pt x="24206" y="7099"/>
                    <a:pt x="24206" y="7135"/>
                  </a:cubicBezTo>
                  <a:lnTo>
                    <a:pt x="24206" y="7206"/>
                  </a:lnTo>
                  <a:cubicBezTo>
                    <a:pt x="24206" y="7277"/>
                    <a:pt x="24206" y="7312"/>
                    <a:pt x="24206" y="7383"/>
                  </a:cubicBezTo>
                  <a:lnTo>
                    <a:pt x="24206" y="7454"/>
                  </a:lnTo>
                  <a:cubicBezTo>
                    <a:pt x="24206" y="8980"/>
                    <a:pt x="25377" y="10294"/>
                    <a:pt x="26939" y="10436"/>
                  </a:cubicBezTo>
                  <a:lnTo>
                    <a:pt x="27294" y="10436"/>
                  </a:lnTo>
                  <a:cubicBezTo>
                    <a:pt x="28146" y="10436"/>
                    <a:pt x="28962" y="10152"/>
                    <a:pt x="29636" y="9619"/>
                  </a:cubicBezTo>
                  <a:cubicBezTo>
                    <a:pt x="30417" y="8980"/>
                    <a:pt x="30879" y="8093"/>
                    <a:pt x="30985" y="7099"/>
                  </a:cubicBezTo>
                  <a:cubicBezTo>
                    <a:pt x="31198" y="4934"/>
                    <a:pt x="29743" y="2982"/>
                    <a:pt x="27400" y="2237"/>
                  </a:cubicBezTo>
                  <a:cubicBezTo>
                    <a:pt x="28607" y="1988"/>
                    <a:pt x="28607" y="533"/>
                    <a:pt x="27826" y="1"/>
                  </a:cubicBezTo>
                  <a:lnTo>
                    <a:pt x="27826" y="1"/>
                  </a:lnTo>
                  <a:cubicBezTo>
                    <a:pt x="28039" y="1207"/>
                    <a:pt x="23177" y="1527"/>
                    <a:pt x="20586" y="3159"/>
                  </a:cubicBezTo>
                  <a:cubicBezTo>
                    <a:pt x="18882" y="4011"/>
                    <a:pt x="17108" y="5360"/>
                    <a:pt x="15617" y="7490"/>
                  </a:cubicBezTo>
                  <a:cubicBezTo>
                    <a:pt x="14091" y="5360"/>
                    <a:pt x="12316" y="4011"/>
                    <a:pt x="10612" y="3159"/>
                  </a:cubicBezTo>
                  <a:cubicBezTo>
                    <a:pt x="8021" y="1527"/>
                    <a:pt x="3159" y="1207"/>
                    <a:pt x="3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2474422" y="4875743"/>
              <a:ext cx="991562" cy="126407"/>
            </a:xfrm>
            <a:custGeom>
              <a:avLst/>
              <a:gdLst/>
              <a:ahLst/>
              <a:cxnLst/>
              <a:rect l="l" t="t" r="r" b="b"/>
              <a:pathLst>
                <a:path w="45112" h="5751" extrusionOk="0">
                  <a:moveTo>
                    <a:pt x="42982" y="0"/>
                  </a:moveTo>
                  <a:cubicBezTo>
                    <a:pt x="42272" y="1491"/>
                    <a:pt x="40036" y="2308"/>
                    <a:pt x="38758" y="2662"/>
                  </a:cubicBezTo>
                  <a:lnTo>
                    <a:pt x="37055" y="2662"/>
                  </a:lnTo>
                  <a:cubicBezTo>
                    <a:pt x="36913" y="2272"/>
                    <a:pt x="36380" y="1988"/>
                    <a:pt x="35742" y="1988"/>
                  </a:cubicBezTo>
                  <a:cubicBezTo>
                    <a:pt x="35103" y="1988"/>
                    <a:pt x="34570" y="2272"/>
                    <a:pt x="34428" y="2662"/>
                  </a:cubicBezTo>
                  <a:lnTo>
                    <a:pt x="0" y="2662"/>
                  </a:lnTo>
                  <a:lnTo>
                    <a:pt x="0" y="3088"/>
                  </a:lnTo>
                  <a:lnTo>
                    <a:pt x="34428" y="3088"/>
                  </a:lnTo>
                  <a:cubicBezTo>
                    <a:pt x="34570" y="3479"/>
                    <a:pt x="35103" y="3763"/>
                    <a:pt x="35742" y="3763"/>
                  </a:cubicBezTo>
                  <a:cubicBezTo>
                    <a:pt x="36380" y="3763"/>
                    <a:pt x="36913" y="3479"/>
                    <a:pt x="37055" y="3088"/>
                  </a:cubicBezTo>
                  <a:lnTo>
                    <a:pt x="38758" y="3088"/>
                  </a:lnTo>
                  <a:cubicBezTo>
                    <a:pt x="40036" y="3443"/>
                    <a:pt x="42272" y="4260"/>
                    <a:pt x="42982" y="5750"/>
                  </a:cubicBezTo>
                  <a:cubicBezTo>
                    <a:pt x="43408" y="4828"/>
                    <a:pt x="43408" y="4260"/>
                    <a:pt x="42982" y="3692"/>
                  </a:cubicBezTo>
                  <a:lnTo>
                    <a:pt x="42982" y="3692"/>
                  </a:lnTo>
                  <a:cubicBezTo>
                    <a:pt x="43058" y="3706"/>
                    <a:pt x="43135" y="3713"/>
                    <a:pt x="43214" y="3713"/>
                  </a:cubicBezTo>
                  <a:cubicBezTo>
                    <a:pt x="44095" y="3713"/>
                    <a:pt x="45112" y="2875"/>
                    <a:pt x="45112" y="2875"/>
                  </a:cubicBezTo>
                  <a:cubicBezTo>
                    <a:pt x="45112" y="2875"/>
                    <a:pt x="44066" y="2045"/>
                    <a:pt x="43177" y="2045"/>
                  </a:cubicBezTo>
                  <a:cubicBezTo>
                    <a:pt x="43111" y="2045"/>
                    <a:pt x="43046" y="2049"/>
                    <a:pt x="42982" y="2059"/>
                  </a:cubicBezTo>
                  <a:cubicBezTo>
                    <a:pt x="43408" y="1491"/>
                    <a:pt x="43408" y="923"/>
                    <a:pt x="42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4289003" y="4875743"/>
              <a:ext cx="992353" cy="126407"/>
            </a:xfrm>
            <a:custGeom>
              <a:avLst/>
              <a:gdLst/>
              <a:ahLst/>
              <a:cxnLst/>
              <a:rect l="l" t="t" r="r" b="b"/>
              <a:pathLst>
                <a:path w="45148" h="5751" extrusionOk="0">
                  <a:moveTo>
                    <a:pt x="2130" y="0"/>
                  </a:moveTo>
                  <a:cubicBezTo>
                    <a:pt x="1704" y="923"/>
                    <a:pt x="1740" y="1491"/>
                    <a:pt x="2130" y="2059"/>
                  </a:cubicBezTo>
                  <a:cubicBezTo>
                    <a:pt x="2069" y="2049"/>
                    <a:pt x="2006" y="2045"/>
                    <a:pt x="1942" y="2045"/>
                  </a:cubicBezTo>
                  <a:cubicBezTo>
                    <a:pt x="1077" y="2045"/>
                    <a:pt x="1" y="2875"/>
                    <a:pt x="1" y="2875"/>
                  </a:cubicBezTo>
                  <a:cubicBezTo>
                    <a:pt x="1" y="2875"/>
                    <a:pt x="1047" y="3713"/>
                    <a:pt x="1906" y="3713"/>
                  </a:cubicBezTo>
                  <a:cubicBezTo>
                    <a:pt x="1982" y="3713"/>
                    <a:pt x="2057" y="3706"/>
                    <a:pt x="2130" y="3692"/>
                  </a:cubicBezTo>
                  <a:lnTo>
                    <a:pt x="2130" y="3692"/>
                  </a:lnTo>
                  <a:cubicBezTo>
                    <a:pt x="1740" y="4260"/>
                    <a:pt x="1704" y="4828"/>
                    <a:pt x="2130" y="5750"/>
                  </a:cubicBezTo>
                  <a:cubicBezTo>
                    <a:pt x="2840" y="4260"/>
                    <a:pt x="5076" y="3443"/>
                    <a:pt x="6389" y="3088"/>
                  </a:cubicBezTo>
                  <a:lnTo>
                    <a:pt x="8057" y="3088"/>
                  </a:lnTo>
                  <a:cubicBezTo>
                    <a:pt x="8199" y="3479"/>
                    <a:pt x="8732" y="3763"/>
                    <a:pt x="9371" y="3763"/>
                  </a:cubicBezTo>
                  <a:cubicBezTo>
                    <a:pt x="10010" y="3763"/>
                    <a:pt x="10542" y="3479"/>
                    <a:pt x="10684" y="3088"/>
                  </a:cubicBezTo>
                  <a:lnTo>
                    <a:pt x="45147" y="3088"/>
                  </a:lnTo>
                  <a:lnTo>
                    <a:pt x="45147" y="2662"/>
                  </a:lnTo>
                  <a:lnTo>
                    <a:pt x="10684" y="2662"/>
                  </a:lnTo>
                  <a:cubicBezTo>
                    <a:pt x="10542" y="2272"/>
                    <a:pt x="10010" y="1988"/>
                    <a:pt x="9371" y="1988"/>
                  </a:cubicBezTo>
                  <a:cubicBezTo>
                    <a:pt x="8732" y="1988"/>
                    <a:pt x="8199" y="2272"/>
                    <a:pt x="8057" y="2662"/>
                  </a:cubicBezTo>
                  <a:lnTo>
                    <a:pt x="6389" y="2662"/>
                  </a:lnTo>
                  <a:cubicBezTo>
                    <a:pt x="5076" y="2308"/>
                    <a:pt x="2840" y="1491"/>
                    <a:pt x="2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1" name="Google Shape;551;p20"/>
          <p:cNvGrpSpPr/>
          <p:nvPr/>
        </p:nvGrpSpPr>
        <p:grpSpPr>
          <a:xfrm>
            <a:off x="3168533" y="272027"/>
            <a:ext cx="2806934" cy="329217"/>
            <a:chOff x="2474422" y="430552"/>
            <a:chExt cx="2806934" cy="329217"/>
          </a:xfrm>
        </p:grpSpPr>
        <p:sp>
          <p:nvSpPr>
            <p:cNvPr id="552" name="Google Shape;552;p20"/>
            <p:cNvSpPr/>
            <p:nvPr/>
          </p:nvSpPr>
          <p:spPr>
            <a:xfrm>
              <a:off x="3737459" y="543661"/>
              <a:ext cx="131858" cy="164630"/>
            </a:xfrm>
            <a:custGeom>
              <a:avLst/>
              <a:gdLst/>
              <a:ahLst/>
              <a:cxnLst/>
              <a:rect l="l" t="t" r="r" b="b"/>
              <a:pathLst>
                <a:path w="5999" h="7490" extrusionOk="0">
                  <a:moveTo>
                    <a:pt x="5998" y="0"/>
                  </a:moveTo>
                  <a:lnTo>
                    <a:pt x="5998" y="0"/>
                  </a:lnTo>
                  <a:cubicBezTo>
                    <a:pt x="5998" y="1"/>
                    <a:pt x="4721" y="2485"/>
                    <a:pt x="2307" y="4189"/>
                  </a:cubicBezTo>
                  <a:cubicBezTo>
                    <a:pt x="1065" y="5076"/>
                    <a:pt x="0" y="5963"/>
                    <a:pt x="1100" y="7489"/>
                  </a:cubicBezTo>
                  <a:cubicBezTo>
                    <a:pt x="4437" y="6815"/>
                    <a:pt x="5714" y="4011"/>
                    <a:pt x="5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3713434" y="490602"/>
              <a:ext cx="137155" cy="60577"/>
            </a:xfrm>
            <a:custGeom>
              <a:avLst/>
              <a:gdLst/>
              <a:ahLst/>
              <a:cxnLst/>
              <a:rect l="l" t="t" r="r" b="b"/>
              <a:pathLst>
                <a:path w="6240" h="2756" extrusionOk="0">
                  <a:moveTo>
                    <a:pt x="6240" y="1"/>
                  </a:moveTo>
                  <a:cubicBezTo>
                    <a:pt x="6239" y="1"/>
                    <a:pt x="4827" y="984"/>
                    <a:pt x="3107" y="984"/>
                  </a:cubicBezTo>
                  <a:cubicBezTo>
                    <a:pt x="2403" y="984"/>
                    <a:pt x="1647" y="820"/>
                    <a:pt x="916" y="356"/>
                  </a:cubicBezTo>
                  <a:cubicBezTo>
                    <a:pt x="818" y="294"/>
                    <a:pt x="735" y="266"/>
                    <a:pt x="664" y="266"/>
                  </a:cubicBezTo>
                  <a:cubicBezTo>
                    <a:pt x="0" y="266"/>
                    <a:pt x="558" y="2755"/>
                    <a:pt x="2634" y="2755"/>
                  </a:cubicBezTo>
                  <a:cubicBezTo>
                    <a:pt x="2743" y="2755"/>
                    <a:pt x="2857" y="2748"/>
                    <a:pt x="2974" y="2734"/>
                  </a:cubicBezTo>
                  <a:cubicBezTo>
                    <a:pt x="4500" y="2521"/>
                    <a:pt x="5672" y="1066"/>
                    <a:pt x="6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3823268" y="638835"/>
              <a:ext cx="109241" cy="120934"/>
            </a:xfrm>
            <a:custGeom>
              <a:avLst/>
              <a:gdLst/>
              <a:ahLst/>
              <a:cxnLst/>
              <a:rect l="l" t="t" r="r" b="b"/>
              <a:pathLst>
                <a:path w="4970" h="5502" extrusionOk="0">
                  <a:moveTo>
                    <a:pt x="2023" y="1"/>
                  </a:moveTo>
                  <a:cubicBezTo>
                    <a:pt x="1456" y="2450"/>
                    <a:pt x="0" y="3656"/>
                    <a:pt x="0" y="3656"/>
                  </a:cubicBezTo>
                  <a:cubicBezTo>
                    <a:pt x="328" y="3791"/>
                    <a:pt x="750" y="3884"/>
                    <a:pt x="1107" y="3884"/>
                  </a:cubicBezTo>
                  <a:cubicBezTo>
                    <a:pt x="1407" y="3884"/>
                    <a:pt x="1661" y="3819"/>
                    <a:pt x="1775" y="3656"/>
                  </a:cubicBezTo>
                  <a:lnTo>
                    <a:pt x="1775" y="3656"/>
                  </a:lnTo>
                  <a:cubicBezTo>
                    <a:pt x="1668" y="4047"/>
                    <a:pt x="2236" y="5431"/>
                    <a:pt x="2485" y="5502"/>
                  </a:cubicBezTo>
                  <a:cubicBezTo>
                    <a:pt x="2698" y="5396"/>
                    <a:pt x="3301" y="4047"/>
                    <a:pt x="3195" y="3656"/>
                  </a:cubicBezTo>
                  <a:lnTo>
                    <a:pt x="3195" y="3656"/>
                  </a:lnTo>
                  <a:cubicBezTo>
                    <a:pt x="3308" y="3819"/>
                    <a:pt x="3555" y="3884"/>
                    <a:pt x="3851" y="3884"/>
                  </a:cubicBezTo>
                  <a:cubicBezTo>
                    <a:pt x="4202" y="3884"/>
                    <a:pt x="4622" y="3791"/>
                    <a:pt x="4969" y="3656"/>
                  </a:cubicBezTo>
                  <a:cubicBezTo>
                    <a:pt x="4969" y="3656"/>
                    <a:pt x="3514" y="2450"/>
                    <a:pt x="2946" y="1"/>
                  </a:cubicBezTo>
                  <a:lnTo>
                    <a:pt x="2946" y="1"/>
                  </a:lnTo>
                  <a:cubicBezTo>
                    <a:pt x="2946" y="1"/>
                    <a:pt x="2982" y="1243"/>
                    <a:pt x="3159" y="2095"/>
                  </a:cubicBezTo>
                  <a:cubicBezTo>
                    <a:pt x="3281" y="2581"/>
                    <a:pt x="3148" y="2848"/>
                    <a:pt x="2951" y="2848"/>
                  </a:cubicBezTo>
                  <a:cubicBezTo>
                    <a:pt x="2804" y="2848"/>
                    <a:pt x="2622" y="2698"/>
                    <a:pt x="2485" y="2379"/>
                  </a:cubicBezTo>
                  <a:cubicBezTo>
                    <a:pt x="2333" y="2698"/>
                    <a:pt x="2148" y="2848"/>
                    <a:pt x="2001" y="2848"/>
                  </a:cubicBezTo>
                  <a:cubicBezTo>
                    <a:pt x="1804" y="2848"/>
                    <a:pt x="1674" y="2581"/>
                    <a:pt x="1775" y="2095"/>
                  </a:cubicBezTo>
                  <a:cubicBezTo>
                    <a:pt x="1988" y="1243"/>
                    <a:pt x="2023" y="1"/>
                    <a:pt x="2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3885670" y="543661"/>
              <a:ext cx="132649" cy="164630"/>
            </a:xfrm>
            <a:custGeom>
              <a:avLst/>
              <a:gdLst/>
              <a:ahLst/>
              <a:cxnLst/>
              <a:rect l="l" t="t" r="r" b="b"/>
              <a:pathLst>
                <a:path w="6035" h="7490" extrusionOk="0">
                  <a:moveTo>
                    <a:pt x="1" y="0"/>
                  </a:moveTo>
                  <a:lnTo>
                    <a:pt x="1" y="0"/>
                  </a:lnTo>
                  <a:cubicBezTo>
                    <a:pt x="285" y="4011"/>
                    <a:pt x="1562" y="6815"/>
                    <a:pt x="4899" y="7489"/>
                  </a:cubicBezTo>
                  <a:cubicBezTo>
                    <a:pt x="6035" y="5963"/>
                    <a:pt x="4934" y="5076"/>
                    <a:pt x="3728" y="4189"/>
                  </a:cubicBezTo>
                  <a:cubicBezTo>
                    <a:pt x="1314" y="2485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3904397" y="490602"/>
              <a:ext cx="137177" cy="60577"/>
            </a:xfrm>
            <a:custGeom>
              <a:avLst/>
              <a:gdLst/>
              <a:ahLst/>
              <a:cxnLst/>
              <a:rect l="l" t="t" r="r" b="b"/>
              <a:pathLst>
                <a:path w="6241" h="2756" extrusionOk="0">
                  <a:moveTo>
                    <a:pt x="1" y="1"/>
                  </a:moveTo>
                  <a:lnTo>
                    <a:pt x="1" y="1"/>
                  </a:lnTo>
                  <a:cubicBezTo>
                    <a:pt x="568" y="1066"/>
                    <a:pt x="1775" y="2521"/>
                    <a:pt x="3301" y="2734"/>
                  </a:cubicBezTo>
                  <a:cubicBezTo>
                    <a:pt x="3418" y="2748"/>
                    <a:pt x="3529" y="2755"/>
                    <a:pt x="3637" y="2755"/>
                  </a:cubicBezTo>
                  <a:cubicBezTo>
                    <a:pt x="5685" y="2755"/>
                    <a:pt x="6240" y="266"/>
                    <a:pt x="5576" y="266"/>
                  </a:cubicBezTo>
                  <a:cubicBezTo>
                    <a:pt x="5506" y="266"/>
                    <a:pt x="5422" y="294"/>
                    <a:pt x="5325" y="356"/>
                  </a:cubicBezTo>
                  <a:cubicBezTo>
                    <a:pt x="4603" y="820"/>
                    <a:pt x="3852" y="984"/>
                    <a:pt x="3149" y="984"/>
                  </a:cubicBezTo>
                  <a:cubicBezTo>
                    <a:pt x="1431" y="98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3534627" y="453939"/>
              <a:ext cx="685754" cy="230175"/>
            </a:xfrm>
            <a:custGeom>
              <a:avLst/>
              <a:gdLst/>
              <a:ahLst/>
              <a:cxnLst/>
              <a:rect l="l" t="t" r="r" b="b"/>
              <a:pathLst>
                <a:path w="31199" h="10472" extrusionOk="0">
                  <a:moveTo>
                    <a:pt x="3904" y="1"/>
                  </a:moveTo>
                  <a:cubicBezTo>
                    <a:pt x="3052" y="1"/>
                    <a:pt x="2236" y="285"/>
                    <a:pt x="1562" y="817"/>
                  </a:cubicBezTo>
                  <a:cubicBezTo>
                    <a:pt x="816" y="1456"/>
                    <a:pt x="319" y="2343"/>
                    <a:pt x="213" y="3337"/>
                  </a:cubicBezTo>
                  <a:cubicBezTo>
                    <a:pt x="0" y="5502"/>
                    <a:pt x="1455" y="7454"/>
                    <a:pt x="3798" y="8200"/>
                  </a:cubicBezTo>
                  <a:cubicBezTo>
                    <a:pt x="2591" y="8484"/>
                    <a:pt x="2591" y="9903"/>
                    <a:pt x="3372" y="10471"/>
                  </a:cubicBezTo>
                  <a:cubicBezTo>
                    <a:pt x="3159" y="9229"/>
                    <a:pt x="8021" y="8910"/>
                    <a:pt x="10612" y="7277"/>
                  </a:cubicBezTo>
                  <a:cubicBezTo>
                    <a:pt x="12316" y="6425"/>
                    <a:pt x="14091" y="5076"/>
                    <a:pt x="15617" y="2947"/>
                  </a:cubicBezTo>
                  <a:cubicBezTo>
                    <a:pt x="17108" y="5076"/>
                    <a:pt x="18882" y="6425"/>
                    <a:pt x="20586" y="7277"/>
                  </a:cubicBezTo>
                  <a:cubicBezTo>
                    <a:pt x="23177" y="8910"/>
                    <a:pt x="28039" y="9229"/>
                    <a:pt x="27826" y="10471"/>
                  </a:cubicBezTo>
                  <a:cubicBezTo>
                    <a:pt x="28607" y="9903"/>
                    <a:pt x="28607" y="8484"/>
                    <a:pt x="27400" y="8200"/>
                  </a:cubicBezTo>
                  <a:cubicBezTo>
                    <a:pt x="29743" y="7454"/>
                    <a:pt x="31198" y="5502"/>
                    <a:pt x="30985" y="3337"/>
                  </a:cubicBezTo>
                  <a:cubicBezTo>
                    <a:pt x="30879" y="2343"/>
                    <a:pt x="30417" y="1456"/>
                    <a:pt x="29636" y="817"/>
                  </a:cubicBezTo>
                  <a:cubicBezTo>
                    <a:pt x="28962" y="285"/>
                    <a:pt x="28146" y="1"/>
                    <a:pt x="27294" y="1"/>
                  </a:cubicBezTo>
                  <a:lnTo>
                    <a:pt x="26939" y="1"/>
                  </a:lnTo>
                  <a:cubicBezTo>
                    <a:pt x="25377" y="143"/>
                    <a:pt x="24206" y="1456"/>
                    <a:pt x="24206" y="2982"/>
                  </a:cubicBezTo>
                  <a:lnTo>
                    <a:pt x="24206" y="3053"/>
                  </a:lnTo>
                  <a:cubicBezTo>
                    <a:pt x="24206" y="3124"/>
                    <a:pt x="24206" y="3160"/>
                    <a:pt x="24206" y="3231"/>
                  </a:cubicBezTo>
                  <a:lnTo>
                    <a:pt x="24206" y="3302"/>
                  </a:lnTo>
                  <a:cubicBezTo>
                    <a:pt x="24206" y="3337"/>
                    <a:pt x="24206" y="3373"/>
                    <a:pt x="24206" y="3408"/>
                  </a:cubicBezTo>
                  <a:cubicBezTo>
                    <a:pt x="24206" y="3444"/>
                    <a:pt x="24242" y="3479"/>
                    <a:pt x="24242" y="3515"/>
                  </a:cubicBezTo>
                  <a:cubicBezTo>
                    <a:pt x="24242" y="3550"/>
                    <a:pt x="24242" y="3550"/>
                    <a:pt x="24242" y="3586"/>
                  </a:cubicBezTo>
                  <a:cubicBezTo>
                    <a:pt x="24419" y="4615"/>
                    <a:pt x="25093" y="5893"/>
                    <a:pt x="26655" y="5999"/>
                  </a:cubicBezTo>
                  <a:cubicBezTo>
                    <a:pt x="26709" y="6002"/>
                    <a:pt x="26762" y="6004"/>
                    <a:pt x="26815" y="6004"/>
                  </a:cubicBezTo>
                  <a:cubicBezTo>
                    <a:pt x="28973" y="6004"/>
                    <a:pt x="29894" y="3217"/>
                    <a:pt x="27329" y="2663"/>
                  </a:cubicBezTo>
                  <a:lnTo>
                    <a:pt x="27329" y="2663"/>
                  </a:lnTo>
                  <a:cubicBezTo>
                    <a:pt x="28254" y="3210"/>
                    <a:pt x="27791" y="5013"/>
                    <a:pt x="26515" y="5013"/>
                  </a:cubicBezTo>
                  <a:cubicBezTo>
                    <a:pt x="26468" y="5013"/>
                    <a:pt x="26420" y="5010"/>
                    <a:pt x="26371" y="5005"/>
                  </a:cubicBezTo>
                  <a:cubicBezTo>
                    <a:pt x="26265" y="4970"/>
                    <a:pt x="26158" y="4970"/>
                    <a:pt x="26087" y="4934"/>
                  </a:cubicBezTo>
                  <a:cubicBezTo>
                    <a:pt x="25342" y="4721"/>
                    <a:pt x="24809" y="4082"/>
                    <a:pt x="24738" y="3266"/>
                  </a:cubicBezTo>
                  <a:cubicBezTo>
                    <a:pt x="24597" y="1882"/>
                    <a:pt x="25590" y="675"/>
                    <a:pt x="26975" y="533"/>
                  </a:cubicBezTo>
                  <a:cubicBezTo>
                    <a:pt x="27094" y="518"/>
                    <a:pt x="27212" y="511"/>
                    <a:pt x="27330" y="511"/>
                  </a:cubicBezTo>
                  <a:cubicBezTo>
                    <a:pt x="28052" y="511"/>
                    <a:pt x="28737" y="785"/>
                    <a:pt x="29317" y="1243"/>
                  </a:cubicBezTo>
                  <a:cubicBezTo>
                    <a:pt x="29956" y="1775"/>
                    <a:pt x="30382" y="2556"/>
                    <a:pt x="30453" y="3408"/>
                  </a:cubicBezTo>
                  <a:cubicBezTo>
                    <a:pt x="30701" y="5822"/>
                    <a:pt x="28785" y="7348"/>
                    <a:pt x="26797" y="7845"/>
                  </a:cubicBezTo>
                  <a:cubicBezTo>
                    <a:pt x="26345" y="7947"/>
                    <a:pt x="25809" y="8026"/>
                    <a:pt x="25190" y="8026"/>
                  </a:cubicBezTo>
                  <a:cubicBezTo>
                    <a:pt x="24741" y="8026"/>
                    <a:pt x="24247" y="7985"/>
                    <a:pt x="23709" y="7880"/>
                  </a:cubicBezTo>
                  <a:cubicBezTo>
                    <a:pt x="25022" y="7596"/>
                    <a:pt x="25413" y="5218"/>
                    <a:pt x="22964" y="4863"/>
                  </a:cubicBezTo>
                  <a:lnTo>
                    <a:pt x="22964" y="4863"/>
                  </a:lnTo>
                  <a:cubicBezTo>
                    <a:pt x="23922" y="5183"/>
                    <a:pt x="23532" y="7383"/>
                    <a:pt x="22360" y="7561"/>
                  </a:cubicBezTo>
                  <a:cubicBezTo>
                    <a:pt x="20444" y="6886"/>
                    <a:pt x="18208" y="5502"/>
                    <a:pt x="15830" y="2663"/>
                  </a:cubicBezTo>
                  <a:lnTo>
                    <a:pt x="16185" y="2166"/>
                  </a:lnTo>
                  <a:lnTo>
                    <a:pt x="15617" y="1385"/>
                  </a:lnTo>
                  <a:lnTo>
                    <a:pt x="15013" y="2166"/>
                  </a:lnTo>
                  <a:lnTo>
                    <a:pt x="15368" y="2663"/>
                  </a:lnTo>
                  <a:cubicBezTo>
                    <a:pt x="12990" y="5502"/>
                    <a:pt x="10754" y="6886"/>
                    <a:pt x="8873" y="7561"/>
                  </a:cubicBezTo>
                  <a:cubicBezTo>
                    <a:pt x="7666" y="7383"/>
                    <a:pt x="7312" y="5183"/>
                    <a:pt x="8234" y="4863"/>
                  </a:cubicBezTo>
                  <a:lnTo>
                    <a:pt x="8234" y="4863"/>
                  </a:lnTo>
                  <a:cubicBezTo>
                    <a:pt x="5785" y="5218"/>
                    <a:pt x="6176" y="7632"/>
                    <a:pt x="7524" y="7880"/>
                  </a:cubicBezTo>
                  <a:cubicBezTo>
                    <a:pt x="6987" y="7985"/>
                    <a:pt x="6487" y="8026"/>
                    <a:pt x="6032" y="8026"/>
                  </a:cubicBezTo>
                  <a:cubicBezTo>
                    <a:pt x="5407" y="8026"/>
                    <a:pt x="4868" y="7947"/>
                    <a:pt x="4437" y="7845"/>
                  </a:cubicBezTo>
                  <a:cubicBezTo>
                    <a:pt x="2414" y="7383"/>
                    <a:pt x="497" y="5822"/>
                    <a:pt x="745" y="3408"/>
                  </a:cubicBezTo>
                  <a:cubicBezTo>
                    <a:pt x="816" y="2556"/>
                    <a:pt x="1242" y="1775"/>
                    <a:pt x="1917" y="1243"/>
                  </a:cubicBezTo>
                  <a:cubicBezTo>
                    <a:pt x="2484" y="770"/>
                    <a:pt x="3219" y="521"/>
                    <a:pt x="3949" y="521"/>
                  </a:cubicBezTo>
                  <a:cubicBezTo>
                    <a:pt x="4041" y="521"/>
                    <a:pt x="4132" y="525"/>
                    <a:pt x="4224" y="533"/>
                  </a:cubicBezTo>
                  <a:cubicBezTo>
                    <a:pt x="5608" y="675"/>
                    <a:pt x="6637" y="1882"/>
                    <a:pt x="6495" y="3266"/>
                  </a:cubicBezTo>
                  <a:cubicBezTo>
                    <a:pt x="6424" y="4082"/>
                    <a:pt x="5856" y="4721"/>
                    <a:pt x="5111" y="4934"/>
                  </a:cubicBezTo>
                  <a:cubicBezTo>
                    <a:pt x="5040" y="4970"/>
                    <a:pt x="4933" y="4970"/>
                    <a:pt x="4863" y="5005"/>
                  </a:cubicBezTo>
                  <a:cubicBezTo>
                    <a:pt x="4812" y="5010"/>
                    <a:pt x="4763" y="5013"/>
                    <a:pt x="4715" y="5013"/>
                  </a:cubicBezTo>
                  <a:cubicBezTo>
                    <a:pt x="3409" y="5013"/>
                    <a:pt x="2979" y="3210"/>
                    <a:pt x="3869" y="2663"/>
                  </a:cubicBezTo>
                  <a:lnTo>
                    <a:pt x="3869" y="2663"/>
                  </a:lnTo>
                  <a:cubicBezTo>
                    <a:pt x="1339" y="3217"/>
                    <a:pt x="2226" y="6004"/>
                    <a:pt x="4416" y="6004"/>
                  </a:cubicBezTo>
                  <a:cubicBezTo>
                    <a:pt x="4470" y="6004"/>
                    <a:pt x="4524" y="6002"/>
                    <a:pt x="4579" y="5999"/>
                  </a:cubicBezTo>
                  <a:cubicBezTo>
                    <a:pt x="6105" y="5893"/>
                    <a:pt x="6779" y="4615"/>
                    <a:pt x="6957" y="3586"/>
                  </a:cubicBezTo>
                  <a:cubicBezTo>
                    <a:pt x="6992" y="3550"/>
                    <a:pt x="6992" y="3550"/>
                    <a:pt x="6992" y="3515"/>
                  </a:cubicBezTo>
                  <a:cubicBezTo>
                    <a:pt x="6992" y="3479"/>
                    <a:pt x="6992" y="3444"/>
                    <a:pt x="6992" y="3408"/>
                  </a:cubicBezTo>
                  <a:cubicBezTo>
                    <a:pt x="6992" y="3373"/>
                    <a:pt x="6992" y="3337"/>
                    <a:pt x="6992" y="3302"/>
                  </a:cubicBezTo>
                  <a:lnTo>
                    <a:pt x="6992" y="3231"/>
                  </a:lnTo>
                  <a:cubicBezTo>
                    <a:pt x="7028" y="3160"/>
                    <a:pt x="7028" y="3124"/>
                    <a:pt x="7028" y="3053"/>
                  </a:cubicBezTo>
                  <a:lnTo>
                    <a:pt x="7028" y="2982"/>
                  </a:lnTo>
                  <a:cubicBezTo>
                    <a:pt x="6992" y="1456"/>
                    <a:pt x="5856" y="143"/>
                    <a:pt x="4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2474422" y="430552"/>
              <a:ext cx="991562" cy="126385"/>
            </a:xfrm>
            <a:custGeom>
              <a:avLst/>
              <a:gdLst/>
              <a:ahLst/>
              <a:cxnLst/>
              <a:rect l="l" t="t" r="r" b="b"/>
              <a:pathLst>
                <a:path w="45112" h="5750" extrusionOk="0">
                  <a:moveTo>
                    <a:pt x="42982" y="0"/>
                  </a:moveTo>
                  <a:cubicBezTo>
                    <a:pt x="42272" y="1491"/>
                    <a:pt x="40036" y="2307"/>
                    <a:pt x="38758" y="2662"/>
                  </a:cubicBezTo>
                  <a:lnTo>
                    <a:pt x="37055" y="2662"/>
                  </a:lnTo>
                  <a:cubicBezTo>
                    <a:pt x="36913" y="2272"/>
                    <a:pt x="36380" y="1988"/>
                    <a:pt x="35742" y="1988"/>
                  </a:cubicBezTo>
                  <a:cubicBezTo>
                    <a:pt x="35103" y="1988"/>
                    <a:pt x="34570" y="2272"/>
                    <a:pt x="34428" y="2662"/>
                  </a:cubicBezTo>
                  <a:lnTo>
                    <a:pt x="0" y="2662"/>
                  </a:lnTo>
                  <a:lnTo>
                    <a:pt x="0" y="3088"/>
                  </a:lnTo>
                  <a:lnTo>
                    <a:pt x="34428" y="3088"/>
                  </a:lnTo>
                  <a:cubicBezTo>
                    <a:pt x="34570" y="3478"/>
                    <a:pt x="35103" y="3762"/>
                    <a:pt x="35742" y="3762"/>
                  </a:cubicBezTo>
                  <a:cubicBezTo>
                    <a:pt x="36380" y="3762"/>
                    <a:pt x="36913" y="3478"/>
                    <a:pt x="37055" y="3088"/>
                  </a:cubicBezTo>
                  <a:lnTo>
                    <a:pt x="38758" y="3088"/>
                  </a:lnTo>
                  <a:cubicBezTo>
                    <a:pt x="40036" y="3443"/>
                    <a:pt x="42272" y="4259"/>
                    <a:pt x="42982" y="5750"/>
                  </a:cubicBezTo>
                  <a:cubicBezTo>
                    <a:pt x="43408" y="4827"/>
                    <a:pt x="43408" y="4259"/>
                    <a:pt x="42982" y="3691"/>
                  </a:cubicBezTo>
                  <a:lnTo>
                    <a:pt x="42982" y="3691"/>
                  </a:lnTo>
                  <a:cubicBezTo>
                    <a:pt x="43058" y="3706"/>
                    <a:pt x="43135" y="3712"/>
                    <a:pt x="43214" y="3712"/>
                  </a:cubicBezTo>
                  <a:cubicBezTo>
                    <a:pt x="44095" y="3712"/>
                    <a:pt x="45112" y="2875"/>
                    <a:pt x="45112" y="2875"/>
                  </a:cubicBezTo>
                  <a:cubicBezTo>
                    <a:pt x="45112" y="2875"/>
                    <a:pt x="44095" y="2037"/>
                    <a:pt x="43214" y="2037"/>
                  </a:cubicBezTo>
                  <a:cubicBezTo>
                    <a:pt x="43135" y="2037"/>
                    <a:pt x="43058" y="2044"/>
                    <a:pt x="42982" y="2059"/>
                  </a:cubicBezTo>
                  <a:cubicBezTo>
                    <a:pt x="43408" y="1491"/>
                    <a:pt x="43408" y="923"/>
                    <a:pt x="42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4289003" y="430552"/>
              <a:ext cx="992353" cy="126385"/>
            </a:xfrm>
            <a:custGeom>
              <a:avLst/>
              <a:gdLst/>
              <a:ahLst/>
              <a:cxnLst/>
              <a:rect l="l" t="t" r="r" b="b"/>
              <a:pathLst>
                <a:path w="45148" h="5750" extrusionOk="0">
                  <a:moveTo>
                    <a:pt x="2130" y="0"/>
                  </a:moveTo>
                  <a:cubicBezTo>
                    <a:pt x="1704" y="923"/>
                    <a:pt x="1740" y="1491"/>
                    <a:pt x="2130" y="2059"/>
                  </a:cubicBezTo>
                  <a:cubicBezTo>
                    <a:pt x="2057" y="2044"/>
                    <a:pt x="1982" y="2037"/>
                    <a:pt x="1906" y="2037"/>
                  </a:cubicBezTo>
                  <a:cubicBezTo>
                    <a:pt x="1047" y="2037"/>
                    <a:pt x="1" y="2875"/>
                    <a:pt x="1" y="2875"/>
                  </a:cubicBezTo>
                  <a:cubicBezTo>
                    <a:pt x="1" y="2875"/>
                    <a:pt x="1047" y="3712"/>
                    <a:pt x="1906" y="3712"/>
                  </a:cubicBezTo>
                  <a:cubicBezTo>
                    <a:pt x="1982" y="3712"/>
                    <a:pt x="2057" y="3706"/>
                    <a:pt x="2130" y="3691"/>
                  </a:cubicBezTo>
                  <a:lnTo>
                    <a:pt x="2130" y="3691"/>
                  </a:lnTo>
                  <a:cubicBezTo>
                    <a:pt x="1740" y="4259"/>
                    <a:pt x="1704" y="4827"/>
                    <a:pt x="2130" y="5750"/>
                  </a:cubicBezTo>
                  <a:cubicBezTo>
                    <a:pt x="2840" y="4259"/>
                    <a:pt x="5076" y="3443"/>
                    <a:pt x="6389" y="3088"/>
                  </a:cubicBezTo>
                  <a:lnTo>
                    <a:pt x="8057" y="3088"/>
                  </a:lnTo>
                  <a:cubicBezTo>
                    <a:pt x="8199" y="3478"/>
                    <a:pt x="8732" y="3762"/>
                    <a:pt x="9371" y="3762"/>
                  </a:cubicBezTo>
                  <a:cubicBezTo>
                    <a:pt x="10010" y="3762"/>
                    <a:pt x="10542" y="3478"/>
                    <a:pt x="10684" y="3088"/>
                  </a:cubicBezTo>
                  <a:lnTo>
                    <a:pt x="45147" y="3088"/>
                  </a:lnTo>
                  <a:lnTo>
                    <a:pt x="45147" y="2662"/>
                  </a:lnTo>
                  <a:lnTo>
                    <a:pt x="10684" y="2662"/>
                  </a:lnTo>
                  <a:cubicBezTo>
                    <a:pt x="10542" y="2272"/>
                    <a:pt x="10010" y="1988"/>
                    <a:pt x="9371" y="1988"/>
                  </a:cubicBezTo>
                  <a:cubicBezTo>
                    <a:pt x="8732" y="1988"/>
                    <a:pt x="8199" y="2272"/>
                    <a:pt x="8057" y="2662"/>
                  </a:cubicBezTo>
                  <a:lnTo>
                    <a:pt x="6389" y="2662"/>
                  </a:lnTo>
                  <a:cubicBezTo>
                    <a:pt x="5076" y="2307"/>
                    <a:pt x="2840" y="1491"/>
                    <a:pt x="2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0" name="Google Shape;560;p20"/>
          <p:cNvSpPr/>
          <p:nvPr/>
        </p:nvSpPr>
        <p:spPr>
          <a:xfrm>
            <a:off x="286899" y="1928852"/>
            <a:ext cx="88184" cy="1185821"/>
          </a:xfrm>
          <a:custGeom>
            <a:avLst/>
            <a:gdLst/>
            <a:ahLst/>
            <a:cxnLst/>
            <a:rect l="l" t="t" r="r" b="b"/>
            <a:pathLst>
              <a:path w="4012" h="53950" extrusionOk="0">
                <a:moveTo>
                  <a:pt x="2023" y="0"/>
                </a:moveTo>
                <a:cubicBezTo>
                  <a:pt x="1846" y="36"/>
                  <a:pt x="1456" y="958"/>
                  <a:pt x="1527" y="1207"/>
                </a:cubicBezTo>
                <a:cubicBezTo>
                  <a:pt x="1462" y="1111"/>
                  <a:pt x="1304" y="1073"/>
                  <a:pt x="1111" y="1073"/>
                </a:cubicBezTo>
                <a:cubicBezTo>
                  <a:pt x="876" y="1073"/>
                  <a:pt x="589" y="1129"/>
                  <a:pt x="355" y="1207"/>
                </a:cubicBezTo>
                <a:cubicBezTo>
                  <a:pt x="355" y="1207"/>
                  <a:pt x="1314" y="2023"/>
                  <a:pt x="1704" y="3620"/>
                </a:cubicBezTo>
                <a:cubicBezTo>
                  <a:pt x="1704" y="3620"/>
                  <a:pt x="1669" y="2804"/>
                  <a:pt x="1562" y="2236"/>
                </a:cubicBezTo>
                <a:cubicBezTo>
                  <a:pt x="1483" y="1921"/>
                  <a:pt x="1560" y="1742"/>
                  <a:pt x="1691" y="1742"/>
                </a:cubicBezTo>
                <a:cubicBezTo>
                  <a:pt x="1738" y="1742"/>
                  <a:pt x="1791" y="1764"/>
                  <a:pt x="1846" y="1810"/>
                </a:cubicBezTo>
                <a:lnTo>
                  <a:pt x="1846" y="6460"/>
                </a:lnTo>
                <a:lnTo>
                  <a:pt x="1598" y="6460"/>
                </a:lnTo>
                <a:cubicBezTo>
                  <a:pt x="1420" y="6460"/>
                  <a:pt x="1278" y="6602"/>
                  <a:pt x="1278" y="6779"/>
                </a:cubicBezTo>
                <a:cubicBezTo>
                  <a:pt x="1278" y="6957"/>
                  <a:pt x="1420" y="7099"/>
                  <a:pt x="1598" y="7099"/>
                </a:cubicBezTo>
                <a:lnTo>
                  <a:pt x="1846" y="7099"/>
                </a:lnTo>
                <a:lnTo>
                  <a:pt x="1846" y="15617"/>
                </a:lnTo>
                <a:cubicBezTo>
                  <a:pt x="1633" y="14836"/>
                  <a:pt x="1172" y="14304"/>
                  <a:pt x="391" y="14126"/>
                </a:cubicBezTo>
                <a:lnTo>
                  <a:pt x="391" y="14126"/>
                </a:lnTo>
                <a:cubicBezTo>
                  <a:pt x="0" y="14659"/>
                  <a:pt x="391" y="14943"/>
                  <a:pt x="781" y="15227"/>
                </a:cubicBezTo>
                <a:cubicBezTo>
                  <a:pt x="1278" y="15617"/>
                  <a:pt x="1669" y="16078"/>
                  <a:pt x="1846" y="16362"/>
                </a:cubicBezTo>
                <a:lnTo>
                  <a:pt x="1846" y="37587"/>
                </a:lnTo>
                <a:cubicBezTo>
                  <a:pt x="1669" y="37907"/>
                  <a:pt x="1314" y="38368"/>
                  <a:pt x="781" y="38723"/>
                </a:cubicBezTo>
                <a:cubicBezTo>
                  <a:pt x="391" y="39007"/>
                  <a:pt x="0" y="39291"/>
                  <a:pt x="391" y="39823"/>
                </a:cubicBezTo>
                <a:cubicBezTo>
                  <a:pt x="1172" y="39646"/>
                  <a:pt x="1633" y="39113"/>
                  <a:pt x="1846" y="38333"/>
                </a:cubicBezTo>
                <a:lnTo>
                  <a:pt x="1846" y="46851"/>
                </a:lnTo>
                <a:lnTo>
                  <a:pt x="1598" y="46851"/>
                </a:lnTo>
                <a:cubicBezTo>
                  <a:pt x="1420" y="46851"/>
                  <a:pt x="1278" y="46993"/>
                  <a:pt x="1278" y="47170"/>
                </a:cubicBezTo>
                <a:cubicBezTo>
                  <a:pt x="1278" y="47383"/>
                  <a:pt x="1420" y="47525"/>
                  <a:pt x="1598" y="47525"/>
                </a:cubicBezTo>
                <a:lnTo>
                  <a:pt x="1846" y="47525"/>
                </a:lnTo>
                <a:lnTo>
                  <a:pt x="1846" y="52139"/>
                </a:lnTo>
                <a:cubicBezTo>
                  <a:pt x="1800" y="52185"/>
                  <a:pt x="1751" y="52208"/>
                  <a:pt x="1707" y="52208"/>
                </a:cubicBezTo>
                <a:cubicBezTo>
                  <a:pt x="1579" y="52208"/>
                  <a:pt x="1483" y="52028"/>
                  <a:pt x="1562" y="51713"/>
                </a:cubicBezTo>
                <a:cubicBezTo>
                  <a:pt x="1669" y="51146"/>
                  <a:pt x="1704" y="50329"/>
                  <a:pt x="1704" y="50329"/>
                </a:cubicBezTo>
                <a:lnTo>
                  <a:pt x="1704" y="50329"/>
                </a:lnTo>
                <a:cubicBezTo>
                  <a:pt x="1314" y="51926"/>
                  <a:pt x="355" y="52743"/>
                  <a:pt x="355" y="52743"/>
                </a:cubicBezTo>
                <a:cubicBezTo>
                  <a:pt x="589" y="52821"/>
                  <a:pt x="876" y="52877"/>
                  <a:pt x="1111" y="52877"/>
                </a:cubicBezTo>
                <a:cubicBezTo>
                  <a:pt x="1304" y="52877"/>
                  <a:pt x="1462" y="52839"/>
                  <a:pt x="1527" y="52743"/>
                </a:cubicBezTo>
                <a:lnTo>
                  <a:pt x="1527" y="52743"/>
                </a:lnTo>
                <a:cubicBezTo>
                  <a:pt x="1456" y="52991"/>
                  <a:pt x="1846" y="53914"/>
                  <a:pt x="2023" y="53949"/>
                </a:cubicBezTo>
                <a:cubicBezTo>
                  <a:pt x="2165" y="53914"/>
                  <a:pt x="2556" y="52991"/>
                  <a:pt x="2485" y="52743"/>
                </a:cubicBezTo>
                <a:lnTo>
                  <a:pt x="2485" y="52743"/>
                </a:lnTo>
                <a:cubicBezTo>
                  <a:pt x="2565" y="52839"/>
                  <a:pt x="2725" y="52877"/>
                  <a:pt x="2915" y="52877"/>
                </a:cubicBezTo>
                <a:cubicBezTo>
                  <a:pt x="3146" y="52877"/>
                  <a:pt x="3422" y="52821"/>
                  <a:pt x="3656" y="52743"/>
                </a:cubicBezTo>
                <a:cubicBezTo>
                  <a:pt x="3656" y="52743"/>
                  <a:pt x="2698" y="51926"/>
                  <a:pt x="2307" y="50329"/>
                </a:cubicBezTo>
                <a:lnTo>
                  <a:pt x="2307" y="50329"/>
                </a:lnTo>
                <a:cubicBezTo>
                  <a:pt x="2307" y="50329"/>
                  <a:pt x="2343" y="51146"/>
                  <a:pt x="2485" y="51713"/>
                </a:cubicBezTo>
                <a:cubicBezTo>
                  <a:pt x="2537" y="52028"/>
                  <a:pt x="2454" y="52208"/>
                  <a:pt x="2321" y="52208"/>
                </a:cubicBezTo>
                <a:cubicBezTo>
                  <a:pt x="2274" y="52208"/>
                  <a:pt x="2221" y="52185"/>
                  <a:pt x="2165" y="52139"/>
                </a:cubicBezTo>
                <a:lnTo>
                  <a:pt x="2165" y="47525"/>
                </a:lnTo>
                <a:lnTo>
                  <a:pt x="2414" y="47525"/>
                </a:lnTo>
                <a:cubicBezTo>
                  <a:pt x="2591" y="47525"/>
                  <a:pt x="2769" y="47383"/>
                  <a:pt x="2769" y="47170"/>
                </a:cubicBezTo>
                <a:cubicBezTo>
                  <a:pt x="2769" y="46993"/>
                  <a:pt x="2627" y="46851"/>
                  <a:pt x="2414" y="46851"/>
                </a:cubicBezTo>
                <a:lnTo>
                  <a:pt x="2165" y="46851"/>
                </a:lnTo>
                <a:lnTo>
                  <a:pt x="2165" y="38333"/>
                </a:lnTo>
                <a:cubicBezTo>
                  <a:pt x="2378" y="39113"/>
                  <a:pt x="2840" y="39646"/>
                  <a:pt x="3621" y="39823"/>
                </a:cubicBezTo>
                <a:cubicBezTo>
                  <a:pt x="4011" y="39291"/>
                  <a:pt x="3656" y="39007"/>
                  <a:pt x="3230" y="38723"/>
                </a:cubicBezTo>
                <a:cubicBezTo>
                  <a:pt x="2733" y="38368"/>
                  <a:pt x="2378" y="37907"/>
                  <a:pt x="2165" y="37587"/>
                </a:cubicBezTo>
                <a:lnTo>
                  <a:pt x="2165" y="16362"/>
                </a:lnTo>
                <a:cubicBezTo>
                  <a:pt x="2378" y="16078"/>
                  <a:pt x="2733" y="15617"/>
                  <a:pt x="3230" y="15227"/>
                </a:cubicBezTo>
                <a:cubicBezTo>
                  <a:pt x="3656" y="14943"/>
                  <a:pt x="4011" y="14659"/>
                  <a:pt x="3621" y="14126"/>
                </a:cubicBezTo>
                <a:lnTo>
                  <a:pt x="3621" y="14126"/>
                </a:lnTo>
                <a:cubicBezTo>
                  <a:pt x="2840" y="14304"/>
                  <a:pt x="2378" y="14836"/>
                  <a:pt x="2165" y="15617"/>
                </a:cubicBezTo>
                <a:lnTo>
                  <a:pt x="2165" y="7099"/>
                </a:lnTo>
                <a:lnTo>
                  <a:pt x="2414" y="7099"/>
                </a:lnTo>
                <a:cubicBezTo>
                  <a:pt x="2591" y="7099"/>
                  <a:pt x="2769" y="6957"/>
                  <a:pt x="2769" y="6779"/>
                </a:cubicBezTo>
                <a:cubicBezTo>
                  <a:pt x="2769" y="6602"/>
                  <a:pt x="2627" y="6460"/>
                  <a:pt x="2414" y="6460"/>
                </a:cubicBezTo>
                <a:lnTo>
                  <a:pt x="2165" y="6460"/>
                </a:lnTo>
                <a:lnTo>
                  <a:pt x="2165" y="1810"/>
                </a:lnTo>
                <a:cubicBezTo>
                  <a:pt x="2221" y="1764"/>
                  <a:pt x="2274" y="1742"/>
                  <a:pt x="2321" y="1742"/>
                </a:cubicBezTo>
                <a:cubicBezTo>
                  <a:pt x="2454" y="1742"/>
                  <a:pt x="2537" y="1921"/>
                  <a:pt x="2485" y="2236"/>
                </a:cubicBezTo>
                <a:cubicBezTo>
                  <a:pt x="2343" y="2804"/>
                  <a:pt x="2307" y="3620"/>
                  <a:pt x="2307" y="3620"/>
                </a:cubicBezTo>
                <a:cubicBezTo>
                  <a:pt x="2698" y="2023"/>
                  <a:pt x="3656" y="1207"/>
                  <a:pt x="3656" y="1207"/>
                </a:cubicBezTo>
                <a:cubicBezTo>
                  <a:pt x="3422" y="1129"/>
                  <a:pt x="3146" y="1073"/>
                  <a:pt x="2915" y="1073"/>
                </a:cubicBezTo>
                <a:cubicBezTo>
                  <a:pt x="2725" y="1073"/>
                  <a:pt x="2565" y="1111"/>
                  <a:pt x="2485" y="1207"/>
                </a:cubicBezTo>
                <a:cubicBezTo>
                  <a:pt x="2556" y="958"/>
                  <a:pt x="2165" y="36"/>
                  <a:pt x="20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0"/>
          <p:cNvSpPr/>
          <p:nvPr/>
        </p:nvSpPr>
        <p:spPr>
          <a:xfrm>
            <a:off x="8769709" y="1928852"/>
            <a:ext cx="87392" cy="1185821"/>
          </a:xfrm>
          <a:custGeom>
            <a:avLst/>
            <a:gdLst/>
            <a:ahLst/>
            <a:cxnLst/>
            <a:rect l="l" t="t" r="r" b="b"/>
            <a:pathLst>
              <a:path w="3976" h="53950" extrusionOk="0">
                <a:moveTo>
                  <a:pt x="1988" y="0"/>
                </a:moveTo>
                <a:cubicBezTo>
                  <a:pt x="1811" y="36"/>
                  <a:pt x="1456" y="958"/>
                  <a:pt x="1527" y="1207"/>
                </a:cubicBezTo>
                <a:cubicBezTo>
                  <a:pt x="1447" y="1111"/>
                  <a:pt x="1280" y="1073"/>
                  <a:pt x="1085" y="1073"/>
                </a:cubicBezTo>
                <a:cubicBezTo>
                  <a:pt x="848" y="1073"/>
                  <a:pt x="570" y="1129"/>
                  <a:pt x="356" y="1207"/>
                </a:cubicBezTo>
                <a:cubicBezTo>
                  <a:pt x="356" y="1207"/>
                  <a:pt x="1314" y="2023"/>
                  <a:pt x="1669" y="3620"/>
                </a:cubicBezTo>
                <a:cubicBezTo>
                  <a:pt x="1669" y="3620"/>
                  <a:pt x="1669" y="2804"/>
                  <a:pt x="1527" y="2236"/>
                </a:cubicBezTo>
                <a:cubicBezTo>
                  <a:pt x="1448" y="1921"/>
                  <a:pt x="1544" y="1742"/>
                  <a:pt x="1671" y="1742"/>
                </a:cubicBezTo>
                <a:cubicBezTo>
                  <a:pt x="1716" y="1742"/>
                  <a:pt x="1765" y="1764"/>
                  <a:pt x="1811" y="1810"/>
                </a:cubicBezTo>
                <a:lnTo>
                  <a:pt x="1811" y="6460"/>
                </a:lnTo>
                <a:lnTo>
                  <a:pt x="1562" y="6460"/>
                </a:lnTo>
                <a:cubicBezTo>
                  <a:pt x="1385" y="6460"/>
                  <a:pt x="1243" y="6602"/>
                  <a:pt x="1243" y="6779"/>
                </a:cubicBezTo>
                <a:cubicBezTo>
                  <a:pt x="1243" y="6957"/>
                  <a:pt x="1385" y="7099"/>
                  <a:pt x="1562" y="7099"/>
                </a:cubicBezTo>
                <a:lnTo>
                  <a:pt x="1811" y="7099"/>
                </a:lnTo>
                <a:lnTo>
                  <a:pt x="1811" y="15617"/>
                </a:lnTo>
                <a:cubicBezTo>
                  <a:pt x="1598" y="14836"/>
                  <a:pt x="1172" y="14304"/>
                  <a:pt x="356" y="14126"/>
                </a:cubicBezTo>
                <a:lnTo>
                  <a:pt x="356" y="14126"/>
                </a:lnTo>
                <a:cubicBezTo>
                  <a:pt x="1" y="14659"/>
                  <a:pt x="356" y="14943"/>
                  <a:pt x="746" y="15227"/>
                </a:cubicBezTo>
                <a:cubicBezTo>
                  <a:pt x="1278" y="15617"/>
                  <a:pt x="1633" y="16078"/>
                  <a:pt x="1811" y="16362"/>
                </a:cubicBezTo>
                <a:lnTo>
                  <a:pt x="1811" y="37587"/>
                </a:lnTo>
                <a:cubicBezTo>
                  <a:pt x="1633" y="37907"/>
                  <a:pt x="1278" y="38368"/>
                  <a:pt x="746" y="38723"/>
                </a:cubicBezTo>
                <a:cubicBezTo>
                  <a:pt x="356" y="39007"/>
                  <a:pt x="1" y="39291"/>
                  <a:pt x="356" y="39823"/>
                </a:cubicBezTo>
                <a:cubicBezTo>
                  <a:pt x="1172" y="39646"/>
                  <a:pt x="1598" y="39113"/>
                  <a:pt x="1811" y="38333"/>
                </a:cubicBezTo>
                <a:lnTo>
                  <a:pt x="1811" y="46851"/>
                </a:lnTo>
                <a:lnTo>
                  <a:pt x="1562" y="46851"/>
                </a:lnTo>
                <a:cubicBezTo>
                  <a:pt x="1385" y="46851"/>
                  <a:pt x="1243" y="46993"/>
                  <a:pt x="1243" y="47170"/>
                </a:cubicBezTo>
                <a:cubicBezTo>
                  <a:pt x="1243" y="47383"/>
                  <a:pt x="1385" y="47525"/>
                  <a:pt x="1562" y="47525"/>
                </a:cubicBezTo>
                <a:lnTo>
                  <a:pt x="1811" y="47525"/>
                </a:lnTo>
                <a:lnTo>
                  <a:pt x="1811" y="52139"/>
                </a:lnTo>
                <a:cubicBezTo>
                  <a:pt x="1765" y="52185"/>
                  <a:pt x="1716" y="52208"/>
                  <a:pt x="1671" y="52208"/>
                </a:cubicBezTo>
                <a:cubicBezTo>
                  <a:pt x="1544" y="52208"/>
                  <a:pt x="1448" y="52028"/>
                  <a:pt x="1527" y="51713"/>
                </a:cubicBezTo>
                <a:cubicBezTo>
                  <a:pt x="1669" y="51146"/>
                  <a:pt x="1669" y="50329"/>
                  <a:pt x="1669" y="50329"/>
                </a:cubicBezTo>
                <a:lnTo>
                  <a:pt x="1669" y="50329"/>
                </a:lnTo>
                <a:cubicBezTo>
                  <a:pt x="1314" y="51926"/>
                  <a:pt x="356" y="52743"/>
                  <a:pt x="356" y="52743"/>
                </a:cubicBezTo>
                <a:cubicBezTo>
                  <a:pt x="570" y="52821"/>
                  <a:pt x="848" y="52877"/>
                  <a:pt x="1085" y="52877"/>
                </a:cubicBezTo>
                <a:cubicBezTo>
                  <a:pt x="1280" y="52877"/>
                  <a:pt x="1447" y="52839"/>
                  <a:pt x="1527" y="52743"/>
                </a:cubicBezTo>
                <a:lnTo>
                  <a:pt x="1527" y="52743"/>
                </a:lnTo>
                <a:cubicBezTo>
                  <a:pt x="1456" y="52991"/>
                  <a:pt x="1811" y="53914"/>
                  <a:pt x="1988" y="53949"/>
                </a:cubicBezTo>
                <a:cubicBezTo>
                  <a:pt x="2130" y="53914"/>
                  <a:pt x="2521" y="52991"/>
                  <a:pt x="2450" y="52743"/>
                </a:cubicBezTo>
                <a:lnTo>
                  <a:pt x="2450" y="52743"/>
                </a:lnTo>
                <a:cubicBezTo>
                  <a:pt x="2530" y="52839"/>
                  <a:pt x="2697" y="52877"/>
                  <a:pt x="2892" y="52877"/>
                </a:cubicBezTo>
                <a:cubicBezTo>
                  <a:pt x="3128" y="52877"/>
                  <a:pt x="3407" y="52821"/>
                  <a:pt x="3621" y="52743"/>
                </a:cubicBezTo>
                <a:cubicBezTo>
                  <a:pt x="3621" y="52743"/>
                  <a:pt x="2663" y="51926"/>
                  <a:pt x="2272" y="50329"/>
                </a:cubicBezTo>
                <a:lnTo>
                  <a:pt x="2272" y="50329"/>
                </a:lnTo>
                <a:cubicBezTo>
                  <a:pt x="2272" y="50329"/>
                  <a:pt x="2308" y="51146"/>
                  <a:pt x="2450" y="51713"/>
                </a:cubicBezTo>
                <a:cubicBezTo>
                  <a:pt x="2502" y="52028"/>
                  <a:pt x="2419" y="52208"/>
                  <a:pt x="2285" y="52208"/>
                </a:cubicBezTo>
                <a:cubicBezTo>
                  <a:pt x="2239" y="52208"/>
                  <a:pt x="2186" y="52185"/>
                  <a:pt x="2130" y="52139"/>
                </a:cubicBezTo>
                <a:lnTo>
                  <a:pt x="2130" y="47525"/>
                </a:lnTo>
                <a:lnTo>
                  <a:pt x="2379" y="47525"/>
                </a:lnTo>
                <a:cubicBezTo>
                  <a:pt x="2592" y="47525"/>
                  <a:pt x="2734" y="47383"/>
                  <a:pt x="2734" y="47170"/>
                </a:cubicBezTo>
                <a:cubicBezTo>
                  <a:pt x="2734" y="46993"/>
                  <a:pt x="2592" y="46851"/>
                  <a:pt x="2379" y="46851"/>
                </a:cubicBezTo>
                <a:lnTo>
                  <a:pt x="2130" y="46851"/>
                </a:lnTo>
                <a:lnTo>
                  <a:pt x="2130" y="38333"/>
                </a:lnTo>
                <a:cubicBezTo>
                  <a:pt x="2379" y="39113"/>
                  <a:pt x="2805" y="39646"/>
                  <a:pt x="3585" y="39823"/>
                </a:cubicBezTo>
                <a:cubicBezTo>
                  <a:pt x="3976" y="39291"/>
                  <a:pt x="3621" y="39007"/>
                  <a:pt x="3195" y="38723"/>
                </a:cubicBezTo>
                <a:cubicBezTo>
                  <a:pt x="2698" y="38368"/>
                  <a:pt x="2343" y="37907"/>
                  <a:pt x="2130" y="37587"/>
                </a:cubicBezTo>
                <a:lnTo>
                  <a:pt x="2130" y="16362"/>
                </a:lnTo>
                <a:cubicBezTo>
                  <a:pt x="2343" y="16078"/>
                  <a:pt x="2698" y="15617"/>
                  <a:pt x="3195" y="15227"/>
                </a:cubicBezTo>
                <a:cubicBezTo>
                  <a:pt x="3621" y="14943"/>
                  <a:pt x="3976" y="14659"/>
                  <a:pt x="3585" y="14126"/>
                </a:cubicBezTo>
                <a:lnTo>
                  <a:pt x="3585" y="14126"/>
                </a:lnTo>
                <a:cubicBezTo>
                  <a:pt x="2805" y="14304"/>
                  <a:pt x="2379" y="14836"/>
                  <a:pt x="2130" y="15617"/>
                </a:cubicBezTo>
                <a:lnTo>
                  <a:pt x="2130" y="7099"/>
                </a:lnTo>
                <a:lnTo>
                  <a:pt x="2379" y="7099"/>
                </a:lnTo>
                <a:cubicBezTo>
                  <a:pt x="2592" y="7099"/>
                  <a:pt x="2734" y="6957"/>
                  <a:pt x="2734" y="6779"/>
                </a:cubicBezTo>
                <a:cubicBezTo>
                  <a:pt x="2734" y="6602"/>
                  <a:pt x="2592" y="6460"/>
                  <a:pt x="2379" y="6460"/>
                </a:cubicBezTo>
                <a:lnTo>
                  <a:pt x="2130" y="6460"/>
                </a:lnTo>
                <a:lnTo>
                  <a:pt x="2130" y="1810"/>
                </a:lnTo>
                <a:cubicBezTo>
                  <a:pt x="2186" y="1764"/>
                  <a:pt x="2239" y="1742"/>
                  <a:pt x="2285" y="1742"/>
                </a:cubicBezTo>
                <a:cubicBezTo>
                  <a:pt x="2419" y="1742"/>
                  <a:pt x="2502" y="1921"/>
                  <a:pt x="2450" y="2236"/>
                </a:cubicBezTo>
                <a:cubicBezTo>
                  <a:pt x="2308" y="2804"/>
                  <a:pt x="2272" y="3620"/>
                  <a:pt x="2272" y="3620"/>
                </a:cubicBezTo>
                <a:cubicBezTo>
                  <a:pt x="2663" y="2023"/>
                  <a:pt x="3621" y="1207"/>
                  <a:pt x="3621" y="1207"/>
                </a:cubicBezTo>
                <a:cubicBezTo>
                  <a:pt x="3407" y="1129"/>
                  <a:pt x="3128" y="1073"/>
                  <a:pt x="2892" y="1073"/>
                </a:cubicBezTo>
                <a:cubicBezTo>
                  <a:pt x="2697" y="1073"/>
                  <a:pt x="2530" y="1111"/>
                  <a:pt x="2450" y="1207"/>
                </a:cubicBezTo>
                <a:cubicBezTo>
                  <a:pt x="2521" y="958"/>
                  <a:pt x="2130" y="36"/>
                  <a:pt x="19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2" name="Google Shape;562;p20"/>
          <p:cNvGrpSpPr/>
          <p:nvPr/>
        </p:nvGrpSpPr>
        <p:grpSpPr>
          <a:xfrm flipH="1">
            <a:off x="8424007" y="113298"/>
            <a:ext cx="612911" cy="572725"/>
            <a:chOff x="2142084" y="1031244"/>
            <a:chExt cx="762992" cy="712965"/>
          </a:xfrm>
        </p:grpSpPr>
        <p:sp>
          <p:nvSpPr>
            <p:cNvPr id="563" name="Google Shape;563;p20"/>
            <p:cNvSpPr/>
            <p:nvPr/>
          </p:nvSpPr>
          <p:spPr>
            <a:xfrm>
              <a:off x="2466619" y="1367626"/>
              <a:ext cx="438457" cy="376583"/>
            </a:xfrm>
            <a:custGeom>
              <a:avLst/>
              <a:gdLst/>
              <a:ahLst/>
              <a:cxnLst/>
              <a:rect l="l" t="t" r="r" b="b"/>
              <a:pathLst>
                <a:path w="19948" h="17133" extrusionOk="0">
                  <a:moveTo>
                    <a:pt x="7870" y="0"/>
                  </a:moveTo>
                  <a:cubicBezTo>
                    <a:pt x="7376" y="0"/>
                    <a:pt x="6880" y="57"/>
                    <a:pt x="6389" y="171"/>
                  </a:cubicBezTo>
                  <a:cubicBezTo>
                    <a:pt x="4863" y="562"/>
                    <a:pt x="3621" y="1520"/>
                    <a:pt x="2911" y="2833"/>
                  </a:cubicBezTo>
                  <a:cubicBezTo>
                    <a:pt x="1988" y="4466"/>
                    <a:pt x="1810" y="6383"/>
                    <a:pt x="2378" y="8370"/>
                  </a:cubicBezTo>
                  <a:cubicBezTo>
                    <a:pt x="2627" y="9151"/>
                    <a:pt x="2982" y="9932"/>
                    <a:pt x="3443" y="10677"/>
                  </a:cubicBezTo>
                  <a:cubicBezTo>
                    <a:pt x="3129" y="10504"/>
                    <a:pt x="2799" y="10428"/>
                    <a:pt x="2472" y="10428"/>
                  </a:cubicBezTo>
                  <a:cubicBezTo>
                    <a:pt x="1397" y="10428"/>
                    <a:pt x="354" y="11245"/>
                    <a:pt x="0" y="12062"/>
                  </a:cubicBezTo>
                  <a:cubicBezTo>
                    <a:pt x="213" y="12027"/>
                    <a:pt x="424" y="12011"/>
                    <a:pt x="635" y="12011"/>
                  </a:cubicBezTo>
                  <a:cubicBezTo>
                    <a:pt x="3706" y="12011"/>
                    <a:pt x="6728" y="15431"/>
                    <a:pt x="12174" y="16427"/>
                  </a:cubicBezTo>
                  <a:cubicBezTo>
                    <a:pt x="14272" y="16987"/>
                    <a:pt x="16146" y="17133"/>
                    <a:pt x="17529" y="17133"/>
                  </a:cubicBezTo>
                  <a:cubicBezTo>
                    <a:pt x="18954" y="17133"/>
                    <a:pt x="19857" y="16978"/>
                    <a:pt x="19947" y="16960"/>
                  </a:cubicBezTo>
                  <a:lnTo>
                    <a:pt x="19841" y="16356"/>
                  </a:lnTo>
                  <a:cubicBezTo>
                    <a:pt x="19809" y="16356"/>
                    <a:pt x="18941" y="16505"/>
                    <a:pt x="17544" y="16505"/>
                  </a:cubicBezTo>
                  <a:cubicBezTo>
                    <a:pt x="15815" y="16505"/>
                    <a:pt x="13275" y="16277"/>
                    <a:pt x="10506" y="15256"/>
                  </a:cubicBezTo>
                  <a:cubicBezTo>
                    <a:pt x="7454" y="13730"/>
                    <a:pt x="10187" y="11316"/>
                    <a:pt x="10790" y="11032"/>
                  </a:cubicBezTo>
                  <a:cubicBezTo>
                    <a:pt x="10508" y="10961"/>
                    <a:pt x="10241" y="10928"/>
                    <a:pt x="9991" y="10928"/>
                  </a:cubicBezTo>
                  <a:cubicBezTo>
                    <a:pt x="8002" y="10928"/>
                    <a:pt x="7068" y="13001"/>
                    <a:pt x="8235" y="14262"/>
                  </a:cubicBezTo>
                  <a:cubicBezTo>
                    <a:pt x="8128" y="14191"/>
                    <a:pt x="8057" y="14156"/>
                    <a:pt x="7951" y="14120"/>
                  </a:cubicBezTo>
                  <a:cubicBezTo>
                    <a:pt x="5573" y="12807"/>
                    <a:pt x="3692" y="10606"/>
                    <a:pt x="3017" y="8193"/>
                  </a:cubicBezTo>
                  <a:cubicBezTo>
                    <a:pt x="2485" y="6383"/>
                    <a:pt x="2627" y="4644"/>
                    <a:pt x="3443" y="3153"/>
                  </a:cubicBezTo>
                  <a:cubicBezTo>
                    <a:pt x="4118" y="1982"/>
                    <a:pt x="5218" y="1165"/>
                    <a:pt x="6567" y="810"/>
                  </a:cubicBezTo>
                  <a:cubicBezTo>
                    <a:pt x="7001" y="694"/>
                    <a:pt x="7449" y="637"/>
                    <a:pt x="7897" y="637"/>
                  </a:cubicBezTo>
                  <a:cubicBezTo>
                    <a:pt x="8948" y="637"/>
                    <a:pt x="10001" y="948"/>
                    <a:pt x="10897" y="1520"/>
                  </a:cubicBezTo>
                  <a:cubicBezTo>
                    <a:pt x="12884" y="2762"/>
                    <a:pt x="13452" y="5424"/>
                    <a:pt x="12210" y="7376"/>
                  </a:cubicBezTo>
                  <a:cubicBezTo>
                    <a:pt x="11713" y="8157"/>
                    <a:pt x="10968" y="8654"/>
                    <a:pt x="10116" y="8867"/>
                  </a:cubicBezTo>
                  <a:cubicBezTo>
                    <a:pt x="9853" y="8911"/>
                    <a:pt x="9576" y="8941"/>
                    <a:pt x="9302" y="8941"/>
                  </a:cubicBezTo>
                  <a:cubicBezTo>
                    <a:pt x="9133" y="8941"/>
                    <a:pt x="8965" y="8930"/>
                    <a:pt x="8803" y="8903"/>
                  </a:cubicBezTo>
                  <a:cubicBezTo>
                    <a:pt x="6289" y="8176"/>
                    <a:pt x="7677" y="5717"/>
                    <a:pt x="6992" y="5717"/>
                  </a:cubicBezTo>
                  <a:cubicBezTo>
                    <a:pt x="6874" y="5717"/>
                    <a:pt x="6695" y="5790"/>
                    <a:pt x="6425" y="5957"/>
                  </a:cubicBezTo>
                  <a:cubicBezTo>
                    <a:pt x="6460" y="5673"/>
                    <a:pt x="7063" y="4679"/>
                    <a:pt x="7134" y="3827"/>
                  </a:cubicBezTo>
                  <a:lnTo>
                    <a:pt x="7134" y="3827"/>
                  </a:lnTo>
                  <a:cubicBezTo>
                    <a:pt x="5147" y="4608"/>
                    <a:pt x="4756" y="7199"/>
                    <a:pt x="6708" y="8903"/>
                  </a:cubicBezTo>
                  <a:cubicBezTo>
                    <a:pt x="7499" y="9607"/>
                    <a:pt x="8308" y="9898"/>
                    <a:pt x="9087" y="9898"/>
                  </a:cubicBezTo>
                  <a:cubicBezTo>
                    <a:pt x="10230" y="9898"/>
                    <a:pt x="11309" y="9271"/>
                    <a:pt x="12174" y="8406"/>
                  </a:cubicBezTo>
                  <a:cubicBezTo>
                    <a:pt x="12387" y="8193"/>
                    <a:pt x="12565" y="7980"/>
                    <a:pt x="12742" y="7731"/>
                  </a:cubicBezTo>
                  <a:cubicBezTo>
                    <a:pt x="13985" y="5744"/>
                    <a:pt x="13665" y="3224"/>
                    <a:pt x="12068" y="1627"/>
                  </a:cubicBezTo>
                  <a:cubicBezTo>
                    <a:pt x="11819" y="1378"/>
                    <a:pt x="11536" y="1165"/>
                    <a:pt x="11252" y="952"/>
                  </a:cubicBezTo>
                  <a:cubicBezTo>
                    <a:pt x="10224" y="326"/>
                    <a:pt x="9055" y="0"/>
                    <a:pt x="7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2265238" y="1275222"/>
              <a:ext cx="280970" cy="296290"/>
            </a:xfrm>
            <a:custGeom>
              <a:avLst/>
              <a:gdLst/>
              <a:ahLst/>
              <a:cxnLst/>
              <a:rect l="l" t="t" r="r" b="b"/>
              <a:pathLst>
                <a:path w="12783" h="13480" extrusionOk="0">
                  <a:moveTo>
                    <a:pt x="3946" y="1"/>
                  </a:moveTo>
                  <a:cubicBezTo>
                    <a:pt x="2383" y="1"/>
                    <a:pt x="862" y="1146"/>
                    <a:pt x="538" y="2707"/>
                  </a:cubicBezTo>
                  <a:cubicBezTo>
                    <a:pt x="1" y="4522"/>
                    <a:pt x="1563" y="6245"/>
                    <a:pt x="3155" y="6245"/>
                  </a:cubicBezTo>
                  <a:cubicBezTo>
                    <a:pt x="3774" y="6245"/>
                    <a:pt x="4397" y="5985"/>
                    <a:pt x="4903" y="5369"/>
                  </a:cubicBezTo>
                  <a:cubicBezTo>
                    <a:pt x="5152" y="4979"/>
                    <a:pt x="5294" y="4553"/>
                    <a:pt x="5258" y="4127"/>
                  </a:cubicBezTo>
                  <a:lnTo>
                    <a:pt x="5258" y="4127"/>
                  </a:lnTo>
                  <a:cubicBezTo>
                    <a:pt x="4978" y="4804"/>
                    <a:pt x="4223" y="5082"/>
                    <a:pt x="3566" y="5082"/>
                  </a:cubicBezTo>
                  <a:cubicBezTo>
                    <a:pt x="3224" y="5082"/>
                    <a:pt x="2909" y="5006"/>
                    <a:pt x="2703" y="4872"/>
                  </a:cubicBezTo>
                  <a:cubicBezTo>
                    <a:pt x="3945" y="3843"/>
                    <a:pt x="1318" y="3098"/>
                    <a:pt x="1709" y="1749"/>
                  </a:cubicBezTo>
                  <a:cubicBezTo>
                    <a:pt x="2259" y="1086"/>
                    <a:pt x="3074" y="755"/>
                    <a:pt x="3909" y="755"/>
                  </a:cubicBezTo>
                  <a:cubicBezTo>
                    <a:pt x="4907" y="755"/>
                    <a:pt x="5934" y="1228"/>
                    <a:pt x="6571" y="2175"/>
                  </a:cubicBezTo>
                  <a:cubicBezTo>
                    <a:pt x="7565" y="3417"/>
                    <a:pt x="7743" y="5582"/>
                    <a:pt x="7530" y="7179"/>
                  </a:cubicBezTo>
                  <a:cubicBezTo>
                    <a:pt x="7317" y="9131"/>
                    <a:pt x="7672" y="11155"/>
                    <a:pt x="8736" y="12823"/>
                  </a:cubicBezTo>
                  <a:cubicBezTo>
                    <a:pt x="8701" y="13000"/>
                    <a:pt x="8736" y="13178"/>
                    <a:pt x="8878" y="13320"/>
                  </a:cubicBezTo>
                  <a:cubicBezTo>
                    <a:pt x="8967" y="13426"/>
                    <a:pt x="9091" y="13479"/>
                    <a:pt x="9216" y="13479"/>
                  </a:cubicBezTo>
                  <a:cubicBezTo>
                    <a:pt x="9340" y="13479"/>
                    <a:pt x="9464" y="13426"/>
                    <a:pt x="9553" y="13320"/>
                  </a:cubicBezTo>
                  <a:cubicBezTo>
                    <a:pt x="9766" y="13142"/>
                    <a:pt x="9766" y="12823"/>
                    <a:pt x="9553" y="12645"/>
                  </a:cubicBezTo>
                  <a:cubicBezTo>
                    <a:pt x="9482" y="12539"/>
                    <a:pt x="9375" y="12503"/>
                    <a:pt x="9304" y="12503"/>
                  </a:cubicBezTo>
                  <a:cubicBezTo>
                    <a:pt x="7849" y="10019"/>
                    <a:pt x="7814" y="7037"/>
                    <a:pt x="8914" y="4482"/>
                  </a:cubicBezTo>
                  <a:cubicBezTo>
                    <a:pt x="9411" y="3417"/>
                    <a:pt x="10156" y="3098"/>
                    <a:pt x="11185" y="2601"/>
                  </a:cubicBezTo>
                  <a:cubicBezTo>
                    <a:pt x="12321" y="2068"/>
                    <a:pt x="12250" y="1146"/>
                    <a:pt x="12783" y="45"/>
                  </a:cubicBezTo>
                  <a:lnTo>
                    <a:pt x="12783" y="45"/>
                  </a:lnTo>
                  <a:cubicBezTo>
                    <a:pt x="12641" y="81"/>
                    <a:pt x="12499" y="152"/>
                    <a:pt x="12392" y="223"/>
                  </a:cubicBezTo>
                  <a:cubicBezTo>
                    <a:pt x="10476" y="1075"/>
                    <a:pt x="9056" y="2672"/>
                    <a:pt x="8240" y="4553"/>
                  </a:cubicBezTo>
                  <a:cubicBezTo>
                    <a:pt x="7991" y="2601"/>
                    <a:pt x="6926" y="755"/>
                    <a:pt x="4903" y="152"/>
                  </a:cubicBezTo>
                  <a:cubicBezTo>
                    <a:pt x="4589" y="49"/>
                    <a:pt x="4267" y="1"/>
                    <a:pt x="3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2142084" y="1031244"/>
              <a:ext cx="314138" cy="352647"/>
            </a:xfrm>
            <a:custGeom>
              <a:avLst/>
              <a:gdLst/>
              <a:ahLst/>
              <a:cxnLst/>
              <a:rect l="l" t="t" r="r" b="b"/>
              <a:pathLst>
                <a:path w="14292" h="16044" extrusionOk="0">
                  <a:moveTo>
                    <a:pt x="9903" y="1"/>
                  </a:moveTo>
                  <a:lnTo>
                    <a:pt x="9903" y="1"/>
                  </a:lnTo>
                  <a:cubicBezTo>
                    <a:pt x="9016" y="391"/>
                    <a:pt x="8164" y="1704"/>
                    <a:pt x="8767" y="2769"/>
                  </a:cubicBezTo>
                  <a:cubicBezTo>
                    <a:pt x="8164" y="2414"/>
                    <a:pt x="7560" y="2130"/>
                    <a:pt x="6886" y="1917"/>
                  </a:cubicBezTo>
                  <a:cubicBezTo>
                    <a:pt x="6275" y="1741"/>
                    <a:pt x="5675" y="1653"/>
                    <a:pt x="5093" y="1653"/>
                  </a:cubicBezTo>
                  <a:cubicBezTo>
                    <a:pt x="4153" y="1653"/>
                    <a:pt x="3260" y="1883"/>
                    <a:pt x="2449" y="2343"/>
                  </a:cubicBezTo>
                  <a:cubicBezTo>
                    <a:pt x="1385" y="2911"/>
                    <a:pt x="639" y="3905"/>
                    <a:pt x="320" y="5147"/>
                  </a:cubicBezTo>
                  <a:cubicBezTo>
                    <a:pt x="0" y="6460"/>
                    <a:pt x="213" y="7880"/>
                    <a:pt x="959" y="9051"/>
                  </a:cubicBezTo>
                  <a:cubicBezTo>
                    <a:pt x="1101" y="9300"/>
                    <a:pt x="1278" y="9513"/>
                    <a:pt x="1491" y="9690"/>
                  </a:cubicBezTo>
                  <a:cubicBezTo>
                    <a:pt x="2248" y="10447"/>
                    <a:pt x="3267" y="10856"/>
                    <a:pt x="4305" y="10856"/>
                  </a:cubicBezTo>
                  <a:cubicBezTo>
                    <a:pt x="5017" y="10856"/>
                    <a:pt x="5738" y="10663"/>
                    <a:pt x="6389" y="10258"/>
                  </a:cubicBezTo>
                  <a:cubicBezTo>
                    <a:pt x="6602" y="10116"/>
                    <a:pt x="6779" y="9974"/>
                    <a:pt x="6921" y="9797"/>
                  </a:cubicBezTo>
                  <a:cubicBezTo>
                    <a:pt x="8093" y="8625"/>
                    <a:pt x="8732" y="6957"/>
                    <a:pt x="7347" y="5395"/>
                  </a:cubicBezTo>
                  <a:cubicBezTo>
                    <a:pt x="6728" y="4697"/>
                    <a:pt x="5967" y="4375"/>
                    <a:pt x="5258" y="4375"/>
                  </a:cubicBezTo>
                  <a:cubicBezTo>
                    <a:pt x="4381" y="4375"/>
                    <a:pt x="3583" y="4867"/>
                    <a:pt x="3230" y="5750"/>
                  </a:cubicBezTo>
                  <a:cubicBezTo>
                    <a:pt x="3940" y="5679"/>
                    <a:pt x="4721" y="5182"/>
                    <a:pt x="4969" y="5147"/>
                  </a:cubicBezTo>
                  <a:lnTo>
                    <a:pt x="4969" y="5147"/>
                  </a:lnTo>
                  <a:cubicBezTo>
                    <a:pt x="4604" y="5737"/>
                    <a:pt x="4789" y="5793"/>
                    <a:pt x="5188" y="5793"/>
                  </a:cubicBezTo>
                  <a:cubicBezTo>
                    <a:pt x="5282" y="5793"/>
                    <a:pt x="5388" y="5790"/>
                    <a:pt x="5501" y="5790"/>
                  </a:cubicBezTo>
                  <a:cubicBezTo>
                    <a:pt x="6122" y="5790"/>
                    <a:pt x="6967" y="5884"/>
                    <a:pt x="7312" y="7099"/>
                  </a:cubicBezTo>
                  <a:cubicBezTo>
                    <a:pt x="7383" y="7419"/>
                    <a:pt x="7383" y="7773"/>
                    <a:pt x="7312" y="8128"/>
                  </a:cubicBezTo>
                  <a:cubicBezTo>
                    <a:pt x="7134" y="8838"/>
                    <a:pt x="6708" y="9442"/>
                    <a:pt x="6105" y="9832"/>
                  </a:cubicBezTo>
                  <a:cubicBezTo>
                    <a:pt x="5538" y="10185"/>
                    <a:pt x="4907" y="10355"/>
                    <a:pt x="4284" y="10355"/>
                  </a:cubicBezTo>
                  <a:cubicBezTo>
                    <a:pt x="3154" y="10355"/>
                    <a:pt x="2048" y="9797"/>
                    <a:pt x="1385" y="8767"/>
                  </a:cubicBezTo>
                  <a:cubicBezTo>
                    <a:pt x="746" y="7738"/>
                    <a:pt x="533" y="6460"/>
                    <a:pt x="817" y="5253"/>
                  </a:cubicBezTo>
                  <a:cubicBezTo>
                    <a:pt x="1101" y="4189"/>
                    <a:pt x="1775" y="3301"/>
                    <a:pt x="2698" y="2769"/>
                  </a:cubicBezTo>
                  <a:cubicBezTo>
                    <a:pt x="3428" y="2361"/>
                    <a:pt x="4223" y="2161"/>
                    <a:pt x="5060" y="2161"/>
                  </a:cubicBezTo>
                  <a:cubicBezTo>
                    <a:pt x="5606" y="2161"/>
                    <a:pt x="6169" y="2246"/>
                    <a:pt x="6744" y="2414"/>
                  </a:cubicBezTo>
                  <a:cubicBezTo>
                    <a:pt x="8696" y="2982"/>
                    <a:pt x="10506" y="4473"/>
                    <a:pt x="11536" y="6389"/>
                  </a:cubicBezTo>
                  <a:cubicBezTo>
                    <a:pt x="11571" y="6496"/>
                    <a:pt x="11606" y="6567"/>
                    <a:pt x="11642" y="6638"/>
                  </a:cubicBezTo>
                  <a:cubicBezTo>
                    <a:pt x="11336" y="6351"/>
                    <a:pt x="10968" y="6219"/>
                    <a:pt x="10605" y="6219"/>
                  </a:cubicBezTo>
                  <a:cubicBezTo>
                    <a:pt x="9618" y="6219"/>
                    <a:pt x="8662" y="7192"/>
                    <a:pt x="9051" y="8696"/>
                  </a:cubicBezTo>
                  <a:cubicBezTo>
                    <a:pt x="9189" y="8374"/>
                    <a:pt x="10042" y="7769"/>
                    <a:pt x="10964" y="7769"/>
                  </a:cubicBezTo>
                  <a:cubicBezTo>
                    <a:pt x="11464" y="7769"/>
                    <a:pt x="11985" y="7948"/>
                    <a:pt x="12423" y="8448"/>
                  </a:cubicBezTo>
                  <a:cubicBezTo>
                    <a:pt x="13644" y="9879"/>
                    <a:pt x="13836" y="15804"/>
                    <a:pt x="13809" y="16036"/>
                  </a:cubicBezTo>
                  <a:lnTo>
                    <a:pt x="13809" y="16036"/>
                  </a:lnTo>
                  <a:cubicBezTo>
                    <a:pt x="13854" y="15831"/>
                    <a:pt x="14292" y="13159"/>
                    <a:pt x="13381" y="9797"/>
                  </a:cubicBezTo>
                  <a:cubicBezTo>
                    <a:pt x="12529" y="5111"/>
                    <a:pt x="9441" y="2662"/>
                    <a:pt x="9903" y="1"/>
                  </a:cubicBezTo>
                  <a:close/>
                  <a:moveTo>
                    <a:pt x="13809" y="16036"/>
                  </a:moveTo>
                  <a:cubicBezTo>
                    <a:pt x="13808" y="16039"/>
                    <a:pt x="13808" y="16041"/>
                    <a:pt x="13807" y="16043"/>
                  </a:cubicBezTo>
                  <a:cubicBezTo>
                    <a:pt x="13808" y="16043"/>
                    <a:pt x="13808" y="16040"/>
                    <a:pt x="13809" y="16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2468179" y="1159959"/>
              <a:ext cx="108449" cy="152937"/>
            </a:xfrm>
            <a:custGeom>
              <a:avLst/>
              <a:gdLst/>
              <a:ahLst/>
              <a:cxnLst/>
              <a:rect l="l" t="t" r="r" b="b"/>
              <a:pathLst>
                <a:path w="4934" h="6958" extrusionOk="0">
                  <a:moveTo>
                    <a:pt x="3940" y="1"/>
                  </a:moveTo>
                  <a:lnTo>
                    <a:pt x="3940" y="1"/>
                  </a:lnTo>
                  <a:cubicBezTo>
                    <a:pt x="1314" y="1669"/>
                    <a:pt x="320" y="2805"/>
                    <a:pt x="0" y="6957"/>
                  </a:cubicBezTo>
                  <a:cubicBezTo>
                    <a:pt x="284" y="4083"/>
                    <a:pt x="4934" y="2379"/>
                    <a:pt x="2840" y="2024"/>
                  </a:cubicBezTo>
                  <a:cubicBezTo>
                    <a:pt x="2840" y="2024"/>
                    <a:pt x="4047" y="1350"/>
                    <a:pt x="3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7" name="Google Shape;567;p20"/>
          <p:cNvGrpSpPr/>
          <p:nvPr/>
        </p:nvGrpSpPr>
        <p:grpSpPr>
          <a:xfrm>
            <a:off x="102198" y="113287"/>
            <a:ext cx="612911" cy="572725"/>
            <a:chOff x="2142084" y="1031244"/>
            <a:chExt cx="762992" cy="712965"/>
          </a:xfrm>
        </p:grpSpPr>
        <p:sp>
          <p:nvSpPr>
            <p:cNvPr id="568" name="Google Shape;568;p20"/>
            <p:cNvSpPr/>
            <p:nvPr/>
          </p:nvSpPr>
          <p:spPr>
            <a:xfrm>
              <a:off x="2466619" y="1367626"/>
              <a:ext cx="438457" cy="376583"/>
            </a:xfrm>
            <a:custGeom>
              <a:avLst/>
              <a:gdLst/>
              <a:ahLst/>
              <a:cxnLst/>
              <a:rect l="l" t="t" r="r" b="b"/>
              <a:pathLst>
                <a:path w="19948" h="17133" extrusionOk="0">
                  <a:moveTo>
                    <a:pt x="7870" y="0"/>
                  </a:moveTo>
                  <a:cubicBezTo>
                    <a:pt x="7376" y="0"/>
                    <a:pt x="6880" y="57"/>
                    <a:pt x="6389" y="171"/>
                  </a:cubicBezTo>
                  <a:cubicBezTo>
                    <a:pt x="4863" y="562"/>
                    <a:pt x="3621" y="1520"/>
                    <a:pt x="2911" y="2833"/>
                  </a:cubicBezTo>
                  <a:cubicBezTo>
                    <a:pt x="1988" y="4466"/>
                    <a:pt x="1810" y="6383"/>
                    <a:pt x="2378" y="8370"/>
                  </a:cubicBezTo>
                  <a:cubicBezTo>
                    <a:pt x="2627" y="9151"/>
                    <a:pt x="2982" y="9932"/>
                    <a:pt x="3443" y="10677"/>
                  </a:cubicBezTo>
                  <a:cubicBezTo>
                    <a:pt x="3129" y="10504"/>
                    <a:pt x="2799" y="10428"/>
                    <a:pt x="2472" y="10428"/>
                  </a:cubicBezTo>
                  <a:cubicBezTo>
                    <a:pt x="1397" y="10428"/>
                    <a:pt x="354" y="11245"/>
                    <a:pt x="0" y="12062"/>
                  </a:cubicBezTo>
                  <a:cubicBezTo>
                    <a:pt x="213" y="12027"/>
                    <a:pt x="424" y="12011"/>
                    <a:pt x="635" y="12011"/>
                  </a:cubicBezTo>
                  <a:cubicBezTo>
                    <a:pt x="3706" y="12011"/>
                    <a:pt x="6728" y="15431"/>
                    <a:pt x="12174" y="16427"/>
                  </a:cubicBezTo>
                  <a:cubicBezTo>
                    <a:pt x="14272" y="16987"/>
                    <a:pt x="16146" y="17133"/>
                    <a:pt x="17529" y="17133"/>
                  </a:cubicBezTo>
                  <a:cubicBezTo>
                    <a:pt x="18954" y="17133"/>
                    <a:pt x="19857" y="16978"/>
                    <a:pt x="19947" y="16960"/>
                  </a:cubicBezTo>
                  <a:lnTo>
                    <a:pt x="19841" y="16356"/>
                  </a:lnTo>
                  <a:cubicBezTo>
                    <a:pt x="19809" y="16356"/>
                    <a:pt x="18941" y="16505"/>
                    <a:pt x="17544" y="16505"/>
                  </a:cubicBezTo>
                  <a:cubicBezTo>
                    <a:pt x="15815" y="16505"/>
                    <a:pt x="13275" y="16277"/>
                    <a:pt x="10506" y="15256"/>
                  </a:cubicBezTo>
                  <a:cubicBezTo>
                    <a:pt x="7454" y="13730"/>
                    <a:pt x="10187" y="11316"/>
                    <a:pt x="10790" y="11032"/>
                  </a:cubicBezTo>
                  <a:cubicBezTo>
                    <a:pt x="10508" y="10961"/>
                    <a:pt x="10241" y="10928"/>
                    <a:pt x="9991" y="10928"/>
                  </a:cubicBezTo>
                  <a:cubicBezTo>
                    <a:pt x="8002" y="10928"/>
                    <a:pt x="7068" y="13001"/>
                    <a:pt x="8235" y="14262"/>
                  </a:cubicBezTo>
                  <a:cubicBezTo>
                    <a:pt x="8128" y="14191"/>
                    <a:pt x="8057" y="14156"/>
                    <a:pt x="7951" y="14120"/>
                  </a:cubicBezTo>
                  <a:cubicBezTo>
                    <a:pt x="5573" y="12807"/>
                    <a:pt x="3692" y="10606"/>
                    <a:pt x="3017" y="8193"/>
                  </a:cubicBezTo>
                  <a:cubicBezTo>
                    <a:pt x="2485" y="6383"/>
                    <a:pt x="2627" y="4644"/>
                    <a:pt x="3443" y="3153"/>
                  </a:cubicBezTo>
                  <a:cubicBezTo>
                    <a:pt x="4118" y="1982"/>
                    <a:pt x="5218" y="1165"/>
                    <a:pt x="6567" y="810"/>
                  </a:cubicBezTo>
                  <a:cubicBezTo>
                    <a:pt x="7001" y="694"/>
                    <a:pt x="7449" y="637"/>
                    <a:pt x="7897" y="637"/>
                  </a:cubicBezTo>
                  <a:cubicBezTo>
                    <a:pt x="8948" y="637"/>
                    <a:pt x="10001" y="948"/>
                    <a:pt x="10897" y="1520"/>
                  </a:cubicBezTo>
                  <a:cubicBezTo>
                    <a:pt x="12884" y="2762"/>
                    <a:pt x="13452" y="5424"/>
                    <a:pt x="12210" y="7376"/>
                  </a:cubicBezTo>
                  <a:cubicBezTo>
                    <a:pt x="11713" y="8157"/>
                    <a:pt x="10968" y="8654"/>
                    <a:pt x="10116" y="8867"/>
                  </a:cubicBezTo>
                  <a:cubicBezTo>
                    <a:pt x="9853" y="8911"/>
                    <a:pt x="9576" y="8941"/>
                    <a:pt x="9302" y="8941"/>
                  </a:cubicBezTo>
                  <a:cubicBezTo>
                    <a:pt x="9133" y="8941"/>
                    <a:pt x="8965" y="8930"/>
                    <a:pt x="8803" y="8903"/>
                  </a:cubicBezTo>
                  <a:cubicBezTo>
                    <a:pt x="6289" y="8176"/>
                    <a:pt x="7677" y="5717"/>
                    <a:pt x="6992" y="5717"/>
                  </a:cubicBezTo>
                  <a:cubicBezTo>
                    <a:pt x="6874" y="5717"/>
                    <a:pt x="6695" y="5790"/>
                    <a:pt x="6425" y="5957"/>
                  </a:cubicBezTo>
                  <a:cubicBezTo>
                    <a:pt x="6460" y="5673"/>
                    <a:pt x="7063" y="4679"/>
                    <a:pt x="7134" y="3827"/>
                  </a:cubicBezTo>
                  <a:lnTo>
                    <a:pt x="7134" y="3827"/>
                  </a:lnTo>
                  <a:cubicBezTo>
                    <a:pt x="5147" y="4608"/>
                    <a:pt x="4756" y="7199"/>
                    <a:pt x="6708" y="8903"/>
                  </a:cubicBezTo>
                  <a:cubicBezTo>
                    <a:pt x="7499" y="9607"/>
                    <a:pt x="8308" y="9898"/>
                    <a:pt x="9087" y="9898"/>
                  </a:cubicBezTo>
                  <a:cubicBezTo>
                    <a:pt x="10230" y="9898"/>
                    <a:pt x="11309" y="9271"/>
                    <a:pt x="12174" y="8406"/>
                  </a:cubicBezTo>
                  <a:cubicBezTo>
                    <a:pt x="12387" y="8193"/>
                    <a:pt x="12565" y="7980"/>
                    <a:pt x="12742" y="7731"/>
                  </a:cubicBezTo>
                  <a:cubicBezTo>
                    <a:pt x="13985" y="5744"/>
                    <a:pt x="13665" y="3224"/>
                    <a:pt x="12068" y="1627"/>
                  </a:cubicBezTo>
                  <a:cubicBezTo>
                    <a:pt x="11819" y="1378"/>
                    <a:pt x="11536" y="1165"/>
                    <a:pt x="11252" y="952"/>
                  </a:cubicBezTo>
                  <a:cubicBezTo>
                    <a:pt x="10224" y="326"/>
                    <a:pt x="9055" y="0"/>
                    <a:pt x="7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2265238" y="1275222"/>
              <a:ext cx="280970" cy="296290"/>
            </a:xfrm>
            <a:custGeom>
              <a:avLst/>
              <a:gdLst/>
              <a:ahLst/>
              <a:cxnLst/>
              <a:rect l="l" t="t" r="r" b="b"/>
              <a:pathLst>
                <a:path w="12783" h="13480" extrusionOk="0">
                  <a:moveTo>
                    <a:pt x="3946" y="1"/>
                  </a:moveTo>
                  <a:cubicBezTo>
                    <a:pt x="2383" y="1"/>
                    <a:pt x="862" y="1146"/>
                    <a:pt x="538" y="2707"/>
                  </a:cubicBezTo>
                  <a:cubicBezTo>
                    <a:pt x="1" y="4522"/>
                    <a:pt x="1563" y="6245"/>
                    <a:pt x="3155" y="6245"/>
                  </a:cubicBezTo>
                  <a:cubicBezTo>
                    <a:pt x="3774" y="6245"/>
                    <a:pt x="4397" y="5985"/>
                    <a:pt x="4903" y="5369"/>
                  </a:cubicBezTo>
                  <a:cubicBezTo>
                    <a:pt x="5152" y="4979"/>
                    <a:pt x="5294" y="4553"/>
                    <a:pt x="5258" y="4127"/>
                  </a:cubicBezTo>
                  <a:lnTo>
                    <a:pt x="5258" y="4127"/>
                  </a:lnTo>
                  <a:cubicBezTo>
                    <a:pt x="4978" y="4804"/>
                    <a:pt x="4223" y="5082"/>
                    <a:pt x="3566" y="5082"/>
                  </a:cubicBezTo>
                  <a:cubicBezTo>
                    <a:pt x="3224" y="5082"/>
                    <a:pt x="2909" y="5006"/>
                    <a:pt x="2703" y="4872"/>
                  </a:cubicBezTo>
                  <a:cubicBezTo>
                    <a:pt x="3945" y="3843"/>
                    <a:pt x="1318" y="3098"/>
                    <a:pt x="1709" y="1749"/>
                  </a:cubicBezTo>
                  <a:cubicBezTo>
                    <a:pt x="2259" y="1086"/>
                    <a:pt x="3074" y="755"/>
                    <a:pt x="3909" y="755"/>
                  </a:cubicBezTo>
                  <a:cubicBezTo>
                    <a:pt x="4907" y="755"/>
                    <a:pt x="5934" y="1228"/>
                    <a:pt x="6571" y="2175"/>
                  </a:cubicBezTo>
                  <a:cubicBezTo>
                    <a:pt x="7565" y="3417"/>
                    <a:pt x="7743" y="5582"/>
                    <a:pt x="7530" y="7179"/>
                  </a:cubicBezTo>
                  <a:cubicBezTo>
                    <a:pt x="7317" y="9131"/>
                    <a:pt x="7672" y="11155"/>
                    <a:pt x="8736" y="12823"/>
                  </a:cubicBezTo>
                  <a:cubicBezTo>
                    <a:pt x="8701" y="13000"/>
                    <a:pt x="8736" y="13178"/>
                    <a:pt x="8878" y="13320"/>
                  </a:cubicBezTo>
                  <a:cubicBezTo>
                    <a:pt x="8967" y="13426"/>
                    <a:pt x="9091" y="13479"/>
                    <a:pt x="9216" y="13479"/>
                  </a:cubicBezTo>
                  <a:cubicBezTo>
                    <a:pt x="9340" y="13479"/>
                    <a:pt x="9464" y="13426"/>
                    <a:pt x="9553" y="13320"/>
                  </a:cubicBezTo>
                  <a:cubicBezTo>
                    <a:pt x="9766" y="13142"/>
                    <a:pt x="9766" y="12823"/>
                    <a:pt x="9553" y="12645"/>
                  </a:cubicBezTo>
                  <a:cubicBezTo>
                    <a:pt x="9482" y="12539"/>
                    <a:pt x="9375" y="12503"/>
                    <a:pt x="9304" y="12503"/>
                  </a:cubicBezTo>
                  <a:cubicBezTo>
                    <a:pt x="7849" y="10019"/>
                    <a:pt x="7814" y="7037"/>
                    <a:pt x="8914" y="4482"/>
                  </a:cubicBezTo>
                  <a:cubicBezTo>
                    <a:pt x="9411" y="3417"/>
                    <a:pt x="10156" y="3098"/>
                    <a:pt x="11185" y="2601"/>
                  </a:cubicBezTo>
                  <a:cubicBezTo>
                    <a:pt x="12321" y="2068"/>
                    <a:pt x="12250" y="1146"/>
                    <a:pt x="12783" y="45"/>
                  </a:cubicBezTo>
                  <a:lnTo>
                    <a:pt x="12783" y="45"/>
                  </a:lnTo>
                  <a:cubicBezTo>
                    <a:pt x="12641" y="81"/>
                    <a:pt x="12499" y="152"/>
                    <a:pt x="12392" y="223"/>
                  </a:cubicBezTo>
                  <a:cubicBezTo>
                    <a:pt x="10476" y="1075"/>
                    <a:pt x="9056" y="2672"/>
                    <a:pt x="8240" y="4553"/>
                  </a:cubicBezTo>
                  <a:cubicBezTo>
                    <a:pt x="7991" y="2601"/>
                    <a:pt x="6926" y="755"/>
                    <a:pt x="4903" y="152"/>
                  </a:cubicBezTo>
                  <a:cubicBezTo>
                    <a:pt x="4589" y="49"/>
                    <a:pt x="4267" y="1"/>
                    <a:pt x="3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2142084" y="1031244"/>
              <a:ext cx="314138" cy="352647"/>
            </a:xfrm>
            <a:custGeom>
              <a:avLst/>
              <a:gdLst/>
              <a:ahLst/>
              <a:cxnLst/>
              <a:rect l="l" t="t" r="r" b="b"/>
              <a:pathLst>
                <a:path w="14292" h="16044" extrusionOk="0">
                  <a:moveTo>
                    <a:pt x="9903" y="1"/>
                  </a:moveTo>
                  <a:lnTo>
                    <a:pt x="9903" y="1"/>
                  </a:lnTo>
                  <a:cubicBezTo>
                    <a:pt x="9016" y="391"/>
                    <a:pt x="8164" y="1704"/>
                    <a:pt x="8767" y="2769"/>
                  </a:cubicBezTo>
                  <a:cubicBezTo>
                    <a:pt x="8164" y="2414"/>
                    <a:pt x="7560" y="2130"/>
                    <a:pt x="6886" y="1917"/>
                  </a:cubicBezTo>
                  <a:cubicBezTo>
                    <a:pt x="6275" y="1741"/>
                    <a:pt x="5675" y="1653"/>
                    <a:pt x="5093" y="1653"/>
                  </a:cubicBezTo>
                  <a:cubicBezTo>
                    <a:pt x="4153" y="1653"/>
                    <a:pt x="3260" y="1883"/>
                    <a:pt x="2449" y="2343"/>
                  </a:cubicBezTo>
                  <a:cubicBezTo>
                    <a:pt x="1385" y="2911"/>
                    <a:pt x="639" y="3905"/>
                    <a:pt x="320" y="5147"/>
                  </a:cubicBezTo>
                  <a:cubicBezTo>
                    <a:pt x="0" y="6460"/>
                    <a:pt x="213" y="7880"/>
                    <a:pt x="959" y="9051"/>
                  </a:cubicBezTo>
                  <a:cubicBezTo>
                    <a:pt x="1101" y="9300"/>
                    <a:pt x="1278" y="9513"/>
                    <a:pt x="1491" y="9690"/>
                  </a:cubicBezTo>
                  <a:cubicBezTo>
                    <a:pt x="2248" y="10447"/>
                    <a:pt x="3267" y="10856"/>
                    <a:pt x="4305" y="10856"/>
                  </a:cubicBezTo>
                  <a:cubicBezTo>
                    <a:pt x="5017" y="10856"/>
                    <a:pt x="5738" y="10663"/>
                    <a:pt x="6389" y="10258"/>
                  </a:cubicBezTo>
                  <a:cubicBezTo>
                    <a:pt x="6602" y="10116"/>
                    <a:pt x="6779" y="9974"/>
                    <a:pt x="6921" y="9797"/>
                  </a:cubicBezTo>
                  <a:cubicBezTo>
                    <a:pt x="8093" y="8625"/>
                    <a:pt x="8732" y="6957"/>
                    <a:pt x="7347" y="5395"/>
                  </a:cubicBezTo>
                  <a:cubicBezTo>
                    <a:pt x="6728" y="4697"/>
                    <a:pt x="5967" y="4375"/>
                    <a:pt x="5258" y="4375"/>
                  </a:cubicBezTo>
                  <a:cubicBezTo>
                    <a:pt x="4381" y="4375"/>
                    <a:pt x="3583" y="4867"/>
                    <a:pt x="3230" y="5750"/>
                  </a:cubicBezTo>
                  <a:cubicBezTo>
                    <a:pt x="3940" y="5679"/>
                    <a:pt x="4721" y="5182"/>
                    <a:pt x="4969" y="5147"/>
                  </a:cubicBezTo>
                  <a:lnTo>
                    <a:pt x="4969" y="5147"/>
                  </a:lnTo>
                  <a:cubicBezTo>
                    <a:pt x="4604" y="5737"/>
                    <a:pt x="4789" y="5793"/>
                    <a:pt x="5188" y="5793"/>
                  </a:cubicBezTo>
                  <a:cubicBezTo>
                    <a:pt x="5282" y="5793"/>
                    <a:pt x="5388" y="5790"/>
                    <a:pt x="5501" y="5790"/>
                  </a:cubicBezTo>
                  <a:cubicBezTo>
                    <a:pt x="6122" y="5790"/>
                    <a:pt x="6967" y="5884"/>
                    <a:pt x="7312" y="7099"/>
                  </a:cubicBezTo>
                  <a:cubicBezTo>
                    <a:pt x="7383" y="7419"/>
                    <a:pt x="7383" y="7773"/>
                    <a:pt x="7312" y="8128"/>
                  </a:cubicBezTo>
                  <a:cubicBezTo>
                    <a:pt x="7134" y="8838"/>
                    <a:pt x="6708" y="9442"/>
                    <a:pt x="6105" y="9832"/>
                  </a:cubicBezTo>
                  <a:cubicBezTo>
                    <a:pt x="5538" y="10185"/>
                    <a:pt x="4907" y="10355"/>
                    <a:pt x="4284" y="10355"/>
                  </a:cubicBezTo>
                  <a:cubicBezTo>
                    <a:pt x="3154" y="10355"/>
                    <a:pt x="2048" y="9797"/>
                    <a:pt x="1385" y="8767"/>
                  </a:cubicBezTo>
                  <a:cubicBezTo>
                    <a:pt x="746" y="7738"/>
                    <a:pt x="533" y="6460"/>
                    <a:pt x="817" y="5253"/>
                  </a:cubicBezTo>
                  <a:cubicBezTo>
                    <a:pt x="1101" y="4189"/>
                    <a:pt x="1775" y="3301"/>
                    <a:pt x="2698" y="2769"/>
                  </a:cubicBezTo>
                  <a:cubicBezTo>
                    <a:pt x="3428" y="2361"/>
                    <a:pt x="4223" y="2161"/>
                    <a:pt x="5060" y="2161"/>
                  </a:cubicBezTo>
                  <a:cubicBezTo>
                    <a:pt x="5606" y="2161"/>
                    <a:pt x="6169" y="2246"/>
                    <a:pt x="6744" y="2414"/>
                  </a:cubicBezTo>
                  <a:cubicBezTo>
                    <a:pt x="8696" y="2982"/>
                    <a:pt x="10506" y="4473"/>
                    <a:pt x="11536" y="6389"/>
                  </a:cubicBezTo>
                  <a:cubicBezTo>
                    <a:pt x="11571" y="6496"/>
                    <a:pt x="11606" y="6567"/>
                    <a:pt x="11642" y="6638"/>
                  </a:cubicBezTo>
                  <a:cubicBezTo>
                    <a:pt x="11336" y="6351"/>
                    <a:pt x="10968" y="6219"/>
                    <a:pt x="10605" y="6219"/>
                  </a:cubicBezTo>
                  <a:cubicBezTo>
                    <a:pt x="9618" y="6219"/>
                    <a:pt x="8662" y="7192"/>
                    <a:pt x="9051" y="8696"/>
                  </a:cubicBezTo>
                  <a:cubicBezTo>
                    <a:pt x="9189" y="8374"/>
                    <a:pt x="10042" y="7769"/>
                    <a:pt x="10964" y="7769"/>
                  </a:cubicBezTo>
                  <a:cubicBezTo>
                    <a:pt x="11464" y="7769"/>
                    <a:pt x="11985" y="7948"/>
                    <a:pt x="12423" y="8448"/>
                  </a:cubicBezTo>
                  <a:cubicBezTo>
                    <a:pt x="13644" y="9879"/>
                    <a:pt x="13836" y="15804"/>
                    <a:pt x="13809" y="16036"/>
                  </a:cubicBezTo>
                  <a:lnTo>
                    <a:pt x="13809" y="16036"/>
                  </a:lnTo>
                  <a:cubicBezTo>
                    <a:pt x="13854" y="15831"/>
                    <a:pt x="14292" y="13159"/>
                    <a:pt x="13381" y="9797"/>
                  </a:cubicBezTo>
                  <a:cubicBezTo>
                    <a:pt x="12529" y="5111"/>
                    <a:pt x="9441" y="2662"/>
                    <a:pt x="9903" y="1"/>
                  </a:cubicBezTo>
                  <a:close/>
                  <a:moveTo>
                    <a:pt x="13809" y="16036"/>
                  </a:moveTo>
                  <a:cubicBezTo>
                    <a:pt x="13808" y="16039"/>
                    <a:pt x="13808" y="16041"/>
                    <a:pt x="13807" y="16043"/>
                  </a:cubicBezTo>
                  <a:cubicBezTo>
                    <a:pt x="13808" y="16043"/>
                    <a:pt x="13808" y="16040"/>
                    <a:pt x="13809" y="16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2468179" y="1159959"/>
              <a:ext cx="108449" cy="152937"/>
            </a:xfrm>
            <a:custGeom>
              <a:avLst/>
              <a:gdLst/>
              <a:ahLst/>
              <a:cxnLst/>
              <a:rect l="l" t="t" r="r" b="b"/>
              <a:pathLst>
                <a:path w="4934" h="6958" extrusionOk="0">
                  <a:moveTo>
                    <a:pt x="3940" y="1"/>
                  </a:moveTo>
                  <a:lnTo>
                    <a:pt x="3940" y="1"/>
                  </a:lnTo>
                  <a:cubicBezTo>
                    <a:pt x="1314" y="1669"/>
                    <a:pt x="320" y="2805"/>
                    <a:pt x="0" y="6957"/>
                  </a:cubicBezTo>
                  <a:cubicBezTo>
                    <a:pt x="284" y="4083"/>
                    <a:pt x="4934" y="2379"/>
                    <a:pt x="2840" y="2024"/>
                  </a:cubicBezTo>
                  <a:cubicBezTo>
                    <a:pt x="2840" y="2024"/>
                    <a:pt x="4047" y="1350"/>
                    <a:pt x="3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72" name="Google Shape;57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9430512" flipH="1">
            <a:off x="79751" y="4209754"/>
            <a:ext cx="844300" cy="1011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20"/>
          <p:cNvPicPr preferRelativeResize="0"/>
          <p:nvPr/>
        </p:nvPicPr>
        <p:blipFill rotWithShape="1">
          <a:blip r:embed="rId4">
            <a:alphaModFix amt="52999"/>
          </a:blip>
          <a:srcRect/>
          <a:stretch/>
        </p:blipFill>
        <p:spPr>
          <a:xfrm rot="8100006">
            <a:off x="7904589" y="4550510"/>
            <a:ext cx="497121" cy="1068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20"/>
          <p:cNvPicPr preferRelativeResize="0"/>
          <p:nvPr/>
        </p:nvPicPr>
        <p:blipFill rotWithShape="1">
          <a:blip r:embed="rId5">
            <a:alphaModFix/>
          </a:blip>
          <a:srcRect r="41754" b="53733"/>
          <a:stretch/>
        </p:blipFill>
        <p:spPr>
          <a:xfrm>
            <a:off x="8477005" y="4632150"/>
            <a:ext cx="590665" cy="5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20"/>
          <p:cNvPicPr preferRelativeResize="0"/>
          <p:nvPr/>
        </p:nvPicPr>
        <p:blipFill rotWithShape="1">
          <a:blip r:embed="rId6">
            <a:alphaModFix amt="66000"/>
          </a:blip>
          <a:srcRect/>
          <a:stretch/>
        </p:blipFill>
        <p:spPr>
          <a:xfrm>
            <a:off x="1166250" y="4632150"/>
            <a:ext cx="505075" cy="5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035213" flipH="1">
            <a:off x="7347864" y="4795673"/>
            <a:ext cx="229545" cy="184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2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4117979" flipH="1">
            <a:off x="7622235" y="-27252"/>
            <a:ext cx="687680" cy="714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2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-3599975">
            <a:off x="858355" y="-42421"/>
            <a:ext cx="716864" cy="744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2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5400000">
            <a:off x="1773902" y="26644"/>
            <a:ext cx="458275" cy="293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2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719688" y="-178745"/>
            <a:ext cx="625130" cy="581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Google Shape;583;p22"/>
          <p:cNvPicPr preferRelativeResize="0"/>
          <p:nvPr/>
        </p:nvPicPr>
        <p:blipFill rotWithShape="1">
          <a:blip r:embed="rId2">
            <a:alphaModFix amt="40000"/>
          </a:blip>
          <a:srcRect t="15569"/>
          <a:stretch/>
        </p:blipFill>
        <p:spPr>
          <a:xfrm>
            <a:off x="-5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22"/>
          <p:cNvSpPr/>
          <p:nvPr/>
        </p:nvSpPr>
        <p:spPr>
          <a:xfrm>
            <a:off x="286899" y="1928852"/>
            <a:ext cx="88184" cy="1185821"/>
          </a:xfrm>
          <a:custGeom>
            <a:avLst/>
            <a:gdLst/>
            <a:ahLst/>
            <a:cxnLst/>
            <a:rect l="l" t="t" r="r" b="b"/>
            <a:pathLst>
              <a:path w="4012" h="53950" extrusionOk="0">
                <a:moveTo>
                  <a:pt x="2023" y="0"/>
                </a:moveTo>
                <a:cubicBezTo>
                  <a:pt x="1846" y="36"/>
                  <a:pt x="1456" y="958"/>
                  <a:pt x="1527" y="1207"/>
                </a:cubicBezTo>
                <a:cubicBezTo>
                  <a:pt x="1462" y="1111"/>
                  <a:pt x="1304" y="1073"/>
                  <a:pt x="1111" y="1073"/>
                </a:cubicBezTo>
                <a:cubicBezTo>
                  <a:pt x="876" y="1073"/>
                  <a:pt x="589" y="1129"/>
                  <a:pt x="355" y="1207"/>
                </a:cubicBezTo>
                <a:cubicBezTo>
                  <a:pt x="355" y="1207"/>
                  <a:pt x="1314" y="2023"/>
                  <a:pt x="1704" y="3620"/>
                </a:cubicBezTo>
                <a:cubicBezTo>
                  <a:pt x="1704" y="3620"/>
                  <a:pt x="1669" y="2804"/>
                  <a:pt x="1562" y="2236"/>
                </a:cubicBezTo>
                <a:cubicBezTo>
                  <a:pt x="1483" y="1921"/>
                  <a:pt x="1560" y="1742"/>
                  <a:pt x="1691" y="1742"/>
                </a:cubicBezTo>
                <a:cubicBezTo>
                  <a:pt x="1738" y="1742"/>
                  <a:pt x="1791" y="1764"/>
                  <a:pt x="1846" y="1810"/>
                </a:cubicBezTo>
                <a:lnTo>
                  <a:pt x="1846" y="6460"/>
                </a:lnTo>
                <a:lnTo>
                  <a:pt x="1598" y="6460"/>
                </a:lnTo>
                <a:cubicBezTo>
                  <a:pt x="1420" y="6460"/>
                  <a:pt x="1278" y="6602"/>
                  <a:pt x="1278" y="6779"/>
                </a:cubicBezTo>
                <a:cubicBezTo>
                  <a:pt x="1278" y="6957"/>
                  <a:pt x="1420" y="7099"/>
                  <a:pt x="1598" y="7099"/>
                </a:cubicBezTo>
                <a:lnTo>
                  <a:pt x="1846" y="7099"/>
                </a:lnTo>
                <a:lnTo>
                  <a:pt x="1846" y="15617"/>
                </a:lnTo>
                <a:cubicBezTo>
                  <a:pt x="1633" y="14836"/>
                  <a:pt x="1172" y="14304"/>
                  <a:pt x="391" y="14126"/>
                </a:cubicBezTo>
                <a:lnTo>
                  <a:pt x="391" y="14126"/>
                </a:lnTo>
                <a:cubicBezTo>
                  <a:pt x="0" y="14659"/>
                  <a:pt x="391" y="14943"/>
                  <a:pt x="781" y="15227"/>
                </a:cubicBezTo>
                <a:cubicBezTo>
                  <a:pt x="1278" y="15617"/>
                  <a:pt x="1669" y="16078"/>
                  <a:pt x="1846" y="16362"/>
                </a:cubicBezTo>
                <a:lnTo>
                  <a:pt x="1846" y="37587"/>
                </a:lnTo>
                <a:cubicBezTo>
                  <a:pt x="1669" y="37907"/>
                  <a:pt x="1314" y="38368"/>
                  <a:pt x="781" y="38723"/>
                </a:cubicBezTo>
                <a:cubicBezTo>
                  <a:pt x="391" y="39007"/>
                  <a:pt x="0" y="39291"/>
                  <a:pt x="391" y="39823"/>
                </a:cubicBezTo>
                <a:cubicBezTo>
                  <a:pt x="1172" y="39646"/>
                  <a:pt x="1633" y="39113"/>
                  <a:pt x="1846" y="38333"/>
                </a:cubicBezTo>
                <a:lnTo>
                  <a:pt x="1846" y="46851"/>
                </a:lnTo>
                <a:lnTo>
                  <a:pt x="1598" y="46851"/>
                </a:lnTo>
                <a:cubicBezTo>
                  <a:pt x="1420" y="46851"/>
                  <a:pt x="1278" y="46993"/>
                  <a:pt x="1278" y="47170"/>
                </a:cubicBezTo>
                <a:cubicBezTo>
                  <a:pt x="1278" y="47383"/>
                  <a:pt x="1420" y="47525"/>
                  <a:pt x="1598" y="47525"/>
                </a:cubicBezTo>
                <a:lnTo>
                  <a:pt x="1846" y="47525"/>
                </a:lnTo>
                <a:lnTo>
                  <a:pt x="1846" y="52139"/>
                </a:lnTo>
                <a:cubicBezTo>
                  <a:pt x="1800" y="52185"/>
                  <a:pt x="1751" y="52208"/>
                  <a:pt x="1707" y="52208"/>
                </a:cubicBezTo>
                <a:cubicBezTo>
                  <a:pt x="1579" y="52208"/>
                  <a:pt x="1483" y="52028"/>
                  <a:pt x="1562" y="51713"/>
                </a:cubicBezTo>
                <a:cubicBezTo>
                  <a:pt x="1669" y="51146"/>
                  <a:pt x="1704" y="50329"/>
                  <a:pt x="1704" y="50329"/>
                </a:cubicBezTo>
                <a:lnTo>
                  <a:pt x="1704" y="50329"/>
                </a:lnTo>
                <a:cubicBezTo>
                  <a:pt x="1314" y="51926"/>
                  <a:pt x="355" y="52743"/>
                  <a:pt x="355" y="52743"/>
                </a:cubicBezTo>
                <a:cubicBezTo>
                  <a:pt x="589" y="52821"/>
                  <a:pt x="876" y="52877"/>
                  <a:pt x="1111" y="52877"/>
                </a:cubicBezTo>
                <a:cubicBezTo>
                  <a:pt x="1304" y="52877"/>
                  <a:pt x="1462" y="52839"/>
                  <a:pt x="1527" y="52743"/>
                </a:cubicBezTo>
                <a:lnTo>
                  <a:pt x="1527" y="52743"/>
                </a:lnTo>
                <a:cubicBezTo>
                  <a:pt x="1456" y="52991"/>
                  <a:pt x="1846" y="53914"/>
                  <a:pt x="2023" y="53949"/>
                </a:cubicBezTo>
                <a:cubicBezTo>
                  <a:pt x="2165" y="53914"/>
                  <a:pt x="2556" y="52991"/>
                  <a:pt x="2485" y="52743"/>
                </a:cubicBezTo>
                <a:lnTo>
                  <a:pt x="2485" y="52743"/>
                </a:lnTo>
                <a:cubicBezTo>
                  <a:pt x="2565" y="52839"/>
                  <a:pt x="2725" y="52877"/>
                  <a:pt x="2915" y="52877"/>
                </a:cubicBezTo>
                <a:cubicBezTo>
                  <a:pt x="3146" y="52877"/>
                  <a:pt x="3422" y="52821"/>
                  <a:pt x="3656" y="52743"/>
                </a:cubicBezTo>
                <a:cubicBezTo>
                  <a:pt x="3656" y="52743"/>
                  <a:pt x="2698" y="51926"/>
                  <a:pt x="2307" y="50329"/>
                </a:cubicBezTo>
                <a:lnTo>
                  <a:pt x="2307" y="50329"/>
                </a:lnTo>
                <a:cubicBezTo>
                  <a:pt x="2307" y="50329"/>
                  <a:pt x="2343" y="51146"/>
                  <a:pt x="2485" y="51713"/>
                </a:cubicBezTo>
                <a:cubicBezTo>
                  <a:pt x="2537" y="52028"/>
                  <a:pt x="2454" y="52208"/>
                  <a:pt x="2321" y="52208"/>
                </a:cubicBezTo>
                <a:cubicBezTo>
                  <a:pt x="2274" y="52208"/>
                  <a:pt x="2221" y="52185"/>
                  <a:pt x="2165" y="52139"/>
                </a:cubicBezTo>
                <a:lnTo>
                  <a:pt x="2165" y="47525"/>
                </a:lnTo>
                <a:lnTo>
                  <a:pt x="2414" y="47525"/>
                </a:lnTo>
                <a:cubicBezTo>
                  <a:pt x="2591" y="47525"/>
                  <a:pt x="2769" y="47383"/>
                  <a:pt x="2769" y="47170"/>
                </a:cubicBezTo>
                <a:cubicBezTo>
                  <a:pt x="2769" y="46993"/>
                  <a:pt x="2627" y="46851"/>
                  <a:pt x="2414" y="46851"/>
                </a:cubicBezTo>
                <a:lnTo>
                  <a:pt x="2165" y="46851"/>
                </a:lnTo>
                <a:lnTo>
                  <a:pt x="2165" y="38333"/>
                </a:lnTo>
                <a:cubicBezTo>
                  <a:pt x="2378" y="39113"/>
                  <a:pt x="2840" y="39646"/>
                  <a:pt x="3621" y="39823"/>
                </a:cubicBezTo>
                <a:cubicBezTo>
                  <a:pt x="4011" y="39291"/>
                  <a:pt x="3656" y="39007"/>
                  <a:pt x="3230" y="38723"/>
                </a:cubicBezTo>
                <a:cubicBezTo>
                  <a:pt x="2733" y="38368"/>
                  <a:pt x="2378" y="37907"/>
                  <a:pt x="2165" y="37587"/>
                </a:cubicBezTo>
                <a:lnTo>
                  <a:pt x="2165" y="16362"/>
                </a:lnTo>
                <a:cubicBezTo>
                  <a:pt x="2378" y="16078"/>
                  <a:pt x="2733" y="15617"/>
                  <a:pt x="3230" y="15227"/>
                </a:cubicBezTo>
                <a:cubicBezTo>
                  <a:pt x="3656" y="14943"/>
                  <a:pt x="4011" y="14659"/>
                  <a:pt x="3621" y="14126"/>
                </a:cubicBezTo>
                <a:lnTo>
                  <a:pt x="3621" y="14126"/>
                </a:lnTo>
                <a:cubicBezTo>
                  <a:pt x="2840" y="14304"/>
                  <a:pt x="2378" y="14836"/>
                  <a:pt x="2165" y="15617"/>
                </a:cubicBezTo>
                <a:lnTo>
                  <a:pt x="2165" y="7099"/>
                </a:lnTo>
                <a:lnTo>
                  <a:pt x="2414" y="7099"/>
                </a:lnTo>
                <a:cubicBezTo>
                  <a:pt x="2591" y="7099"/>
                  <a:pt x="2769" y="6957"/>
                  <a:pt x="2769" y="6779"/>
                </a:cubicBezTo>
                <a:cubicBezTo>
                  <a:pt x="2769" y="6602"/>
                  <a:pt x="2627" y="6460"/>
                  <a:pt x="2414" y="6460"/>
                </a:cubicBezTo>
                <a:lnTo>
                  <a:pt x="2165" y="6460"/>
                </a:lnTo>
                <a:lnTo>
                  <a:pt x="2165" y="1810"/>
                </a:lnTo>
                <a:cubicBezTo>
                  <a:pt x="2221" y="1764"/>
                  <a:pt x="2274" y="1742"/>
                  <a:pt x="2321" y="1742"/>
                </a:cubicBezTo>
                <a:cubicBezTo>
                  <a:pt x="2454" y="1742"/>
                  <a:pt x="2537" y="1921"/>
                  <a:pt x="2485" y="2236"/>
                </a:cubicBezTo>
                <a:cubicBezTo>
                  <a:pt x="2343" y="2804"/>
                  <a:pt x="2307" y="3620"/>
                  <a:pt x="2307" y="3620"/>
                </a:cubicBezTo>
                <a:cubicBezTo>
                  <a:pt x="2698" y="2023"/>
                  <a:pt x="3656" y="1207"/>
                  <a:pt x="3656" y="1207"/>
                </a:cubicBezTo>
                <a:cubicBezTo>
                  <a:pt x="3422" y="1129"/>
                  <a:pt x="3146" y="1073"/>
                  <a:pt x="2915" y="1073"/>
                </a:cubicBezTo>
                <a:cubicBezTo>
                  <a:pt x="2725" y="1073"/>
                  <a:pt x="2565" y="1111"/>
                  <a:pt x="2485" y="1207"/>
                </a:cubicBezTo>
                <a:cubicBezTo>
                  <a:pt x="2556" y="958"/>
                  <a:pt x="2165" y="36"/>
                  <a:pt x="20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2"/>
          <p:cNvSpPr/>
          <p:nvPr/>
        </p:nvSpPr>
        <p:spPr>
          <a:xfrm>
            <a:off x="8769709" y="1928852"/>
            <a:ext cx="87392" cy="1185821"/>
          </a:xfrm>
          <a:custGeom>
            <a:avLst/>
            <a:gdLst/>
            <a:ahLst/>
            <a:cxnLst/>
            <a:rect l="l" t="t" r="r" b="b"/>
            <a:pathLst>
              <a:path w="3976" h="53950" extrusionOk="0">
                <a:moveTo>
                  <a:pt x="1988" y="0"/>
                </a:moveTo>
                <a:cubicBezTo>
                  <a:pt x="1811" y="36"/>
                  <a:pt x="1456" y="958"/>
                  <a:pt x="1527" y="1207"/>
                </a:cubicBezTo>
                <a:cubicBezTo>
                  <a:pt x="1447" y="1111"/>
                  <a:pt x="1280" y="1073"/>
                  <a:pt x="1085" y="1073"/>
                </a:cubicBezTo>
                <a:cubicBezTo>
                  <a:pt x="848" y="1073"/>
                  <a:pt x="570" y="1129"/>
                  <a:pt x="356" y="1207"/>
                </a:cubicBezTo>
                <a:cubicBezTo>
                  <a:pt x="356" y="1207"/>
                  <a:pt x="1314" y="2023"/>
                  <a:pt x="1669" y="3620"/>
                </a:cubicBezTo>
                <a:cubicBezTo>
                  <a:pt x="1669" y="3620"/>
                  <a:pt x="1669" y="2804"/>
                  <a:pt x="1527" y="2236"/>
                </a:cubicBezTo>
                <a:cubicBezTo>
                  <a:pt x="1448" y="1921"/>
                  <a:pt x="1544" y="1742"/>
                  <a:pt x="1671" y="1742"/>
                </a:cubicBezTo>
                <a:cubicBezTo>
                  <a:pt x="1716" y="1742"/>
                  <a:pt x="1765" y="1764"/>
                  <a:pt x="1811" y="1810"/>
                </a:cubicBezTo>
                <a:lnTo>
                  <a:pt x="1811" y="6460"/>
                </a:lnTo>
                <a:lnTo>
                  <a:pt x="1562" y="6460"/>
                </a:lnTo>
                <a:cubicBezTo>
                  <a:pt x="1385" y="6460"/>
                  <a:pt x="1243" y="6602"/>
                  <a:pt x="1243" y="6779"/>
                </a:cubicBezTo>
                <a:cubicBezTo>
                  <a:pt x="1243" y="6957"/>
                  <a:pt x="1385" y="7099"/>
                  <a:pt x="1562" y="7099"/>
                </a:cubicBezTo>
                <a:lnTo>
                  <a:pt x="1811" y="7099"/>
                </a:lnTo>
                <a:lnTo>
                  <a:pt x="1811" y="15617"/>
                </a:lnTo>
                <a:cubicBezTo>
                  <a:pt x="1598" y="14836"/>
                  <a:pt x="1172" y="14304"/>
                  <a:pt x="356" y="14126"/>
                </a:cubicBezTo>
                <a:lnTo>
                  <a:pt x="356" y="14126"/>
                </a:lnTo>
                <a:cubicBezTo>
                  <a:pt x="1" y="14659"/>
                  <a:pt x="356" y="14943"/>
                  <a:pt x="746" y="15227"/>
                </a:cubicBezTo>
                <a:cubicBezTo>
                  <a:pt x="1278" y="15617"/>
                  <a:pt x="1633" y="16078"/>
                  <a:pt x="1811" y="16362"/>
                </a:cubicBezTo>
                <a:lnTo>
                  <a:pt x="1811" y="37587"/>
                </a:lnTo>
                <a:cubicBezTo>
                  <a:pt x="1633" y="37907"/>
                  <a:pt x="1278" y="38368"/>
                  <a:pt x="746" y="38723"/>
                </a:cubicBezTo>
                <a:cubicBezTo>
                  <a:pt x="356" y="39007"/>
                  <a:pt x="1" y="39291"/>
                  <a:pt x="356" y="39823"/>
                </a:cubicBezTo>
                <a:cubicBezTo>
                  <a:pt x="1172" y="39646"/>
                  <a:pt x="1598" y="39113"/>
                  <a:pt x="1811" y="38333"/>
                </a:cubicBezTo>
                <a:lnTo>
                  <a:pt x="1811" y="46851"/>
                </a:lnTo>
                <a:lnTo>
                  <a:pt x="1562" y="46851"/>
                </a:lnTo>
                <a:cubicBezTo>
                  <a:pt x="1385" y="46851"/>
                  <a:pt x="1243" y="46993"/>
                  <a:pt x="1243" y="47170"/>
                </a:cubicBezTo>
                <a:cubicBezTo>
                  <a:pt x="1243" y="47383"/>
                  <a:pt x="1385" y="47525"/>
                  <a:pt x="1562" y="47525"/>
                </a:cubicBezTo>
                <a:lnTo>
                  <a:pt x="1811" y="47525"/>
                </a:lnTo>
                <a:lnTo>
                  <a:pt x="1811" y="52139"/>
                </a:lnTo>
                <a:cubicBezTo>
                  <a:pt x="1765" y="52185"/>
                  <a:pt x="1716" y="52208"/>
                  <a:pt x="1671" y="52208"/>
                </a:cubicBezTo>
                <a:cubicBezTo>
                  <a:pt x="1544" y="52208"/>
                  <a:pt x="1448" y="52028"/>
                  <a:pt x="1527" y="51713"/>
                </a:cubicBezTo>
                <a:cubicBezTo>
                  <a:pt x="1669" y="51146"/>
                  <a:pt x="1669" y="50329"/>
                  <a:pt x="1669" y="50329"/>
                </a:cubicBezTo>
                <a:lnTo>
                  <a:pt x="1669" y="50329"/>
                </a:lnTo>
                <a:cubicBezTo>
                  <a:pt x="1314" y="51926"/>
                  <a:pt x="356" y="52743"/>
                  <a:pt x="356" y="52743"/>
                </a:cubicBezTo>
                <a:cubicBezTo>
                  <a:pt x="570" y="52821"/>
                  <a:pt x="848" y="52877"/>
                  <a:pt x="1085" y="52877"/>
                </a:cubicBezTo>
                <a:cubicBezTo>
                  <a:pt x="1280" y="52877"/>
                  <a:pt x="1447" y="52839"/>
                  <a:pt x="1527" y="52743"/>
                </a:cubicBezTo>
                <a:lnTo>
                  <a:pt x="1527" y="52743"/>
                </a:lnTo>
                <a:cubicBezTo>
                  <a:pt x="1456" y="52991"/>
                  <a:pt x="1811" y="53914"/>
                  <a:pt x="1988" y="53949"/>
                </a:cubicBezTo>
                <a:cubicBezTo>
                  <a:pt x="2130" y="53914"/>
                  <a:pt x="2521" y="52991"/>
                  <a:pt x="2450" y="52743"/>
                </a:cubicBezTo>
                <a:lnTo>
                  <a:pt x="2450" y="52743"/>
                </a:lnTo>
                <a:cubicBezTo>
                  <a:pt x="2530" y="52839"/>
                  <a:pt x="2697" y="52877"/>
                  <a:pt x="2892" y="52877"/>
                </a:cubicBezTo>
                <a:cubicBezTo>
                  <a:pt x="3128" y="52877"/>
                  <a:pt x="3407" y="52821"/>
                  <a:pt x="3621" y="52743"/>
                </a:cubicBezTo>
                <a:cubicBezTo>
                  <a:pt x="3621" y="52743"/>
                  <a:pt x="2663" y="51926"/>
                  <a:pt x="2272" y="50329"/>
                </a:cubicBezTo>
                <a:lnTo>
                  <a:pt x="2272" y="50329"/>
                </a:lnTo>
                <a:cubicBezTo>
                  <a:pt x="2272" y="50329"/>
                  <a:pt x="2308" y="51146"/>
                  <a:pt x="2450" y="51713"/>
                </a:cubicBezTo>
                <a:cubicBezTo>
                  <a:pt x="2502" y="52028"/>
                  <a:pt x="2419" y="52208"/>
                  <a:pt x="2285" y="52208"/>
                </a:cubicBezTo>
                <a:cubicBezTo>
                  <a:pt x="2239" y="52208"/>
                  <a:pt x="2186" y="52185"/>
                  <a:pt x="2130" y="52139"/>
                </a:cubicBezTo>
                <a:lnTo>
                  <a:pt x="2130" y="47525"/>
                </a:lnTo>
                <a:lnTo>
                  <a:pt x="2379" y="47525"/>
                </a:lnTo>
                <a:cubicBezTo>
                  <a:pt x="2592" y="47525"/>
                  <a:pt x="2734" y="47383"/>
                  <a:pt x="2734" y="47170"/>
                </a:cubicBezTo>
                <a:cubicBezTo>
                  <a:pt x="2734" y="46993"/>
                  <a:pt x="2592" y="46851"/>
                  <a:pt x="2379" y="46851"/>
                </a:cubicBezTo>
                <a:lnTo>
                  <a:pt x="2130" y="46851"/>
                </a:lnTo>
                <a:lnTo>
                  <a:pt x="2130" y="38333"/>
                </a:lnTo>
                <a:cubicBezTo>
                  <a:pt x="2379" y="39113"/>
                  <a:pt x="2805" y="39646"/>
                  <a:pt x="3585" y="39823"/>
                </a:cubicBezTo>
                <a:cubicBezTo>
                  <a:pt x="3976" y="39291"/>
                  <a:pt x="3621" y="39007"/>
                  <a:pt x="3195" y="38723"/>
                </a:cubicBezTo>
                <a:cubicBezTo>
                  <a:pt x="2698" y="38368"/>
                  <a:pt x="2343" y="37907"/>
                  <a:pt x="2130" y="37587"/>
                </a:cubicBezTo>
                <a:lnTo>
                  <a:pt x="2130" y="16362"/>
                </a:lnTo>
                <a:cubicBezTo>
                  <a:pt x="2343" y="16078"/>
                  <a:pt x="2698" y="15617"/>
                  <a:pt x="3195" y="15227"/>
                </a:cubicBezTo>
                <a:cubicBezTo>
                  <a:pt x="3621" y="14943"/>
                  <a:pt x="3976" y="14659"/>
                  <a:pt x="3585" y="14126"/>
                </a:cubicBezTo>
                <a:lnTo>
                  <a:pt x="3585" y="14126"/>
                </a:lnTo>
                <a:cubicBezTo>
                  <a:pt x="2805" y="14304"/>
                  <a:pt x="2379" y="14836"/>
                  <a:pt x="2130" y="15617"/>
                </a:cubicBezTo>
                <a:lnTo>
                  <a:pt x="2130" y="7099"/>
                </a:lnTo>
                <a:lnTo>
                  <a:pt x="2379" y="7099"/>
                </a:lnTo>
                <a:cubicBezTo>
                  <a:pt x="2592" y="7099"/>
                  <a:pt x="2734" y="6957"/>
                  <a:pt x="2734" y="6779"/>
                </a:cubicBezTo>
                <a:cubicBezTo>
                  <a:pt x="2734" y="6602"/>
                  <a:pt x="2592" y="6460"/>
                  <a:pt x="2379" y="6460"/>
                </a:cubicBezTo>
                <a:lnTo>
                  <a:pt x="2130" y="6460"/>
                </a:lnTo>
                <a:lnTo>
                  <a:pt x="2130" y="1810"/>
                </a:lnTo>
                <a:cubicBezTo>
                  <a:pt x="2186" y="1764"/>
                  <a:pt x="2239" y="1742"/>
                  <a:pt x="2285" y="1742"/>
                </a:cubicBezTo>
                <a:cubicBezTo>
                  <a:pt x="2419" y="1742"/>
                  <a:pt x="2502" y="1921"/>
                  <a:pt x="2450" y="2236"/>
                </a:cubicBezTo>
                <a:cubicBezTo>
                  <a:pt x="2308" y="2804"/>
                  <a:pt x="2272" y="3620"/>
                  <a:pt x="2272" y="3620"/>
                </a:cubicBezTo>
                <a:cubicBezTo>
                  <a:pt x="2663" y="2023"/>
                  <a:pt x="3621" y="1207"/>
                  <a:pt x="3621" y="1207"/>
                </a:cubicBezTo>
                <a:cubicBezTo>
                  <a:pt x="3407" y="1129"/>
                  <a:pt x="3128" y="1073"/>
                  <a:pt x="2892" y="1073"/>
                </a:cubicBezTo>
                <a:cubicBezTo>
                  <a:pt x="2697" y="1073"/>
                  <a:pt x="2530" y="1111"/>
                  <a:pt x="2450" y="1207"/>
                </a:cubicBezTo>
                <a:cubicBezTo>
                  <a:pt x="2521" y="958"/>
                  <a:pt x="2130" y="36"/>
                  <a:pt x="19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2"/>
          <p:cNvSpPr/>
          <p:nvPr/>
        </p:nvSpPr>
        <p:spPr>
          <a:xfrm>
            <a:off x="3675231" y="266772"/>
            <a:ext cx="1793546" cy="126385"/>
          </a:xfrm>
          <a:custGeom>
            <a:avLst/>
            <a:gdLst/>
            <a:ahLst/>
            <a:cxnLst/>
            <a:rect l="l" t="t" r="r" b="b"/>
            <a:pathLst>
              <a:path w="81599" h="5750" extrusionOk="0">
                <a:moveTo>
                  <a:pt x="2130" y="0"/>
                </a:moveTo>
                <a:cubicBezTo>
                  <a:pt x="1704" y="923"/>
                  <a:pt x="1704" y="1491"/>
                  <a:pt x="2130" y="2059"/>
                </a:cubicBezTo>
                <a:cubicBezTo>
                  <a:pt x="2054" y="2044"/>
                  <a:pt x="1976" y="2037"/>
                  <a:pt x="1898" y="2037"/>
                </a:cubicBezTo>
                <a:cubicBezTo>
                  <a:pt x="1017" y="2037"/>
                  <a:pt x="0" y="2875"/>
                  <a:pt x="0" y="2875"/>
                </a:cubicBezTo>
                <a:cubicBezTo>
                  <a:pt x="0" y="2875"/>
                  <a:pt x="1017" y="3713"/>
                  <a:pt x="1898" y="3713"/>
                </a:cubicBezTo>
                <a:cubicBezTo>
                  <a:pt x="1976" y="3713"/>
                  <a:pt x="2054" y="3706"/>
                  <a:pt x="2130" y="3691"/>
                </a:cubicBezTo>
                <a:lnTo>
                  <a:pt x="2130" y="3691"/>
                </a:lnTo>
                <a:cubicBezTo>
                  <a:pt x="1704" y="4259"/>
                  <a:pt x="1704" y="4827"/>
                  <a:pt x="2130" y="5750"/>
                </a:cubicBezTo>
                <a:cubicBezTo>
                  <a:pt x="2840" y="4259"/>
                  <a:pt x="5076" y="3443"/>
                  <a:pt x="6389" y="3088"/>
                </a:cubicBezTo>
                <a:lnTo>
                  <a:pt x="8057" y="3088"/>
                </a:lnTo>
                <a:cubicBezTo>
                  <a:pt x="8199" y="3478"/>
                  <a:pt x="8731" y="3762"/>
                  <a:pt x="9370" y="3762"/>
                </a:cubicBezTo>
                <a:cubicBezTo>
                  <a:pt x="10009" y="3762"/>
                  <a:pt x="10541" y="3478"/>
                  <a:pt x="10683" y="3088"/>
                </a:cubicBezTo>
                <a:lnTo>
                  <a:pt x="37800" y="3088"/>
                </a:lnTo>
                <a:cubicBezTo>
                  <a:pt x="39149" y="3088"/>
                  <a:pt x="40355" y="4188"/>
                  <a:pt x="40817" y="5147"/>
                </a:cubicBezTo>
                <a:cubicBezTo>
                  <a:pt x="41243" y="4153"/>
                  <a:pt x="42450" y="3088"/>
                  <a:pt x="43834" y="3088"/>
                </a:cubicBezTo>
                <a:lnTo>
                  <a:pt x="70915" y="3088"/>
                </a:lnTo>
                <a:cubicBezTo>
                  <a:pt x="71092" y="3478"/>
                  <a:pt x="71625" y="3762"/>
                  <a:pt x="72263" y="3762"/>
                </a:cubicBezTo>
                <a:cubicBezTo>
                  <a:pt x="72867" y="3762"/>
                  <a:pt x="73399" y="3478"/>
                  <a:pt x="73577" y="3088"/>
                </a:cubicBezTo>
                <a:lnTo>
                  <a:pt x="75245" y="3088"/>
                </a:lnTo>
                <a:cubicBezTo>
                  <a:pt x="76523" y="3443"/>
                  <a:pt x="78794" y="4259"/>
                  <a:pt x="79504" y="5750"/>
                </a:cubicBezTo>
                <a:cubicBezTo>
                  <a:pt x="79894" y="4827"/>
                  <a:pt x="79894" y="4259"/>
                  <a:pt x="79504" y="3691"/>
                </a:cubicBezTo>
                <a:lnTo>
                  <a:pt x="79504" y="3691"/>
                </a:lnTo>
                <a:cubicBezTo>
                  <a:pt x="79577" y="3706"/>
                  <a:pt x="79652" y="3713"/>
                  <a:pt x="79728" y="3713"/>
                </a:cubicBezTo>
                <a:cubicBezTo>
                  <a:pt x="80581" y="3713"/>
                  <a:pt x="81598" y="2875"/>
                  <a:pt x="81598" y="2875"/>
                </a:cubicBezTo>
                <a:cubicBezTo>
                  <a:pt x="81598" y="2875"/>
                  <a:pt x="80581" y="2037"/>
                  <a:pt x="79728" y="2037"/>
                </a:cubicBezTo>
                <a:cubicBezTo>
                  <a:pt x="79652" y="2037"/>
                  <a:pt x="79577" y="2044"/>
                  <a:pt x="79504" y="2059"/>
                </a:cubicBezTo>
                <a:cubicBezTo>
                  <a:pt x="79894" y="1491"/>
                  <a:pt x="79894" y="923"/>
                  <a:pt x="79504" y="0"/>
                </a:cubicBezTo>
                <a:cubicBezTo>
                  <a:pt x="78759" y="1491"/>
                  <a:pt x="76523" y="2307"/>
                  <a:pt x="75245" y="2662"/>
                </a:cubicBezTo>
                <a:lnTo>
                  <a:pt x="73577" y="2662"/>
                </a:lnTo>
                <a:cubicBezTo>
                  <a:pt x="73399" y="2272"/>
                  <a:pt x="72867" y="1988"/>
                  <a:pt x="72263" y="1988"/>
                </a:cubicBezTo>
                <a:cubicBezTo>
                  <a:pt x="71625" y="1988"/>
                  <a:pt x="71092" y="2272"/>
                  <a:pt x="70915" y="2662"/>
                </a:cubicBezTo>
                <a:lnTo>
                  <a:pt x="43834" y="2662"/>
                </a:lnTo>
                <a:cubicBezTo>
                  <a:pt x="42272" y="2662"/>
                  <a:pt x="41243" y="1597"/>
                  <a:pt x="40817" y="603"/>
                </a:cubicBezTo>
                <a:cubicBezTo>
                  <a:pt x="40355" y="1597"/>
                  <a:pt x="39326" y="2662"/>
                  <a:pt x="37800" y="2662"/>
                </a:cubicBezTo>
                <a:lnTo>
                  <a:pt x="10683" y="2662"/>
                </a:lnTo>
                <a:cubicBezTo>
                  <a:pt x="10541" y="2272"/>
                  <a:pt x="10009" y="1988"/>
                  <a:pt x="9370" y="1988"/>
                </a:cubicBezTo>
                <a:cubicBezTo>
                  <a:pt x="8731" y="1988"/>
                  <a:pt x="8199" y="2272"/>
                  <a:pt x="8057" y="2662"/>
                </a:cubicBezTo>
                <a:lnTo>
                  <a:pt x="6389" y="2662"/>
                </a:lnTo>
                <a:cubicBezTo>
                  <a:pt x="5076" y="2307"/>
                  <a:pt x="2840" y="1491"/>
                  <a:pt x="21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8" name="Google Shape;588;p22"/>
          <p:cNvGrpSpPr/>
          <p:nvPr/>
        </p:nvGrpSpPr>
        <p:grpSpPr>
          <a:xfrm>
            <a:off x="137191" y="170314"/>
            <a:ext cx="814491" cy="803875"/>
            <a:chOff x="1612366" y="453389"/>
            <a:chExt cx="814491" cy="803875"/>
          </a:xfrm>
        </p:grpSpPr>
        <p:sp>
          <p:nvSpPr>
            <p:cNvPr id="589" name="Google Shape;589;p22"/>
            <p:cNvSpPr/>
            <p:nvPr/>
          </p:nvSpPr>
          <p:spPr>
            <a:xfrm>
              <a:off x="1612366" y="453389"/>
              <a:ext cx="605417" cy="602384"/>
            </a:xfrm>
            <a:custGeom>
              <a:avLst/>
              <a:gdLst/>
              <a:ahLst/>
              <a:cxnLst/>
              <a:rect l="l" t="t" r="r" b="b"/>
              <a:pathLst>
                <a:path w="27544" h="27406" extrusionOk="0">
                  <a:moveTo>
                    <a:pt x="22109" y="1"/>
                  </a:moveTo>
                  <a:cubicBezTo>
                    <a:pt x="21945" y="1"/>
                    <a:pt x="21780" y="9"/>
                    <a:pt x="21616" y="26"/>
                  </a:cubicBezTo>
                  <a:cubicBezTo>
                    <a:pt x="19877" y="203"/>
                    <a:pt x="18315" y="1091"/>
                    <a:pt x="17108" y="2617"/>
                  </a:cubicBezTo>
                  <a:cubicBezTo>
                    <a:pt x="16611" y="3220"/>
                    <a:pt x="16221" y="3930"/>
                    <a:pt x="15866" y="4675"/>
                  </a:cubicBezTo>
                  <a:cubicBezTo>
                    <a:pt x="15743" y="3443"/>
                    <a:pt x="14469" y="2745"/>
                    <a:pt x="13416" y="2745"/>
                  </a:cubicBezTo>
                  <a:cubicBezTo>
                    <a:pt x="13256" y="2745"/>
                    <a:pt x="13101" y="2761"/>
                    <a:pt x="12956" y="2794"/>
                  </a:cubicBezTo>
                  <a:cubicBezTo>
                    <a:pt x="15156" y="5030"/>
                    <a:pt x="13878" y="9396"/>
                    <a:pt x="16150" y="14436"/>
                  </a:cubicBezTo>
                  <a:cubicBezTo>
                    <a:pt x="16576" y="15607"/>
                    <a:pt x="17073" y="16636"/>
                    <a:pt x="17570" y="17488"/>
                  </a:cubicBezTo>
                  <a:cubicBezTo>
                    <a:pt x="16718" y="16991"/>
                    <a:pt x="15724" y="16494"/>
                    <a:pt x="14517" y="16069"/>
                  </a:cubicBezTo>
                  <a:cubicBezTo>
                    <a:pt x="9513" y="13762"/>
                    <a:pt x="5112" y="15039"/>
                    <a:pt x="2876" y="12874"/>
                  </a:cubicBezTo>
                  <a:lnTo>
                    <a:pt x="2876" y="12874"/>
                  </a:lnTo>
                  <a:cubicBezTo>
                    <a:pt x="2663" y="13939"/>
                    <a:pt x="3337" y="15643"/>
                    <a:pt x="4792" y="15785"/>
                  </a:cubicBezTo>
                  <a:cubicBezTo>
                    <a:pt x="4047" y="16104"/>
                    <a:pt x="3337" y="16494"/>
                    <a:pt x="2698" y="16991"/>
                  </a:cubicBezTo>
                  <a:cubicBezTo>
                    <a:pt x="1207" y="18198"/>
                    <a:pt x="320" y="19760"/>
                    <a:pt x="143" y="21499"/>
                  </a:cubicBezTo>
                  <a:cubicBezTo>
                    <a:pt x="1" y="22919"/>
                    <a:pt x="427" y="24303"/>
                    <a:pt x="1385" y="25403"/>
                  </a:cubicBezTo>
                  <a:cubicBezTo>
                    <a:pt x="2450" y="26610"/>
                    <a:pt x="3940" y="27320"/>
                    <a:pt x="5538" y="27391"/>
                  </a:cubicBezTo>
                  <a:cubicBezTo>
                    <a:pt x="5631" y="27401"/>
                    <a:pt x="5728" y="27406"/>
                    <a:pt x="5826" y="27406"/>
                  </a:cubicBezTo>
                  <a:cubicBezTo>
                    <a:pt x="6062" y="27406"/>
                    <a:pt x="6306" y="27380"/>
                    <a:pt x="6531" y="27355"/>
                  </a:cubicBezTo>
                  <a:cubicBezTo>
                    <a:pt x="8590" y="26965"/>
                    <a:pt x="10187" y="25226"/>
                    <a:pt x="10294" y="23025"/>
                  </a:cubicBezTo>
                  <a:cubicBezTo>
                    <a:pt x="10294" y="22777"/>
                    <a:pt x="10294" y="22493"/>
                    <a:pt x="10223" y="22209"/>
                  </a:cubicBezTo>
                  <a:cubicBezTo>
                    <a:pt x="9927" y="20467"/>
                    <a:pt x="8900" y="18877"/>
                    <a:pt x="6833" y="18877"/>
                  </a:cubicBezTo>
                  <a:cubicBezTo>
                    <a:pt x="6668" y="18877"/>
                    <a:pt x="6497" y="18887"/>
                    <a:pt x="6318" y="18908"/>
                  </a:cubicBezTo>
                  <a:cubicBezTo>
                    <a:pt x="3905" y="19156"/>
                    <a:pt x="2805" y="21357"/>
                    <a:pt x="3905" y="23025"/>
                  </a:cubicBezTo>
                  <a:cubicBezTo>
                    <a:pt x="4295" y="22315"/>
                    <a:pt x="4366" y="21251"/>
                    <a:pt x="4508" y="21002"/>
                  </a:cubicBezTo>
                  <a:cubicBezTo>
                    <a:pt x="4667" y="21385"/>
                    <a:pt x="4790" y="21533"/>
                    <a:pt x="4907" y="21533"/>
                  </a:cubicBezTo>
                  <a:cubicBezTo>
                    <a:pt x="5297" y="21533"/>
                    <a:pt x="5629" y="19886"/>
                    <a:pt x="7078" y="19886"/>
                  </a:cubicBezTo>
                  <a:cubicBezTo>
                    <a:pt x="7323" y="19886"/>
                    <a:pt x="7600" y="19933"/>
                    <a:pt x="7916" y="20044"/>
                  </a:cubicBezTo>
                  <a:cubicBezTo>
                    <a:pt x="8271" y="20221"/>
                    <a:pt x="8590" y="20470"/>
                    <a:pt x="8874" y="20754"/>
                  </a:cubicBezTo>
                  <a:cubicBezTo>
                    <a:pt x="9442" y="21393"/>
                    <a:pt x="9726" y="22173"/>
                    <a:pt x="9690" y="23025"/>
                  </a:cubicBezTo>
                  <a:cubicBezTo>
                    <a:pt x="9621" y="25127"/>
                    <a:pt x="7846" y="26828"/>
                    <a:pt x="5729" y="26828"/>
                  </a:cubicBezTo>
                  <a:cubicBezTo>
                    <a:pt x="5666" y="26828"/>
                    <a:pt x="5602" y="26826"/>
                    <a:pt x="5538" y="26823"/>
                  </a:cubicBezTo>
                  <a:cubicBezTo>
                    <a:pt x="4118" y="26752"/>
                    <a:pt x="2769" y="26078"/>
                    <a:pt x="1846" y="25013"/>
                  </a:cubicBezTo>
                  <a:cubicBezTo>
                    <a:pt x="995" y="24019"/>
                    <a:pt x="604" y="22812"/>
                    <a:pt x="746" y="21570"/>
                  </a:cubicBezTo>
                  <a:cubicBezTo>
                    <a:pt x="888" y="19973"/>
                    <a:pt x="1704" y="18553"/>
                    <a:pt x="3089" y="17453"/>
                  </a:cubicBezTo>
                  <a:cubicBezTo>
                    <a:pt x="4666" y="16209"/>
                    <a:pt x="6787" y="15510"/>
                    <a:pt x="8965" y="15510"/>
                  </a:cubicBezTo>
                  <a:cubicBezTo>
                    <a:pt x="9336" y="15510"/>
                    <a:pt x="9709" y="15530"/>
                    <a:pt x="10081" y="15572"/>
                  </a:cubicBezTo>
                  <a:cubicBezTo>
                    <a:pt x="10152" y="15607"/>
                    <a:pt x="10258" y="15607"/>
                    <a:pt x="10365" y="15643"/>
                  </a:cubicBezTo>
                  <a:cubicBezTo>
                    <a:pt x="8590" y="15998"/>
                    <a:pt x="8306" y="18589"/>
                    <a:pt x="10578" y="19476"/>
                  </a:cubicBezTo>
                  <a:cubicBezTo>
                    <a:pt x="10279" y="18978"/>
                    <a:pt x="9576" y="16025"/>
                    <a:pt x="12074" y="16025"/>
                  </a:cubicBezTo>
                  <a:cubicBezTo>
                    <a:pt x="12246" y="16025"/>
                    <a:pt x="12433" y="16039"/>
                    <a:pt x="12636" y="16069"/>
                  </a:cubicBezTo>
                  <a:cubicBezTo>
                    <a:pt x="15050" y="16743"/>
                    <a:pt x="17002" y="17772"/>
                    <a:pt x="18315" y="18660"/>
                  </a:cubicBezTo>
                  <a:cubicBezTo>
                    <a:pt x="18315" y="18660"/>
                    <a:pt x="18351" y="18695"/>
                    <a:pt x="18351" y="18695"/>
                  </a:cubicBezTo>
                  <a:cubicBezTo>
                    <a:pt x="17410" y="18151"/>
                    <a:pt x="16546" y="17928"/>
                    <a:pt x="15677" y="17928"/>
                  </a:cubicBezTo>
                  <a:cubicBezTo>
                    <a:pt x="14677" y="17928"/>
                    <a:pt x="13669" y="18223"/>
                    <a:pt x="12530" y="18660"/>
                  </a:cubicBezTo>
                  <a:cubicBezTo>
                    <a:pt x="12956" y="19038"/>
                    <a:pt x="13431" y="19143"/>
                    <a:pt x="13827" y="19143"/>
                  </a:cubicBezTo>
                  <a:cubicBezTo>
                    <a:pt x="14322" y="19143"/>
                    <a:pt x="14695" y="18979"/>
                    <a:pt x="14695" y="18979"/>
                  </a:cubicBezTo>
                  <a:lnTo>
                    <a:pt x="14695" y="18979"/>
                  </a:lnTo>
                  <a:cubicBezTo>
                    <a:pt x="14418" y="19494"/>
                    <a:pt x="14595" y="19644"/>
                    <a:pt x="15034" y="19644"/>
                  </a:cubicBezTo>
                  <a:cubicBezTo>
                    <a:pt x="15651" y="19644"/>
                    <a:pt x="16787" y="19346"/>
                    <a:pt x="17905" y="19346"/>
                  </a:cubicBezTo>
                  <a:cubicBezTo>
                    <a:pt x="18237" y="19346"/>
                    <a:pt x="18568" y="19372"/>
                    <a:pt x="18883" y="19440"/>
                  </a:cubicBezTo>
                  <a:lnTo>
                    <a:pt x="20338" y="20257"/>
                  </a:lnTo>
                  <a:lnTo>
                    <a:pt x="19522" y="18766"/>
                  </a:lnTo>
                  <a:cubicBezTo>
                    <a:pt x="19145" y="16883"/>
                    <a:pt x="20239" y="14446"/>
                    <a:pt x="19492" y="14446"/>
                  </a:cubicBezTo>
                  <a:cubicBezTo>
                    <a:pt x="19394" y="14446"/>
                    <a:pt x="19264" y="14487"/>
                    <a:pt x="19096" y="14578"/>
                  </a:cubicBezTo>
                  <a:cubicBezTo>
                    <a:pt x="19096" y="14578"/>
                    <a:pt x="19628" y="13371"/>
                    <a:pt x="18776" y="12413"/>
                  </a:cubicBezTo>
                  <a:lnTo>
                    <a:pt x="18776" y="12413"/>
                  </a:lnTo>
                  <a:cubicBezTo>
                    <a:pt x="17960" y="14578"/>
                    <a:pt x="17641" y="16211"/>
                    <a:pt x="18812" y="18234"/>
                  </a:cubicBezTo>
                  <a:cubicBezTo>
                    <a:pt x="18776" y="18234"/>
                    <a:pt x="18776" y="18234"/>
                    <a:pt x="18741" y="18198"/>
                  </a:cubicBezTo>
                  <a:cubicBezTo>
                    <a:pt x="17889" y="16885"/>
                    <a:pt x="16824" y="14933"/>
                    <a:pt x="16185" y="12519"/>
                  </a:cubicBezTo>
                  <a:cubicBezTo>
                    <a:pt x="15906" y="10605"/>
                    <a:pt x="17021" y="10137"/>
                    <a:pt x="18062" y="10137"/>
                  </a:cubicBezTo>
                  <a:cubicBezTo>
                    <a:pt x="18738" y="10137"/>
                    <a:pt x="19383" y="10335"/>
                    <a:pt x="19593" y="10461"/>
                  </a:cubicBezTo>
                  <a:cubicBezTo>
                    <a:pt x="19153" y="9335"/>
                    <a:pt x="18295" y="8837"/>
                    <a:pt x="17493" y="8837"/>
                  </a:cubicBezTo>
                  <a:cubicBezTo>
                    <a:pt x="16678" y="8837"/>
                    <a:pt x="15921" y="9353"/>
                    <a:pt x="15724" y="10248"/>
                  </a:cubicBezTo>
                  <a:cubicBezTo>
                    <a:pt x="15724" y="10141"/>
                    <a:pt x="15724" y="10070"/>
                    <a:pt x="15689" y="9964"/>
                  </a:cubicBezTo>
                  <a:cubicBezTo>
                    <a:pt x="15405" y="7444"/>
                    <a:pt x="16114" y="4817"/>
                    <a:pt x="17570" y="2972"/>
                  </a:cubicBezTo>
                  <a:cubicBezTo>
                    <a:pt x="18670" y="1587"/>
                    <a:pt x="20090" y="771"/>
                    <a:pt x="21687" y="629"/>
                  </a:cubicBezTo>
                  <a:cubicBezTo>
                    <a:pt x="21854" y="610"/>
                    <a:pt x="22020" y="601"/>
                    <a:pt x="22186" y="601"/>
                  </a:cubicBezTo>
                  <a:cubicBezTo>
                    <a:pt x="23250" y="601"/>
                    <a:pt x="24270" y="992"/>
                    <a:pt x="25130" y="1729"/>
                  </a:cubicBezTo>
                  <a:cubicBezTo>
                    <a:pt x="26194" y="2652"/>
                    <a:pt x="26869" y="4001"/>
                    <a:pt x="26904" y="5421"/>
                  </a:cubicBezTo>
                  <a:cubicBezTo>
                    <a:pt x="27011" y="7621"/>
                    <a:pt x="25307" y="9502"/>
                    <a:pt x="23107" y="9573"/>
                  </a:cubicBezTo>
                  <a:cubicBezTo>
                    <a:pt x="23061" y="9575"/>
                    <a:pt x="23016" y="9576"/>
                    <a:pt x="22970" y="9576"/>
                  </a:cubicBezTo>
                  <a:cubicBezTo>
                    <a:pt x="22200" y="9576"/>
                    <a:pt x="21440" y="9293"/>
                    <a:pt x="20870" y="8757"/>
                  </a:cubicBezTo>
                  <a:cubicBezTo>
                    <a:pt x="20551" y="8509"/>
                    <a:pt x="20338" y="8154"/>
                    <a:pt x="20161" y="7799"/>
                  </a:cubicBezTo>
                  <a:cubicBezTo>
                    <a:pt x="19202" y="5101"/>
                    <a:pt x="22965" y="5208"/>
                    <a:pt x="21119" y="4391"/>
                  </a:cubicBezTo>
                  <a:cubicBezTo>
                    <a:pt x="21367" y="4249"/>
                    <a:pt x="22432" y="4214"/>
                    <a:pt x="23142" y="3788"/>
                  </a:cubicBezTo>
                  <a:cubicBezTo>
                    <a:pt x="22702" y="3497"/>
                    <a:pt x="22224" y="3360"/>
                    <a:pt x="21755" y="3360"/>
                  </a:cubicBezTo>
                  <a:cubicBezTo>
                    <a:pt x="20448" y="3360"/>
                    <a:pt x="19208" y="4425"/>
                    <a:pt x="19025" y="6202"/>
                  </a:cubicBezTo>
                  <a:cubicBezTo>
                    <a:pt x="18741" y="8615"/>
                    <a:pt x="20445" y="9786"/>
                    <a:pt x="22326" y="10141"/>
                  </a:cubicBezTo>
                  <a:cubicBezTo>
                    <a:pt x="22526" y="10166"/>
                    <a:pt x="22710" y="10191"/>
                    <a:pt x="22900" y="10191"/>
                  </a:cubicBezTo>
                  <a:cubicBezTo>
                    <a:pt x="22979" y="10191"/>
                    <a:pt x="23059" y="10187"/>
                    <a:pt x="23142" y="10177"/>
                  </a:cubicBezTo>
                  <a:cubicBezTo>
                    <a:pt x="25343" y="10070"/>
                    <a:pt x="27082" y="8473"/>
                    <a:pt x="27472" y="6415"/>
                  </a:cubicBezTo>
                  <a:cubicBezTo>
                    <a:pt x="27508" y="6095"/>
                    <a:pt x="27543" y="5740"/>
                    <a:pt x="27508" y="5421"/>
                  </a:cubicBezTo>
                  <a:cubicBezTo>
                    <a:pt x="27437" y="3824"/>
                    <a:pt x="26691" y="2333"/>
                    <a:pt x="25520" y="1304"/>
                  </a:cubicBezTo>
                  <a:cubicBezTo>
                    <a:pt x="24519" y="459"/>
                    <a:pt x="23326" y="1"/>
                    <a:pt x="22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2203716" y="457851"/>
              <a:ext cx="223141" cy="207535"/>
            </a:xfrm>
            <a:custGeom>
              <a:avLst/>
              <a:gdLst/>
              <a:ahLst/>
              <a:cxnLst/>
              <a:rect l="l" t="t" r="r" b="b"/>
              <a:pathLst>
                <a:path w="10152" h="9442" extrusionOk="0">
                  <a:moveTo>
                    <a:pt x="5750" y="2662"/>
                  </a:moveTo>
                  <a:lnTo>
                    <a:pt x="5750" y="2698"/>
                  </a:lnTo>
                  <a:cubicBezTo>
                    <a:pt x="5750" y="2694"/>
                    <a:pt x="5750" y="2691"/>
                    <a:pt x="5750" y="2688"/>
                  </a:cubicBezTo>
                  <a:lnTo>
                    <a:pt x="5750" y="2688"/>
                  </a:lnTo>
                  <a:cubicBezTo>
                    <a:pt x="5750" y="2679"/>
                    <a:pt x="5750" y="2671"/>
                    <a:pt x="5750" y="2662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988" y="781"/>
                    <a:pt x="3195" y="3017"/>
                    <a:pt x="3727" y="5040"/>
                  </a:cubicBezTo>
                  <a:cubicBezTo>
                    <a:pt x="3940" y="5892"/>
                    <a:pt x="3621" y="6460"/>
                    <a:pt x="3230" y="7205"/>
                  </a:cubicBezTo>
                  <a:cubicBezTo>
                    <a:pt x="2804" y="8022"/>
                    <a:pt x="3301" y="8554"/>
                    <a:pt x="3479" y="9441"/>
                  </a:cubicBezTo>
                  <a:cubicBezTo>
                    <a:pt x="3514" y="9370"/>
                    <a:pt x="3585" y="9264"/>
                    <a:pt x="3621" y="9157"/>
                  </a:cubicBezTo>
                  <a:cubicBezTo>
                    <a:pt x="4366" y="7773"/>
                    <a:pt x="4472" y="6176"/>
                    <a:pt x="4117" y="4721"/>
                  </a:cubicBezTo>
                  <a:lnTo>
                    <a:pt x="4117" y="4721"/>
                  </a:lnTo>
                  <a:cubicBezTo>
                    <a:pt x="4874" y="5478"/>
                    <a:pt x="5881" y="6004"/>
                    <a:pt x="6939" y="6004"/>
                  </a:cubicBezTo>
                  <a:cubicBezTo>
                    <a:pt x="7320" y="6004"/>
                    <a:pt x="7707" y="5936"/>
                    <a:pt x="8093" y="5786"/>
                  </a:cubicBezTo>
                  <a:cubicBezTo>
                    <a:pt x="9477" y="5289"/>
                    <a:pt x="10151" y="3585"/>
                    <a:pt x="9548" y="2272"/>
                  </a:cubicBezTo>
                  <a:cubicBezTo>
                    <a:pt x="9216" y="1410"/>
                    <a:pt x="8375" y="974"/>
                    <a:pt x="7568" y="974"/>
                  </a:cubicBezTo>
                  <a:cubicBezTo>
                    <a:pt x="6648" y="974"/>
                    <a:pt x="5774" y="1540"/>
                    <a:pt x="5750" y="2688"/>
                  </a:cubicBezTo>
                  <a:lnTo>
                    <a:pt x="5750" y="2688"/>
                  </a:lnTo>
                  <a:cubicBezTo>
                    <a:pt x="5755" y="3032"/>
                    <a:pt x="5862" y="3343"/>
                    <a:pt x="6070" y="3585"/>
                  </a:cubicBezTo>
                  <a:cubicBezTo>
                    <a:pt x="5857" y="2769"/>
                    <a:pt x="6708" y="2023"/>
                    <a:pt x="7241" y="1952"/>
                  </a:cubicBezTo>
                  <a:lnTo>
                    <a:pt x="7241" y="1952"/>
                  </a:lnTo>
                  <a:cubicBezTo>
                    <a:pt x="6992" y="3124"/>
                    <a:pt x="8909" y="2378"/>
                    <a:pt x="9264" y="3372"/>
                  </a:cubicBezTo>
                  <a:cubicBezTo>
                    <a:pt x="9234" y="4558"/>
                    <a:pt x="8140" y="5471"/>
                    <a:pt x="6912" y="5471"/>
                  </a:cubicBezTo>
                  <a:cubicBezTo>
                    <a:pt x="6669" y="5471"/>
                    <a:pt x="6422" y="5436"/>
                    <a:pt x="6176" y="5360"/>
                  </a:cubicBezTo>
                  <a:cubicBezTo>
                    <a:pt x="5040" y="5040"/>
                    <a:pt x="3940" y="3869"/>
                    <a:pt x="3337" y="2804"/>
                  </a:cubicBezTo>
                  <a:cubicBezTo>
                    <a:pt x="2556" y="1526"/>
                    <a:pt x="1420" y="49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1670108" y="508559"/>
              <a:ext cx="117044" cy="117813"/>
            </a:xfrm>
            <a:custGeom>
              <a:avLst/>
              <a:gdLst/>
              <a:ahLst/>
              <a:cxnLst/>
              <a:rect l="l" t="t" r="r" b="b"/>
              <a:pathLst>
                <a:path w="5325" h="5360" extrusionOk="0">
                  <a:moveTo>
                    <a:pt x="3798" y="0"/>
                  </a:moveTo>
                  <a:cubicBezTo>
                    <a:pt x="2911" y="320"/>
                    <a:pt x="2520" y="746"/>
                    <a:pt x="2449" y="1349"/>
                  </a:cubicBezTo>
                  <a:cubicBezTo>
                    <a:pt x="1952" y="639"/>
                    <a:pt x="497" y="497"/>
                    <a:pt x="497" y="497"/>
                  </a:cubicBezTo>
                  <a:lnTo>
                    <a:pt x="497" y="497"/>
                  </a:lnTo>
                  <a:cubicBezTo>
                    <a:pt x="497" y="497"/>
                    <a:pt x="639" y="1952"/>
                    <a:pt x="1349" y="2449"/>
                  </a:cubicBezTo>
                  <a:cubicBezTo>
                    <a:pt x="710" y="2520"/>
                    <a:pt x="320" y="2911"/>
                    <a:pt x="0" y="3798"/>
                  </a:cubicBezTo>
                  <a:cubicBezTo>
                    <a:pt x="295" y="3693"/>
                    <a:pt x="613" y="3648"/>
                    <a:pt x="941" y="3648"/>
                  </a:cubicBezTo>
                  <a:cubicBezTo>
                    <a:pt x="2780" y="3648"/>
                    <a:pt x="4943" y="5065"/>
                    <a:pt x="5279" y="5293"/>
                  </a:cubicBezTo>
                  <a:lnTo>
                    <a:pt x="5279" y="5293"/>
                  </a:lnTo>
                  <a:cubicBezTo>
                    <a:pt x="4964" y="4820"/>
                    <a:pt x="3115" y="1919"/>
                    <a:pt x="3798" y="0"/>
                  </a:cubicBezTo>
                  <a:close/>
                  <a:moveTo>
                    <a:pt x="5279" y="5293"/>
                  </a:moveTo>
                  <a:cubicBezTo>
                    <a:pt x="5308" y="5337"/>
                    <a:pt x="5324" y="5360"/>
                    <a:pt x="5324" y="5360"/>
                  </a:cubicBezTo>
                  <a:lnTo>
                    <a:pt x="5324" y="5324"/>
                  </a:lnTo>
                  <a:cubicBezTo>
                    <a:pt x="5324" y="5324"/>
                    <a:pt x="5309" y="5313"/>
                    <a:pt x="5279" y="5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1791020" y="629471"/>
              <a:ext cx="58533" cy="58533"/>
            </a:xfrm>
            <a:custGeom>
              <a:avLst/>
              <a:gdLst/>
              <a:ahLst/>
              <a:cxnLst/>
              <a:rect l="l" t="t" r="r" b="b"/>
              <a:pathLst>
                <a:path w="2663" h="2663" extrusionOk="0">
                  <a:moveTo>
                    <a:pt x="1" y="1"/>
                  </a:moveTo>
                  <a:lnTo>
                    <a:pt x="1" y="1"/>
                  </a:lnTo>
                  <a:cubicBezTo>
                    <a:pt x="497" y="746"/>
                    <a:pt x="710" y="1598"/>
                    <a:pt x="462" y="2166"/>
                  </a:cubicBezTo>
                  <a:cubicBezTo>
                    <a:pt x="629" y="2107"/>
                    <a:pt x="812" y="2078"/>
                    <a:pt x="1005" y="2078"/>
                  </a:cubicBezTo>
                  <a:cubicBezTo>
                    <a:pt x="1514" y="2078"/>
                    <a:pt x="2097" y="2277"/>
                    <a:pt x="2663" y="2663"/>
                  </a:cubicBezTo>
                  <a:cubicBezTo>
                    <a:pt x="2130" y="1917"/>
                    <a:pt x="1953" y="1065"/>
                    <a:pt x="2166" y="498"/>
                  </a:cubicBezTo>
                  <a:lnTo>
                    <a:pt x="2166" y="498"/>
                  </a:lnTo>
                  <a:cubicBezTo>
                    <a:pt x="1999" y="556"/>
                    <a:pt x="1816" y="585"/>
                    <a:pt x="1623" y="585"/>
                  </a:cubicBezTo>
                  <a:cubicBezTo>
                    <a:pt x="1117" y="585"/>
                    <a:pt x="540" y="38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1821440" y="549904"/>
              <a:ext cx="123286" cy="221580"/>
            </a:xfrm>
            <a:custGeom>
              <a:avLst/>
              <a:gdLst/>
              <a:ahLst/>
              <a:cxnLst/>
              <a:rect l="l" t="t" r="r" b="b"/>
              <a:pathLst>
                <a:path w="5609" h="10081" extrusionOk="0">
                  <a:moveTo>
                    <a:pt x="3053" y="0"/>
                  </a:moveTo>
                  <a:lnTo>
                    <a:pt x="3053" y="0"/>
                  </a:lnTo>
                  <a:cubicBezTo>
                    <a:pt x="1" y="4402"/>
                    <a:pt x="3763" y="8448"/>
                    <a:pt x="5609" y="10080"/>
                  </a:cubicBezTo>
                  <a:cubicBezTo>
                    <a:pt x="2951" y="6517"/>
                    <a:pt x="4738" y="2518"/>
                    <a:pt x="3976" y="2518"/>
                  </a:cubicBezTo>
                  <a:cubicBezTo>
                    <a:pt x="3842" y="2518"/>
                    <a:pt x="3630" y="2641"/>
                    <a:pt x="3302" y="2911"/>
                  </a:cubicBezTo>
                  <a:cubicBezTo>
                    <a:pt x="3941" y="2165"/>
                    <a:pt x="3834" y="746"/>
                    <a:pt x="3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1803504" y="468775"/>
              <a:ext cx="89964" cy="138100"/>
            </a:xfrm>
            <a:custGeom>
              <a:avLst/>
              <a:gdLst/>
              <a:ahLst/>
              <a:cxnLst/>
              <a:rect l="l" t="t" r="r" b="b"/>
              <a:pathLst>
                <a:path w="4093" h="6283" extrusionOk="0">
                  <a:moveTo>
                    <a:pt x="3372" y="0"/>
                  </a:moveTo>
                  <a:lnTo>
                    <a:pt x="3372" y="0"/>
                  </a:lnTo>
                  <a:cubicBezTo>
                    <a:pt x="0" y="1029"/>
                    <a:pt x="284" y="4685"/>
                    <a:pt x="568" y="6282"/>
                  </a:cubicBezTo>
                  <a:cubicBezTo>
                    <a:pt x="673" y="2852"/>
                    <a:pt x="4092" y="1597"/>
                    <a:pt x="2382" y="1597"/>
                  </a:cubicBezTo>
                  <a:cubicBezTo>
                    <a:pt x="2358" y="1597"/>
                    <a:pt x="2333" y="1597"/>
                    <a:pt x="2307" y="1597"/>
                  </a:cubicBezTo>
                  <a:cubicBezTo>
                    <a:pt x="2946" y="1491"/>
                    <a:pt x="3479" y="675"/>
                    <a:pt x="3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1629533" y="651583"/>
              <a:ext cx="138892" cy="64819"/>
            </a:xfrm>
            <a:custGeom>
              <a:avLst/>
              <a:gdLst/>
              <a:ahLst/>
              <a:cxnLst/>
              <a:rect l="l" t="t" r="r" b="b"/>
              <a:pathLst>
                <a:path w="6319" h="2949" extrusionOk="0">
                  <a:moveTo>
                    <a:pt x="4554" y="1"/>
                  </a:moveTo>
                  <a:cubicBezTo>
                    <a:pt x="2844" y="1"/>
                    <a:pt x="761" y="526"/>
                    <a:pt x="1" y="2934"/>
                  </a:cubicBezTo>
                  <a:cubicBezTo>
                    <a:pt x="65" y="2944"/>
                    <a:pt x="131" y="2949"/>
                    <a:pt x="197" y="2949"/>
                  </a:cubicBezTo>
                  <a:cubicBezTo>
                    <a:pt x="848" y="2949"/>
                    <a:pt x="1504" y="2486"/>
                    <a:pt x="1633" y="1905"/>
                  </a:cubicBezTo>
                  <a:lnTo>
                    <a:pt x="1633" y="1905"/>
                  </a:lnTo>
                  <a:cubicBezTo>
                    <a:pt x="1626" y="2298"/>
                    <a:pt x="1674" y="2454"/>
                    <a:pt x="1787" y="2454"/>
                  </a:cubicBezTo>
                  <a:cubicBezTo>
                    <a:pt x="2215" y="2454"/>
                    <a:pt x="3567" y="222"/>
                    <a:pt x="6318" y="166"/>
                  </a:cubicBezTo>
                  <a:cubicBezTo>
                    <a:pt x="5862" y="85"/>
                    <a:pt x="5238" y="1"/>
                    <a:pt x="45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1618608" y="1042168"/>
              <a:ext cx="208326" cy="215096"/>
            </a:xfrm>
            <a:custGeom>
              <a:avLst/>
              <a:gdLst/>
              <a:ahLst/>
              <a:cxnLst/>
              <a:rect l="l" t="t" r="r" b="b"/>
              <a:pathLst>
                <a:path w="9478" h="9786" extrusionOk="0">
                  <a:moveTo>
                    <a:pt x="1" y="0"/>
                  </a:moveTo>
                  <a:lnTo>
                    <a:pt x="1" y="0"/>
                  </a:lnTo>
                  <a:cubicBezTo>
                    <a:pt x="533" y="1420"/>
                    <a:pt x="1562" y="2591"/>
                    <a:pt x="2840" y="3337"/>
                  </a:cubicBezTo>
                  <a:lnTo>
                    <a:pt x="2805" y="3337"/>
                  </a:lnTo>
                  <a:cubicBezTo>
                    <a:pt x="3869" y="3940"/>
                    <a:pt x="5076" y="5040"/>
                    <a:pt x="5360" y="6212"/>
                  </a:cubicBezTo>
                  <a:cubicBezTo>
                    <a:pt x="5857" y="7667"/>
                    <a:pt x="4828" y="9264"/>
                    <a:pt x="3372" y="9300"/>
                  </a:cubicBezTo>
                  <a:cubicBezTo>
                    <a:pt x="2480" y="8936"/>
                    <a:pt x="3065" y="7248"/>
                    <a:pt x="2174" y="7248"/>
                  </a:cubicBezTo>
                  <a:cubicBezTo>
                    <a:pt x="2109" y="7248"/>
                    <a:pt x="2035" y="7257"/>
                    <a:pt x="1953" y="7276"/>
                  </a:cubicBezTo>
                  <a:cubicBezTo>
                    <a:pt x="2015" y="6807"/>
                    <a:pt x="2629" y="6062"/>
                    <a:pt x="3333" y="6062"/>
                  </a:cubicBezTo>
                  <a:cubicBezTo>
                    <a:pt x="3428" y="6062"/>
                    <a:pt x="3524" y="6076"/>
                    <a:pt x="3621" y="6105"/>
                  </a:cubicBezTo>
                  <a:cubicBezTo>
                    <a:pt x="3372" y="5892"/>
                    <a:pt x="3053" y="5750"/>
                    <a:pt x="2698" y="5750"/>
                  </a:cubicBezTo>
                  <a:cubicBezTo>
                    <a:pt x="569" y="5821"/>
                    <a:pt x="462" y="8838"/>
                    <a:pt x="2272" y="9548"/>
                  </a:cubicBezTo>
                  <a:cubicBezTo>
                    <a:pt x="2605" y="9710"/>
                    <a:pt x="2966" y="9785"/>
                    <a:pt x="3327" y="9785"/>
                  </a:cubicBezTo>
                  <a:cubicBezTo>
                    <a:pt x="4388" y="9785"/>
                    <a:pt x="5451" y="9135"/>
                    <a:pt x="5821" y="8128"/>
                  </a:cubicBezTo>
                  <a:cubicBezTo>
                    <a:pt x="6354" y="6673"/>
                    <a:pt x="5751" y="5182"/>
                    <a:pt x="4721" y="4118"/>
                  </a:cubicBezTo>
                  <a:lnTo>
                    <a:pt x="4721" y="4118"/>
                  </a:lnTo>
                  <a:cubicBezTo>
                    <a:pt x="5261" y="4259"/>
                    <a:pt x="5815" y="4331"/>
                    <a:pt x="6368" y="4331"/>
                  </a:cubicBezTo>
                  <a:cubicBezTo>
                    <a:pt x="7341" y="4331"/>
                    <a:pt x="8311" y="4109"/>
                    <a:pt x="9193" y="3656"/>
                  </a:cubicBezTo>
                  <a:cubicBezTo>
                    <a:pt x="9300" y="3585"/>
                    <a:pt x="9406" y="3550"/>
                    <a:pt x="9477" y="3479"/>
                  </a:cubicBezTo>
                  <a:cubicBezTo>
                    <a:pt x="8855" y="3354"/>
                    <a:pt x="8408" y="3090"/>
                    <a:pt x="7914" y="3090"/>
                  </a:cubicBezTo>
                  <a:cubicBezTo>
                    <a:pt x="7704" y="3090"/>
                    <a:pt x="7485" y="3138"/>
                    <a:pt x="7241" y="3266"/>
                  </a:cubicBezTo>
                  <a:cubicBezTo>
                    <a:pt x="6624" y="3575"/>
                    <a:pt x="6162" y="3817"/>
                    <a:pt x="5574" y="3817"/>
                  </a:cubicBezTo>
                  <a:cubicBezTo>
                    <a:pt x="5418" y="3817"/>
                    <a:pt x="5254" y="3800"/>
                    <a:pt x="5076" y="3763"/>
                  </a:cubicBezTo>
                  <a:cubicBezTo>
                    <a:pt x="3053" y="3230"/>
                    <a:pt x="817" y="202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1711452" y="701763"/>
              <a:ext cx="220789" cy="81414"/>
            </a:xfrm>
            <a:custGeom>
              <a:avLst/>
              <a:gdLst/>
              <a:ahLst/>
              <a:cxnLst/>
              <a:rect l="l" t="t" r="r" b="b"/>
              <a:pathLst>
                <a:path w="10045" h="3704" extrusionOk="0">
                  <a:moveTo>
                    <a:pt x="3443" y="0"/>
                  </a:moveTo>
                  <a:cubicBezTo>
                    <a:pt x="2349" y="0"/>
                    <a:pt x="1187" y="325"/>
                    <a:pt x="0" y="1148"/>
                  </a:cubicBezTo>
                  <a:cubicBezTo>
                    <a:pt x="428" y="1597"/>
                    <a:pt x="1079" y="1835"/>
                    <a:pt x="1697" y="1835"/>
                  </a:cubicBezTo>
                  <a:cubicBezTo>
                    <a:pt x="2154" y="1835"/>
                    <a:pt x="2594" y="1704"/>
                    <a:pt x="2911" y="1432"/>
                  </a:cubicBezTo>
                  <a:lnTo>
                    <a:pt x="2911" y="1432"/>
                  </a:lnTo>
                  <a:cubicBezTo>
                    <a:pt x="2320" y="2139"/>
                    <a:pt x="2429" y="2297"/>
                    <a:pt x="2989" y="2297"/>
                  </a:cubicBezTo>
                  <a:cubicBezTo>
                    <a:pt x="3444" y="2297"/>
                    <a:pt x="4195" y="2193"/>
                    <a:pt x="5111" y="2193"/>
                  </a:cubicBezTo>
                  <a:cubicBezTo>
                    <a:pt x="6526" y="2193"/>
                    <a:pt x="8333" y="2441"/>
                    <a:pt x="10045" y="3704"/>
                  </a:cubicBezTo>
                  <a:cubicBezTo>
                    <a:pt x="8878" y="2382"/>
                    <a:pt x="6406" y="0"/>
                    <a:pt x="3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8" name="Google Shape;598;p22"/>
          <p:cNvGrpSpPr/>
          <p:nvPr/>
        </p:nvGrpSpPr>
        <p:grpSpPr>
          <a:xfrm>
            <a:off x="8139629" y="142464"/>
            <a:ext cx="815260" cy="803875"/>
            <a:chOff x="5328129" y="453389"/>
            <a:chExt cx="815260" cy="803875"/>
          </a:xfrm>
        </p:grpSpPr>
        <p:sp>
          <p:nvSpPr>
            <p:cNvPr id="599" name="Google Shape;599;p22"/>
            <p:cNvSpPr/>
            <p:nvPr/>
          </p:nvSpPr>
          <p:spPr>
            <a:xfrm>
              <a:off x="5537994" y="453389"/>
              <a:ext cx="605395" cy="602384"/>
            </a:xfrm>
            <a:custGeom>
              <a:avLst/>
              <a:gdLst/>
              <a:ahLst/>
              <a:cxnLst/>
              <a:rect l="l" t="t" r="r" b="b"/>
              <a:pathLst>
                <a:path w="27543" h="27406" extrusionOk="0">
                  <a:moveTo>
                    <a:pt x="5423" y="1"/>
                  </a:moveTo>
                  <a:cubicBezTo>
                    <a:pt x="4183" y="1"/>
                    <a:pt x="2993" y="459"/>
                    <a:pt x="2024" y="1304"/>
                  </a:cubicBezTo>
                  <a:cubicBezTo>
                    <a:pt x="817" y="2333"/>
                    <a:pt x="107" y="3824"/>
                    <a:pt x="36" y="5421"/>
                  </a:cubicBezTo>
                  <a:lnTo>
                    <a:pt x="1" y="5421"/>
                  </a:lnTo>
                  <a:cubicBezTo>
                    <a:pt x="1" y="5740"/>
                    <a:pt x="1" y="6095"/>
                    <a:pt x="72" y="6415"/>
                  </a:cubicBezTo>
                  <a:cubicBezTo>
                    <a:pt x="426" y="8473"/>
                    <a:pt x="2201" y="10070"/>
                    <a:pt x="4366" y="10177"/>
                  </a:cubicBezTo>
                  <a:cubicBezTo>
                    <a:pt x="4449" y="10187"/>
                    <a:pt x="4532" y="10191"/>
                    <a:pt x="4615" y="10191"/>
                  </a:cubicBezTo>
                  <a:cubicBezTo>
                    <a:pt x="4813" y="10191"/>
                    <a:pt x="5007" y="10166"/>
                    <a:pt x="5182" y="10141"/>
                  </a:cubicBezTo>
                  <a:cubicBezTo>
                    <a:pt x="7099" y="9786"/>
                    <a:pt x="8767" y="8615"/>
                    <a:pt x="8519" y="6202"/>
                  </a:cubicBezTo>
                  <a:cubicBezTo>
                    <a:pt x="8310" y="4425"/>
                    <a:pt x="7082" y="3360"/>
                    <a:pt x="5769" y="3360"/>
                  </a:cubicBezTo>
                  <a:cubicBezTo>
                    <a:pt x="5298" y="3360"/>
                    <a:pt x="4816" y="3497"/>
                    <a:pt x="4366" y="3788"/>
                  </a:cubicBezTo>
                  <a:cubicBezTo>
                    <a:pt x="5111" y="4214"/>
                    <a:pt x="6176" y="4249"/>
                    <a:pt x="6425" y="4391"/>
                  </a:cubicBezTo>
                  <a:cubicBezTo>
                    <a:pt x="4544" y="5208"/>
                    <a:pt x="8306" y="5101"/>
                    <a:pt x="7348" y="7799"/>
                  </a:cubicBezTo>
                  <a:cubicBezTo>
                    <a:pt x="7206" y="8154"/>
                    <a:pt x="6957" y="8509"/>
                    <a:pt x="6638" y="8757"/>
                  </a:cubicBezTo>
                  <a:cubicBezTo>
                    <a:pt x="6068" y="9293"/>
                    <a:pt x="5308" y="9576"/>
                    <a:pt x="4538" y="9576"/>
                  </a:cubicBezTo>
                  <a:cubicBezTo>
                    <a:pt x="4493" y="9576"/>
                    <a:pt x="4447" y="9575"/>
                    <a:pt x="4402" y="9573"/>
                  </a:cubicBezTo>
                  <a:cubicBezTo>
                    <a:pt x="2201" y="9502"/>
                    <a:pt x="497" y="7621"/>
                    <a:pt x="604" y="5421"/>
                  </a:cubicBezTo>
                  <a:cubicBezTo>
                    <a:pt x="675" y="4001"/>
                    <a:pt x="1314" y="2652"/>
                    <a:pt x="2379" y="1729"/>
                  </a:cubicBezTo>
                  <a:cubicBezTo>
                    <a:pt x="3239" y="992"/>
                    <a:pt x="4285" y="601"/>
                    <a:pt x="5356" y="601"/>
                  </a:cubicBezTo>
                  <a:cubicBezTo>
                    <a:pt x="5523" y="601"/>
                    <a:pt x="5690" y="610"/>
                    <a:pt x="5857" y="629"/>
                  </a:cubicBezTo>
                  <a:cubicBezTo>
                    <a:pt x="7419" y="771"/>
                    <a:pt x="8838" y="1587"/>
                    <a:pt x="9939" y="2972"/>
                  </a:cubicBezTo>
                  <a:cubicBezTo>
                    <a:pt x="11429" y="4817"/>
                    <a:pt x="12139" y="7444"/>
                    <a:pt x="11820" y="9964"/>
                  </a:cubicBezTo>
                  <a:cubicBezTo>
                    <a:pt x="11820" y="10070"/>
                    <a:pt x="11784" y="10141"/>
                    <a:pt x="11784" y="10248"/>
                  </a:cubicBezTo>
                  <a:cubicBezTo>
                    <a:pt x="11587" y="9353"/>
                    <a:pt x="10830" y="8837"/>
                    <a:pt x="10019" y="8837"/>
                  </a:cubicBezTo>
                  <a:cubicBezTo>
                    <a:pt x="9222" y="8837"/>
                    <a:pt x="8373" y="9335"/>
                    <a:pt x="7951" y="10461"/>
                  </a:cubicBezTo>
                  <a:cubicBezTo>
                    <a:pt x="8161" y="10335"/>
                    <a:pt x="8805" y="10137"/>
                    <a:pt x="9480" y="10137"/>
                  </a:cubicBezTo>
                  <a:cubicBezTo>
                    <a:pt x="10517" y="10137"/>
                    <a:pt x="11624" y="10605"/>
                    <a:pt x="11323" y="12519"/>
                  </a:cubicBezTo>
                  <a:cubicBezTo>
                    <a:pt x="10684" y="14933"/>
                    <a:pt x="9655" y="16885"/>
                    <a:pt x="8767" y="18198"/>
                  </a:cubicBezTo>
                  <a:cubicBezTo>
                    <a:pt x="8732" y="18234"/>
                    <a:pt x="8732" y="18234"/>
                    <a:pt x="8732" y="18234"/>
                  </a:cubicBezTo>
                  <a:cubicBezTo>
                    <a:pt x="9903" y="16211"/>
                    <a:pt x="9548" y="14578"/>
                    <a:pt x="8767" y="12413"/>
                  </a:cubicBezTo>
                  <a:lnTo>
                    <a:pt x="8767" y="12413"/>
                  </a:lnTo>
                  <a:cubicBezTo>
                    <a:pt x="7915" y="13371"/>
                    <a:pt x="8412" y="14578"/>
                    <a:pt x="8412" y="14578"/>
                  </a:cubicBezTo>
                  <a:cubicBezTo>
                    <a:pt x="8244" y="14487"/>
                    <a:pt x="8114" y="14446"/>
                    <a:pt x="8016" y="14446"/>
                  </a:cubicBezTo>
                  <a:cubicBezTo>
                    <a:pt x="7269" y="14446"/>
                    <a:pt x="8363" y="16883"/>
                    <a:pt x="7986" y="18766"/>
                  </a:cubicBezTo>
                  <a:lnTo>
                    <a:pt x="7170" y="20257"/>
                  </a:lnTo>
                  <a:lnTo>
                    <a:pt x="8661" y="19440"/>
                  </a:lnTo>
                  <a:cubicBezTo>
                    <a:pt x="8976" y="19372"/>
                    <a:pt x="9306" y="19346"/>
                    <a:pt x="9636" y="19346"/>
                  </a:cubicBezTo>
                  <a:cubicBezTo>
                    <a:pt x="10751" y="19346"/>
                    <a:pt x="11878" y="19644"/>
                    <a:pt x="12494" y="19644"/>
                  </a:cubicBezTo>
                  <a:cubicBezTo>
                    <a:pt x="12932" y="19644"/>
                    <a:pt x="13113" y="19494"/>
                    <a:pt x="12849" y="18979"/>
                  </a:cubicBezTo>
                  <a:lnTo>
                    <a:pt x="12849" y="18979"/>
                  </a:lnTo>
                  <a:cubicBezTo>
                    <a:pt x="12849" y="18979"/>
                    <a:pt x="13221" y="19143"/>
                    <a:pt x="13711" y="19143"/>
                  </a:cubicBezTo>
                  <a:cubicBezTo>
                    <a:pt x="14102" y="19143"/>
                    <a:pt x="14568" y="19038"/>
                    <a:pt x="14978" y="18660"/>
                  </a:cubicBezTo>
                  <a:cubicBezTo>
                    <a:pt x="13839" y="18223"/>
                    <a:pt x="12842" y="17928"/>
                    <a:pt x="11845" y="17928"/>
                  </a:cubicBezTo>
                  <a:cubicBezTo>
                    <a:pt x="10989" y="17928"/>
                    <a:pt x="10133" y="18146"/>
                    <a:pt x="9189" y="18678"/>
                  </a:cubicBezTo>
                  <a:lnTo>
                    <a:pt x="9189" y="18678"/>
                  </a:lnTo>
                  <a:cubicBezTo>
                    <a:pt x="9193" y="18669"/>
                    <a:pt x="9193" y="18660"/>
                    <a:pt x="9193" y="18660"/>
                  </a:cubicBezTo>
                  <a:cubicBezTo>
                    <a:pt x="10542" y="17772"/>
                    <a:pt x="12458" y="16743"/>
                    <a:pt x="14907" y="16069"/>
                  </a:cubicBezTo>
                  <a:cubicBezTo>
                    <a:pt x="15108" y="16039"/>
                    <a:pt x="15293" y="16025"/>
                    <a:pt x="15463" y="16025"/>
                  </a:cubicBezTo>
                  <a:cubicBezTo>
                    <a:pt x="17932" y="16025"/>
                    <a:pt x="17229" y="18978"/>
                    <a:pt x="16931" y="19476"/>
                  </a:cubicBezTo>
                  <a:cubicBezTo>
                    <a:pt x="19202" y="18589"/>
                    <a:pt x="18918" y="15998"/>
                    <a:pt x="17179" y="15643"/>
                  </a:cubicBezTo>
                  <a:cubicBezTo>
                    <a:pt x="17250" y="15607"/>
                    <a:pt x="17356" y="15607"/>
                    <a:pt x="17463" y="15572"/>
                  </a:cubicBezTo>
                  <a:cubicBezTo>
                    <a:pt x="17830" y="15530"/>
                    <a:pt x="18199" y="15510"/>
                    <a:pt x="18567" y="15510"/>
                  </a:cubicBezTo>
                  <a:cubicBezTo>
                    <a:pt x="20730" y="15510"/>
                    <a:pt x="22873" y="16209"/>
                    <a:pt x="24420" y="17453"/>
                  </a:cubicBezTo>
                  <a:cubicBezTo>
                    <a:pt x="25804" y="18553"/>
                    <a:pt x="26620" y="19973"/>
                    <a:pt x="26798" y="21570"/>
                  </a:cubicBezTo>
                  <a:cubicBezTo>
                    <a:pt x="26940" y="22812"/>
                    <a:pt x="26514" y="24019"/>
                    <a:pt x="25662" y="25013"/>
                  </a:cubicBezTo>
                  <a:cubicBezTo>
                    <a:pt x="24739" y="26078"/>
                    <a:pt x="23390" y="26752"/>
                    <a:pt x="21971" y="26823"/>
                  </a:cubicBezTo>
                  <a:cubicBezTo>
                    <a:pt x="21906" y="26826"/>
                    <a:pt x="21842" y="26828"/>
                    <a:pt x="21779" y="26828"/>
                  </a:cubicBezTo>
                  <a:cubicBezTo>
                    <a:pt x="19664" y="26828"/>
                    <a:pt x="17921" y="25127"/>
                    <a:pt x="17818" y="23025"/>
                  </a:cubicBezTo>
                  <a:cubicBezTo>
                    <a:pt x="17782" y="22173"/>
                    <a:pt x="18066" y="21393"/>
                    <a:pt x="18634" y="20754"/>
                  </a:cubicBezTo>
                  <a:cubicBezTo>
                    <a:pt x="18918" y="20470"/>
                    <a:pt x="19238" y="20221"/>
                    <a:pt x="19628" y="20044"/>
                  </a:cubicBezTo>
                  <a:cubicBezTo>
                    <a:pt x="19939" y="19933"/>
                    <a:pt x="20213" y="19886"/>
                    <a:pt x="20455" y="19886"/>
                  </a:cubicBezTo>
                  <a:cubicBezTo>
                    <a:pt x="21885" y="19886"/>
                    <a:pt x="22212" y="21533"/>
                    <a:pt x="22602" y="21533"/>
                  </a:cubicBezTo>
                  <a:cubicBezTo>
                    <a:pt x="22718" y="21533"/>
                    <a:pt x="22841" y="21385"/>
                    <a:pt x="23000" y="21002"/>
                  </a:cubicBezTo>
                  <a:cubicBezTo>
                    <a:pt x="23142" y="21251"/>
                    <a:pt x="23213" y="22315"/>
                    <a:pt x="23603" y="23025"/>
                  </a:cubicBezTo>
                  <a:cubicBezTo>
                    <a:pt x="24704" y="21357"/>
                    <a:pt x="23603" y="19156"/>
                    <a:pt x="21190" y="18908"/>
                  </a:cubicBezTo>
                  <a:cubicBezTo>
                    <a:pt x="21014" y="18887"/>
                    <a:pt x="20845" y="18877"/>
                    <a:pt x="20681" y="18877"/>
                  </a:cubicBezTo>
                  <a:cubicBezTo>
                    <a:pt x="18638" y="18877"/>
                    <a:pt x="17581" y="20467"/>
                    <a:pt x="17286" y="22209"/>
                  </a:cubicBezTo>
                  <a:cubicBezTo>
                    <a:pt x="17215" y="22493"/>
                    <a:pt x="17215" y="22777"/>
                    <a:pt x="17215" y="23025"/>
                  </a:cubicBezTo>
                  <a:cubicBezTo>
                    <a:pt x="17321" y="25226"/>
                    <a:pt x="18954" y="26965"/>
                    <a:pt x="21012" y="27355"/>
                  </a:cubicBezTo>
                  <a:cubicBezTo>
                    <a:pt x="21238" y="27380"/>
                    <a:pt x="21464" y="27406"/>
                    <a:pt x="21702" y="27406"/>
                  </a:cubicBezTo>
                  <a:cubicBezTo>
                    <a:pt x="21801" y="27406"/>
                    <a:pt x="21902" y="27401"/>
                    <a:pt x="22006" y="27391"/>
                  </a:cubicBezTo>
                  <a:cubicBezTo>
                    <a:pt x="23568" y="27320"/>
                    <a:pt x="25094" y="26610"/>
                    <a:pt x="26123" y="25403"/>
                  </a:cubicBezTo>
                  <a:cubicBezTo>
                    <a:pt x="27082" y="24303"/>
                    <a:pt x="27543" y="22919"/>
                    <a:pt x="27365" y="21499"/>
                  </a:cubicBezTo>
                  <a:cubicBezTo>
                    <a:pt x="27188" y="19760"/>
                    <a:pt x="26301" y="18198"/>
                    <a:pt x="24810" y="16991"/>
                  </a:cubicBezTo>
                  <a:cubicBezTo>
                    <a:pt x="24171" y="16494"/>
                    <a:pt x="23497" y="16104"/>
                    <a:pt x="22751" y="15785"/>
                  </a:cubicBezTo>
                  <a:cubicBezTo>
                    <a:pt x="24171" y="15643"/>
                    <a:pt x="24881" y="13939"/>
                    <a:pt x="24633" y="12874"/>
                  </a:cubicBezTo>
                  <a:lnTo>
                    <a:pt x="24633" y="12874"/>
                  </a:lnTo>
                  <a:cubicBezTo>
                    <a:pt x="22396" y="15039"/>
                    <a:pt x="17995" y="13762"/>
                    <a:pt x="12991" y="16069"/>
                  </a:cubicBezTo>
                  <a:cubicBezTo>
                    <a:pt x="11820" y="16494"/>
                    <a:pt x="10790" y="16991"/>
                    <a:pt x="9939" y="17488"/>
                  </a:cubicBezTo>
                  <a:cubicBezTo>
                    <a:pt x="10435" y="16636"/>
                    <a:pt x="10932" y="15607"/>
                    <a:pt x="11358" y="14436"/>
                  </a:cubicBezTo>
                  <a:cubicBezTo>
                    <a:pt x="13630" y="9396"/>
                    <a:pt x="12352" y="5030"/>
                    <a:pt x="14553" y="2794"/>
                  </a:cubicBezTo>
                  <a:cubicBezTo>
                    <a:pt x="14407" y="2761"/>
                    <a:pt x="14252" y="2745"/>
                    <a:pt x="14092" y="2745"/>
                  </a:cubicBezTo>
                  <a:cubicBezTo>
                    <a:pt x="13039" y="2745"/>
                    <a:pt x="11765" y="3443"/>
                    <a:pt x="11642" y="4675"/>
                  </a:cubicBezTo>
                  <a:cubicBezTo>
                    <a:pt x="11323" y="3930"/>
                    <a:pt x="10932" y="3220"/>
                    <a:pt x="10435" y="2617"/>
                  </a:cubicBezTo>
                  <a:cubicBezTo>
                    <a:pt x="9229" y="1091"/>
                    <a:pt x="7667" y="203"/>
                    <a:pt x="5928" y="26"/>
                  </a:cubicBezTo>
                  <a:cubicBezTo>
                    <a:pt x="5759" y="9"/>
                    <a:pt x="5591" y="1"/>
                    <a:pt x="54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5328129" y="457851"/>
              <a:ext cx="223141" cy="207535"/>
            </a:xfrm>
            <a:custGeom>
              <a:avLst/>
              <a:gdLst/>
              <a:ahLst/>
              <a:cxnLst/>
              <a:rect l="l" t="t" r="r" b="b"/>
              <a:pathLst>
                <a:path w="10152" h="9442" extrusionOk="0">
                  <a:moveTo>
                    <a:pt x="4438" y="2662"/>
                  </a:moveTo>
                  <a:cubicBezTo>
                    <a:pt x="4438" y="2671"/>
                    <a:pt x="4437" y="2680"/>
                    <a:pt x="4437" y="2690"/>
                  </a:cubicBezTo>
                  <a:lnTo>
                    <a:pt x="4437" y="2690"/>
                  </a:lnTo>
                  <a:cubicBezTo>
                    <a:pt x="4437" y="2692"/>
                    <a:pt x="4437" y="2695"/>
                    <a:pt x="4438" y="2698"/>
                  </a:cubicBezTo>
                  <a:lnTo>
                    <a:pt x="4438" y="2662"/>
                  </a:lnTo>
                  <a:close/>
                  <a:moveTo>
                    <a:pt x="10152" y="0"/>
                  </a:moveTo>
                  <a:lnTo>
                    <a:pt x="10152" y="0"/>
                  </a:lnTo>
                  <a:cubicBezTo>
                    <a:pt x="8732" y="497"/>
                    <a:pt x="7596" y="1526"/>
                    <a:pt x="6851" y="2804"/>
                  </a:cubicBezTo>
                  <a:cubicBezTo>
                    <a:pt x="6248" y="3869"/>
                    <a:pt x="5147" y="5040"/>
                    <a:pt x="3976" y="5360"/>
                  </a:cubicBezTo>
                  <a:cubicBezTo>
                    <a:pt x="3731" y="5436"/>
                    <a:pt x="3483" y="5471"/>
                    <a:pt x="3241" y="5471"/>
                  </a:cubicBezTo>
                  <a:cubicBezTo>
                    <a:pt x="2012" y="5471"/>
                    <a:pt x="918" y="4558"/>
                    <a:pt x="888" y="3372"/>
                  </a:cubicBezTo>
                  <a:cubicBezTo>
                    <a:pt x="1279" y="2378"/>
                    <a:pt x="3160" y="3124"/>
                    <a:pt x="2911" y="1952"/>
                  </a:cubicBezTo>
                  <a:lnTo>
                    <a:pt x="2911" y="1952"/>
                  </a:lnTo>
                  <a:cubicBezTo>
                    <a:pt x="3444" y="2023"/>
                    <a:pt x="4331" y="2769"/>
                    <a:pt x="4083" y="3585"/>
                  </a:cubicBezTo>
                  <a:cubicBezTo>
                    <a:pt x="4290" y="3343"/>
                    <a:pt x="4430" y="3034"/>
                    <a:pt x="4437" y="2690"/>
                  </a:cubicBezTo>
                  <a:lnTo>
                    <a:pt x="4437" y="2690"/>
                  </a:lnTo>
                  <a:cubicBezTo>
                    <a:pt x="4396" y="1541"/>
                    <a:pt x="3522" y="974"/>
                    <a:pt x="2608" y="974"/>
                  </a:cubicBezTo>
                  <a:cubicBezTo>
                    <a:pt x="1805" y="974"/>
                    <a:pt x="971" y="1410"/>
                    <a:pt x="640" y="2272"/>
                  </a:cubicBezTo>
                  <a:cubicBezTo>
                    <a:pt x="1" y="3585"/>
                    <a:pt x="711" y="5289"/>
                    <a:pt x="2060" y="5786"/>
                  </a:cubicBezTo>
                  <a:cubicBezTo>
                    <a:pt x="2445" y="5936"/>
                    <a:pt x="2832" y="6004"/>
                    <a:pt x="3214" y="6004"/>
                  </a:cubicBezTo>
                  <a:cubicBezTo>
                    <a:pt x="4274" y="6004"/>
                    <a:pt x="5287" y="5478"/>
                    <a:pt x="6070" y="4721"/>
                  </a:cubicBezTo>
                  <a:lnTo>
                    <a:pt x="6070" y="4721"/>
                  </a:lnTo>
                  <a:cubicBezTo>
                    <a:pt x="5680" y="6176"/>
                    <a:pt x="5786" y="7773"/>
                    <a:pt x="6532" y="9157"/>
                  </a:cubicBezTo>
                  <a:cubicBezTo>
                    <a:pt x="6567" y="9264"/>
                    <a:pt x="6638" y="9370"/>
                    <a:pt x="6674" y="9441"/>
                  </a:cubicBezTo>
                  <a:cubicBezTo>
                    <a:pt x="6887" y="8554"/>
                    <a:pt x="7348" y="8022"/>
                    <a:pt x="6922" y="7205"/>
                  </a:cubicBezTo>
                  <a:cubicBezTo>
                    <a:pt x="6532" y="6460"/>
                    <a:pt x="6248" y="5892"/>
                    <a:pt x="6425" y="5040"/>
                  </a:cubicBezTo>
                  <a:cubicBezTo>
                    <a:pt x="6958" y="3017"/>
                    <a:pt x="8164" y="781"/>
                    <a:pt x="10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5967857" y="508559"/>
              <a:ext cx="117022" cy="117813"/>
            </a:xfrm>
            <a:custGeom>
              <a:avLst/>
              <a:gdLst/>
              <a:ahLst/>
              <a:cxnLst/>
              <a:rect l="l" t="t" r="r" b="b"/>
              <a:pathLst>
                <a:path w="5324" h="5360" extrusionOk="0">
                  <a:moveTo>
                    <a:pt x="1562" y="0"/>
                  </a:moveTo>
                  <a:lnTo>
                    <a:pt x="1562" y="0"/>
                  </a:lnTo>
                  <a:cubicBezTo>
                    <a:pt x="2212" y="1920"/>
                    <a:pt x="359" y="4823"/>
                    <a:pt x="45" y="5294"/>
                  </a:cubicBezTo>
                  <a:lnTo>
                    <a:pt x="45" y="5294"/>
                  </a:lnTo>
                  <a:cubicBezTo>
                    <a:pt x="381" y="5068"/>
                    <a:pt x="2568" y="3648"/>
                    <a:pt x="4394" y="3648"/>
                  </a:cubicBezTo>
                  <a:cubicBezTo>
                    <a:pt x="4720" y="3648"/>
                    <a:pt x="5034" y="3693"/>
                    <a:pt x="5324" y="3798"/>
                  </a:cubicBezTo>
                  <a:cubicBezTo>
                    <a:pt x="5005" y="2911"/>
                    <a:pt x="4614" y="2520"/>
                    <a:pt x="3975" y="2449"/>
                  </a:cubicBezTo>
                  <a:cubicBezTo>
                    <a:pt x="4685" y="1952"/>
                    <a:pt x="4863" y="497"/>
                    <a:pt x="4863" y="497"/>
                  </a:cubicBezTo>
                  <a:lnTo>
                    <a:pt x="4863" y="497"/>
                  </a:lnTo>
                  <a:cubicBezTo>
                    <a:pt x="4862" y="497"/>
                    <a:pt x="3407" y="639"/>
                    <a:pt x="2910" y="1349"/>
                  </a:cubicBezTo>
                  <a:cubicBezTo>
                    <a:pt x="2804" y="746"/>
                    <a:pt x="2449" y="320"/>
                    <a:pt x="1562" y="0"/>
                  </a:cubicBezTo>
                  <a:close/>
                  <a:moveTo>
                    <a:pt x="45" y="5294"/>
                  </a:moveTo>
                  <a:cubicBezTo>
                    <a:pt x="15" y="5314"/>
                    <a:pt x="0" y="5324"/>
                    <a:pt x="0" y="5324"/>
                  </a:cubicBezTo>
                  <a:lnTo>
                    <a:pt x="0" y="5360"/>
                  </a:lnTo>
                  <a:cubicBezTo>
                    <a:pt x="0" y="5360"/>
                    <a:pt x="16" y="5337"/>
                    <a:pt x="45" y="5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5906225" y="629471"/>
              <a:ext cx="58533" cy="58533"/>
            </a:xfrm>
            <a:custGeom>
              <a:avLst/>
              <a:gdLst/>
              <a:ahLst/>
              <a:cxnLst/>
              <a:rect l="l" t="t" r="r" b="b"/>
              <a:pathLst>
                <a:path w="2663" h="2663" extrusionOk="0">
                  <a:moveTo>
                    <a:pt x="2662" y="1"/>
                  </a:moveTo>
                  <a:lnTo>
                    <a:pt x="2662" y="1"/>
                  </a:lnTo>
                  <a:cubicBezTo>
                    <a:pt x="2097" y="386"/>
                    <a:pt x="1513" y="585"/>
                    <a:pt x="1005" y="585"/>
                  </a:cubicBezTo>
                  <a:cubicBezTo>
                    <a:pt x="811" y="585"/>
                    <a:pt x="628" y="556"/>
                    <a:pt x="462" y="498"/>
                  </a:cubicBezTo>
                  <a:lnTo>
                    <a:pt x="462" y="498"/>
                  </a:lnTo>
                  <a:cubicBezTo>
                    <a:pt x="710" y="1065"/>
                    <a:pt x="497" y="1917"/>
                    <a:pt x="0" y="2663"/>
                  </a:cubicBezTo>
                  <a:cubicBezTo>
                    <a:pt x="540" y="2277"/>
                    <a:pt x="1116" y="2078"/>
                    <a:pt x="1622" y="2078"/>
                  </a:cubicBezTo>
                  <a:cubicBezTo>
                    <a:pt x="1816" y="2078"/>
                    <a:pt x="1999" y="2107"/>
                    <a:pt x="2165" y="2166"/>
                  </a:cubicBezTo>
                  <a:cubicBezTo>
                    <a:pt x="1952" y="1598"/>
                    <a:pt x="2130" y="746"/>
                    <a:pt x="2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5811030" y="549904"/>
              <a:ext cx="123286" cy="221580"/>
            </a:xfrm>
            <a:custGeom>
              <a:avLst/>
              <a:gdLst/>
              <a:ahLst/>
              <a:cxnLst/>
              <a:rect l="l" t="t" r="r" b="b"/>
              <a:pathLst>
                <a:path w="5609" h="10081" extrusionOk="0">
                  <a:moveTo>
                    <a:pt x="2556" y="0"/>
                  </a:moveTo>
                  <a:lnTo>
                    <a:pt x="2556" y="0"/>
                  </a:lnTo>
                  <a:cubicBezTo>
                    <a:pt x="1776" y="746"/>
                    <a:pt x="1634" y="2165"/>
                    <a:pt x="2273" y="2911"/>
                  </a:cubicBezTo>
                  <a:cubicBezTo>
                    <a:pt x="1944" y="2641"/>
                    <a:pt x="1732" y="2518"/>
                    <a:pt x="1598" y="2518"/>
                  </a:cubicBezTo>
                  <a:cubicBezTo>
                    <a:pt x="837" y="2518"/>
                    <a:pt x="2628" y="6517"/>
                    <a:pt x="1" y="10080"/>
                  </a:cubicBezTo>
                  <a:cubicBezTo>
                    <a:pt x="1811" y="8448"/>
                    <a:pt x="5609" y="4402"/>
                    <a:pt x="25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5861540" y="468775"/>
              <a:ext cx="90733" cy="138100"/>
            </a:xfrm>
            <a:custGeom>
              <a:avLst/>
              <a:gdLst/>
              <a:ahLst/>
              <a:cxnLst/>
              <a:rect l="l" t="t" r="r" b="b"/>
              <a:pathLst>
                <a:path w="4128" h="6283" extrusionOk="0">
                  <a:moveTo>
                    <a:pt x="755" y="0"/>
                  </a:moveTo>
                  <a:lnTo>
                    <a:pt x="755" y="0"/>
                  </a:lnTo>
                  <a:cubicBezTo>
                    <a:pt x="649" y="675"/>
                    <a:pt x="1146" y="1491"/>
                    <a:pt x="1785" y="1597"/>
                  </a:cubicBezTo>
                  <a:cubicBezTo>
                    <a:pt x="1759" y="1597"/>
                    <a:pt x="1734" y="1597"/>
                    <a:pt x="1710" y="1597"/>
                  </a:cubicBezTo>
                  <a:cubicBezTo>
                    <a:pt x="0" y="1597"/>
                    <a:pt x="3419" y="2852"/>
                    <a:pt x="3524" y="6282"/>
                  </a:cubicBezTo>
                  <a:cubicBezTo>
                    <a:pt x="3808" y="4685"/>
                    <a:pt x="4127" y="1029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5987353" y="651583"/>
              <a:ext cx="138100" cy="64819"/>
            </a:xfrm>
            <a:custGeom>
              <a:avLst/>
              <a:gdLst/>
              <a:ahLst/>
              <a:cxnLst/>
              <a:rect l="l" t="t" r="r" b="b"/>
              <a:pathLst>
                <a:path w="6283" h="2949" extrusionOk="0">
                  <a:moveTo>
                    <a:pt x="1764" y="1"/>
                  </a:moveTo>
                  <a:cubicBezTo>
                    <a:pt x="1081" y="1"/>
                    <a:pt x="457" y="85"/>
                    <a:pt x="0" y="166"/>
                  </a:cubicBezTo>
                  <a:cubicBezTo>
                    <a:pt x="2723" y="222"/>
                    <a:pt x="4092" y="2454"/>
                    <a:pt x="4510" y="2454"/>
                  </a:cubicBezTo>
                  <a:cubicBezTo>
                    <a:pt x="4621" y="2454"/>
                    <a:pt x="4665" y="2298"/>
                    <a:pt x="4650" y="1905"/>
                  </a:cubicBezTo>
                  <a:lnTo>
                    <a:pt x="4650" y="1905"/>
                  </a:lnTo>
                  <a:cubicBezTo>
                    <a:pt x="4779" y="2486"/>
                    <a:pt x="5435" y="2949"/>
                    <a:pt x="6087" y="2949"/>
                  </a:cubicBezTo>
                  <a:cubicBezTo>
                    <a:pt x="6152" y="2949"/>
                    <a:pt x="6218" y="2944"/>
                    <a:pt x="6283" y="2934"/>
                  </a:cubicBezTo>
                  <a:cubicBezTo>
                    <a:pt x="5547" y="526"/>
                    <a:pt x="3472" y="1"/>
                    <a:pt x="1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5928843" y="1042168"/>
              <a:ext cx="207535" cy="215096"/>
            </a:xfrm>
            <a:custGeom>
              <a:avLst/>
              <a:gdLst/>
              <a:ahLst/>
              <a:cxnLst/>
              <a:rect l="l" t="t" r="r" b="b"/>
              <a:pathLst>
                <a:path w="9442" h="9786" extrusionOk="0">
                  <a:moveTo>
                    <a:pt x="9441" y="0"/>
                  </a:moveTo>
                  <a:lnTo>
                    <a:pt x="9441" y="0"/>
                  </a:lnTo>
                  <a:cubicBezTo>
                    <a:pt x="8625" y="2024"/>
                    <a:pt x="6425" y="3230"/>
                    <a:pt x="4402" y="3763"/>
                  </a:cubicBezTo>
                  <a:cubicBezTo>
                    <a:pt x="4223" y="3800"/>
                    <a:pt x="4058" y="3817"/>
                    <a:pt x="3900" y="3817"/>
                  </a:cubicBezTo>
                  <a:cubicBezTo>
                    <a:pt x="3304" y="3817"/>
                    <a:pt x="2826" y="3575"/>
                    <a:pt x="2236" y="3266"/>
                  </a:cubicBezTo>
                  <a:cubicBezTo>
                    <a:pt x="1992" y="3138"/>
                    <a:pt x="1774" y="3090"/>
                    <a:pt x="1563" y="3090"/>
                  </a:cubicBezTo>
                  <a:cubicBezTo>
                    <a:pt x="1070" y="3090"/>
                    <a:pt x="622" y="3354"/>
                    <a:pt x="0" y="3479"/>
                  </a:cubicBezTo>
                  <a:cubicBezTo>
                    <a:pt x="71" y="3550"/>
                    <a:pt x="178" y="3585"/>
                    <a:pt x="284" y="3656"/>
                  </a:cubicBezTo>
                  <a:cubicBezTo>
                    <a:pt x="1167" y="4109"/>
                    <a:pt x="2136" y="4331"/>
                    <a:pt x="3100" y="4331"/>
                  </a:cubicBezTo>
                  <a:cubicBezTo>
                    <a:pt x="3648" y="4331"/>
                    <a:pt x="4194" y="4259"/>
                    <a:pt x="4721" y="4118"/>
                  </a:cubicBezTo>
                  <a:lnTo>
                    <a:pt x="4721" y="4118"/>
                  </a:lnTo>
                  <a:cubicBezTo>
                    <a:pt x="3692" y="5182"/>
                    <a:pt x="3088" y="6673"/>
                    <a:pt x="3656" y="8128"/>
                  </a:cubicBezTo>
                  <a:cubicBezTo>
                    <a:pt x="4027" y="9135"/>
                    <a:pt x="5070" y="9785"/>
                    <a:pt x="6121" y="9785"/>
                  </a:cubicBezTo>
                  <a:cubicBezTo>
                    <a:pt x="6478" y="9785"/>
                    <a:pt x="6837" y="9710"/>
                    <a:pt x="7170" y="9548"/>
                  </a:cubicBezTo>
                  <a:cubicBezTo>
                    <a:pt x="9016" y="8838"/>
                    <a:pt x="8909" y="5821"/>
                    <a:pt x="6744" y="5750"/>
                  </a:cubicBezTo>
                  <a:cubicBezTo>
                    <a:pt x="6425" y="5750"/>
                    <a:pt x="6105" y="5892"/>
                    <a:pt x="5857" y="6105"/>
                  </a:cubicBezTo>
                  <a:cubicBezTo>
                    <a:pt x="5954" y="6076"/>
                    <a:pt x="6049" y="6062"/>
                    <a:pt x="6143" y="6062"/>
                  </a:cubicBezTo>
                  <a:cubicBezTo>
                    <a:pt x="6840" y="6062"/>
                    <a:pt x="7427" y="6807"/>
                    <a:pt x="7489" y="7276"/>
                  </a:cubicBezTo>
                  <a:cubicBezTo>
                    <a:pt x="7407" y="7257"/>
                    <a:pt x="7333" y="7248"/>
                    <a:pt x="7268" y="7248"/>
                  </a:cubicBezTo>
                  <a:cubicBezTo>
                    <a:pt x="6381" y="7248"/>
                    <a:pt x="6995" y="8936"/>
                    <a:pt x="6070" y="9300"/>
                  </a:cubicBezTo>
                  <a:cubicBezTo>
                    <a:pt x="4650" y="9264"/>
                    <a:pt x="3585" y="7667"/>
                    <a:pt x="4082" y="6212"/>
                  </a:cubicBezTo>
                  <a:cubicBezTo>
                    <a:pt x="4402" y="5040"/>
                    <a:pt x="5573" y="3940"/>
                    <a:pt x="6638" y="3337"/>
                  </a:cubicBezTo>
                  <a:cubicBezTo>
                    <a:pt x="7915" y="2591"/>
                    <a:pt x="8945" y="1420"/>
                    <a:pt x="9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5822745" y="701763"/>
              <a:ext cx="221580" cy="81414"/>
            </a:xfrm>
            <a:custGeom>
              <a:avLst/>
              <a:gdLst/>
              <a:ahLst/>
              <a:cxnLst/>
              <a:rect l="l" t="t" r="r" b="b"/>
              <a:pathLst>
                <a:path w="10081" h="3704" extrusionOk="0">
                  <a:moveTo>
                    <a:pt x="6637" y="0"/>
                  </a:moveTo>
                  <a:cubicBezTo>
                    <a:pt x="3672" y="0"/>
                    <a:pt x="1193" y="2382"/>
                    <a:pt x="0" y="3704"/>
                  </a:cubicBezTo>
                  <a:cubicBezTo>
                    <a:pt x="1712" y="2441"/>
                    <a:pt x="3525" y="2193"/>
                    <a:pt x="4947" y="2193"/>
                  </a:cubicBezTo>
                  <a:cubicBezTo>
                    <a:pt x="5867" y="2193"/>
                    <a:pt x="6624" y="2297"/>
                    <a:pt x="7082" y="2297"/>
                  </a:cubicBezTo>
                  <a:cubicBezTo>
                    <a:pt x="7648" y="2297"/>
                    <a:pt x="7761" y="2139"/>
                    <a:pt x="7170" y="1432"/>
                  </a:cubicBezTo>
                  <a:lnTo>
                    <a:pt x="7170" y="1432"/>
                  </a:lnTo>
                  <a:cubicBezTo>
                    <a:pt x="7487" y="1704"/>
                    <a:pt x="7926" y="1835"/>
                    <a:pt x="8384" y="1835"/>
                  </a:cubicBezTo>
                  <a:cubicBezTo>
                    <a:pt x="9001" y="1835"/>
                    <a:pt x="9652" y="1597"/>
                    <a:pt x="10080" y="1148"/>
                  </a:cubicBezTo>
                  <a:cubicBezTo>
                    <a:pt x="8893" y="325"/>
                    <a:pt x="7732" y="0"/>
                    <a:pt x="6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08" name="Google Shape;608;p22"/>
          <p:cNvPicPr preferRelativeResize="0"/>
          <p:nvPr/>
        </p:nvPicPr>
        <p:blipFill rotWithShape="1">
          <a:blip r:embed="rId3">
            <a:alphaModFix amt="87000"/>
          </a:blip>
          <a:srcRect/>
          <a:stretch/>
        </p:blipFill>
        <p:spPr>
          <a:xfrm flipH="1">
            <a:off x="7368399" y="70874"/>
            <a:ext cx="461025" cy="4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3014226" flipH="1">
            <a:off x="1134040" y="-163229"/>
            <a:ext cx="976569" cy="932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22"/>
          <p:cNvPicPr preferRelativeResize="0"/>
          <p:nvPr/>
        </p:nvPicPr>
        <p:blipFill rotWithShape="1">
          <a:blip r:embed="rId5">
            <a:alphaModFix amt="66000"/>
          </a:blip>
          <a:srcRect/>
          <a:stretch/>
        </p:blipFill>
        <p:spPr>
          <a:xfrm>
            <a:off x="137200" y="4352825"/>
            <a:ext cx="505075" cy="5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4117979" flipH="1">
            <a:off x="834085" y="4392723"/>
            <a:ext cx="687680" cy="714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035064" flipH="1">
            <a:off x="8080265" y="4743841"/>
            <a:ext cx="229545" cy="18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2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28">
            <a:off x="6079737" y="-158419"/>
            <a:ext cx="815275" cy="976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22"/>
          <p:cNvPicPr preferRelativeResize="0"/>
          <p:nvPr/>
        </p:nvPicPr>
        <p:blipFill rotWithShape="1">
          <a:blip r:embed="rId9">
            <a:alphaModFix amt="52999"/>
          </a:blip>
          <a:srcRect/>
          <a:stretch/>
        </p:blipFill>
        <p:spPr>
          <a:xfrm rot="-2517424">
            <a:off x="2163452" y="-455165"/>
            <a:ext cx="497121" cy="1068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22"/>
          <p:cNvPicPr preferRelativeResize="0"/>
          <p:nvPr/>
        </p:nvPicPr>
        <p:blipFill rotWithShape="1">
          <a:blip r:embed="rId10">
            <a:alphaModFix/>
          </a:blip>
          <a:srcRect r="41754" b="53733"/>
          <a:stretch/>
        </p:blipFill>
        <p:spPr>
          <a:xfrm>
            <a:off x="8518068" y="4632150"/>
            <a:ext cx="590665" cy="5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Google Shape;617;p23"/>
          <p:cNvPicPr preferRelativeResize="0"/>
          <p:nvPr/>
        </p:nvPicPr>
        <p:blipFill rotWithShape="1">
          <a:blip r:embed="rId2">
            <a:alphaModFix amt="40000"/>
          </a:blip>
          <a:srcRect t="15569"/>
          <a:stretch/>
        </p:blipFill>
        <p:spPr>
          <a:xfrm flipH="1">
            <a:off x="-2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8" name="Google Shape;618;p23"/>
          <p:cNvGrpSpPr/>
          <p:nvPr/>
        </p:nvGrpSpPr>
        <p:grpSpPr>
          <a:xfrm>
            <a:off x="3168533" y="4542237"/>
            <a:ext cx="2806934" cy="329238"/>
            <a:chOff x="2474422" y="4672912"/>
            <a:chExt cx="2806934" cy="329238"/>
          </a:xfrm>
        </p:grpSpPr>
        <p:sp>
          <p:nvSpPr>
            <p:cNvPr id="619" name="Google Shape;619;p23"/>
            <p:cNvSpPr/>
            <p:nvPr/>
          </p:nvSpPr>
          <p:spPr>
            <a:xfrm>
              <a:off x="3737459" y="4724389"/>
              <a:ext cx="131858" cy="164630"/>
            </a:xfrm>
            <a:custGeom>
              <a:avLst/>
              <a:gdLst/>
              <a:ahLst/>
              <a:cxnLst/>
              <a:rect l="l" t="t" r="r" b="b"/>
              <a:pathLst>
                <a:path w="5999" h="7490" extrusionOk="0">
                  <a:moveTo>
                    <a:pt x="1100" y="1"/>
                  </a:moveTo>
                  <a:lnTo>
                    <a:pt x="1100" y="1"/>
                  </a:lnTo>
                  <a:cubicBezTo>
                    <a:pt x="0" y="1527"/>
                    <a:pt x="1065" y="2414"/>
                    <a:pt x="2307" y="3302"/>
                  </a:cubicBezTo>
                  <a:cubicBezTo>
                    <a:pt x="4721" y="5005"/>
                    <a:pt x="5998" y="7490"/>
                    <a:pt x="5998" y="7490"/>
                  </a:cubicBezTo>
                  <a:cubicBezTo>
                    <a:pt x="5714" y="3479"/>
                    <a:pt x="4437" y="675"/>
                    <a:pt x="1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3713610" y="4882184"/>
              <a:ext cx="136979" cy="59896"/>
            </a:xfrm>
            <a:custGeom>
              <a:avLst/>
              <a:gdLst/>
              <a:ahLst/>
              <a:cxnLst/>
              <a:rect l="l" t="t" r="r" b="b"/>
              <a:pathLst>
                <a:path w="6232" h="2725" extrusionOk="0">
                  <a:moveTo>
                    <a:pt x="2595" y="1"/>
                  </a:moveTo>
                  <a:cubicBezTo>
                    <a:pt x="553" y="1"/>
                    <a:pt x="0" y="2467"/>
                    <a:pt x="648" y="2467"/>
                  </a:cubicBezTo>
                  <a:cubicBezTo>
                    <a:pt x="720" y="2467"/>
                    <a:pt x="807" y="2437"/>
                    <a:pt x="908" y="2369"/>
                  </a:cubicBezTo>
                  <a:cubicBezTo>
                    <a:pt x="1639" y="1906"/>
                    <a:pt x="2395" y="1741"/>
                    <a:pt x="3099" y="1741"/>
                  </a:cubicBezTo>
                  <a:cubicBezTo>
                    <a:pt x="4819" y="1741"/>
                    <a:pt x="6232" y="2724"/>
                    <a:pt x="6232" y="2724"/>
                  </a:cubicBezTo>
                  <a:cubicBezTo>
                    <a:pt x="5664" y="1695"/>
                    <a:pt x="4492" y="204"/>
                    <a:pt x="2966" y="27"/>
                  </a:cubicBezTo>
                  <a:cubicBezTo>
                    <a:pt x="2837" y="9"/>
                    <a:pt x="2713" y="1"/>
                    <a:pt x="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3823268" y="4672912"/>
              <a:ext cx="109241" cy="120934"/>
            </a:xfrm>
            <a:custGeom>
              <a:avLst/>
              <a:gdLst/>
              <a:ahLst/>
              <a:cxnLst/>
              <a:rect l="l" t="t" r="r" b="b"/>
              <a:pathLst>
                <a:path w="4970" h="5502" extrusionOk="0">
                  <a:moveTo>
                    <a:pt x="2485" y="0"/>
                  </a:moveTo>
                  <a:cubicBezTo>
                    <a:pt x="2236" y="107"/>
                    <a:pt x="1668" y="1456"/>
                    <a:pt x="1775" y="1846"/>
                  </a:cubicBezTo>
                  <a:cubicBezTo>
                    <a:pt x="1661" y="1684"/>
                    <a:pt x="1407" y="1618"/>
                    <a:pt x="1107" y="1618"/>
                  </a:cubicBezTo>
                  <a:cubicBezTo>
                    <a:pt x="750" y="1618"/>
                    <a:pt x="328" y="1711"/>
                    <a:pt x="0" y="1846"/>
                  </a:cubicBezTo>
                  <a:cubicBezTo>
                    <a:pt x="0" y="1846"/>
                    <a:pt x="1456" y="3053"/>
                    <a:pt x="2023" y="5502"/>
                  </a:cubicBezTo>
                  <a:cubicBezTo>
                    <a:pt x="2023" y="5502"/>
                    <a:pt x="1988" y="4259"/>
                    <a:pt x="1775" y="3408"/>
                  </a:cubicBezTo>
                  <a:cubicBezTo>
                    <a:pt x="1674" y="2921"/>
                    <a:pt x="1804" y="2654"/>
                    <a:pt x="2001" y="2654"/>
                  </a:cubicBezTo>
                  <a:cubicBezTo>
                    <a:pt x="2148" y="2654"/>
                    <a:pt x="2333" y="2804"/>
                    <a:pt x="2485" y="3124"/>
                  </a:cubicBezTo>
                  <a:cubicBezTo>
                    <a:pt x="2622" y="2804"/>
                    <a:pt x="2804" y="2654"/>
                    <a:pt x="2951" y="2654"/>
                  </a:cubicBezTo>
                  <a:cubicBezTo>
                    <a:pt x="3148" y="2654"/>
                    <a:pt x="3281" y="2921"/>
                    <a:pt x="3159" y="3408"/>
                  </a:cubicBezTo>
                  <a:cubicBezTo>
                    <a:pt x="2982" y="4259"/>
                    <a:pt x="2946" y="5502"/>
                    <a:pt x="2946" y="5502"/>
                  </a:cubicBezTo>
                  <a:cubicBezTo>
                    <a:pt x="3514" y="3053"/>
                    <a:pt x="4969" y="1846"/>
                    <a:pt x="4969" y="1846"/>
                  </a:cubicBezTo>
                  <a:cubicBezTo>
                    <a:pt x="4622" y="1711"/>
                    <a:pt x="4202" y="1618"/>
                    <a:pt x="3851" y="1618"/>
                  </a:cubicBezTo>
                  <a:cubicBezTo>
                    <a:pt x="3555" y="1618"/>
                    <a:pt x="3308" y="1684"/>
                    <a:pt x="3195" y="1846"/>
                  </a:cubicBezTo>
                  <a:cubicBezTo>
                    <a:pt x="3301" y="1456"/>
                    <a:pt x="2698" y="107"/>
                    <a:pt x="24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3885670" y="4724389"/>
              <a:ext cx="132649" cy="164630"/>
            </a:xfrm>
            <a:custGeom>
              <a:avLst/>
              <a:gdLst/>
              <a:ahLst/>
              <a:cxnLst/>
              <a:rect l="l" t="t" r="r" b="b"/>
              <a:pathLst>
                <a:path w="6035" h="7490" extrusionOk="0">
                  <a:moveTo>
                    <a:pt x="4899" y="1"/>
                  </a:moveTo>
                  <a:lnTo>
                    <a:pt x="4899" y="1"/>
                  </a:lnTo>
                  <a:cubicBezTo>
                    <a:pt x="1562" y="675"/>
                    <a:pt x="285" y="3515"/>
                    <a:pt x="1" y="7490"/>
                  </a:cubicBezTo>
                  <a:cubicBezTo>
                    <a:pt x="1" y="7490"/>
                    <a:pt x="1314" y="5005"/>
                    <a:pt x="3728" y="3302"/>
                  </a:cubicBezTo>
                  <a:cubicBezTo>
                    <a:pt x="4934" y="2414"/>
                    <a:pt x="6035" y="1527"/>
                    <a:pt x="4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3904397" y="4882184"/>
              <a:ext cx="137089" cy="59896"/>
            </a:xfrm>
            <a:custGeom>
              <a:avLst/>
              <a:gdLst/>
              <a:ahLst/>
              <a:cxnLst/>
              <a:rect l="l" t="t" r="r" b="b"/>
              <a:pathLst>
                <a:path w="6237" h="2725" extrusionOk="0">
                  <a:moveTo>
                    <a:pt x="3671" y="1"/>
                  </a:moveTo>
                  <a:cubicBezTo>
                    <a:pt x="3553" y="1"/>
                    <a:pt x="3430" y="9"/>
                    <a:pt x="3301" y="27"/>
                  </a:cubicBezTo>
                  <a:cubicBezTo>
                    <a:pt x="1775" y="204"/>
                    <a:pt x="568" y="1695"/>
                    <a:pt x="1" y="2724"/>
                  </a:cubicBezTo>
                  <a:cubicBezTo>
                    <a:pt x="1" y="2724"/>
                    <a:pt x="1431" y="1741"/>
                    <a:pt x="3149" y="1741"/>
                  </a:cubicBezTo>
                  <a:cubicBezTo>
                    <a:pt x="3852" y="1741"/>
                    <a:pt x="4603" y="1906"/>
                    <a:pt x="5325" y="2369"/>
                  </a:cubicBezTo>
                  <a:cubicBezTo>
                    <a:pt x="5422" y="2431"/>
                    <a:pt x="5506" y="2459"/>
                    <a:pt x="5576" y="2459"/>
                  </a:cubicBezTo>
                  <a:cubicBezTo>
                    <a:pt x="6236" y="2459"/>
                    <a:pt x="5691" y="1"/>
                    <a:pt x="3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3534627" y="4749358"/>
              <a:ext cx="685754" cy="229383"/>
            </a:xfrm>
            <a:custGeom>
              <a:avLst/>
              <a:gdLst/>
              <a:ahLst/>
              <a:cxnLst/>
              <a:rect l="l" t="t" r="r" b="b"/>
              <a:pathLst>
                <a:path w="31199" h="10436" extrusionOk="0">
                  <a:moveTo>
                    <a:pt x="3372" y="1"/>
                  </a:moveTo>
                  <a:cubicBezTo>
                    <a:pt x="2591" y="533"/>
                    <a:pt x="2591" y="1988"/>
                    <a:pt x="3798" y="2237"/>
                  </a:cubicBezTo>
                  <a:cubicBezTo>
                    <a:pt x="1455" y="2982"/>
                    <a:pt x="0" y="4934"/>
                    <a:pt x="213" y="7099"/>
                  </a:cubicBezTo>
                  <a:cubicBezTo>
                    <a:pt x="319" y="8093"/>
                    <a:pt x="816" y="8980"/>
                    <a:pt x="1562" y="9619"/>
                  </a:cubicBezTo>
                  <a:cubicBezTo>
                    <a:pt x="2236" y="10152"/>
                    <a:pt x="3052" y="10436"/>
                    <a:pt x="3904" y="10436"/>
                  </a:cubicBezTo>
                  <a:lnTo>
                    <a:pt x="4295" y="10436"/>
                  </a:lnTo>
                  <a:cubicBezTo>
                    <a:pt x="5856" y="10294"/>
                    <a:pt x="6992" y="8980"/>
                    <a:pt x="7028" y="7454"/>
                  </a:cubicBezTo>
                  <a:lnTo>
                    <a:pt x="7028" y="7383"/>
                  </a:lnTo>
                  <a:cubicBezTo>
                    <a:pt x="7028" y="7312"/>
                    <a:pt x="7028" y="7277"/>
                    <a:pt x="6992" y="7206"/>
                  </a:cubicBezTo>
                  <a:lnTo>
                    <a:pt x="6992" y="7135"/>
                  </a:lnTo>
                  <a:cubicBezTo>
                    <a:pt x="6992" y="7099"/>
                    <a:pt x="6992" y="7064"/>
                    <a:pt x="6992" y="7064"/>
                  </a:cubicBezTo>
                  <a:cubicBezTo>
                    <a:pt x="6992" y="6993"/>
                    <a:pt x="6992" y="6957"/>
                    <a:pt x="6992" y="6922"/>
                  </a:cubicBezTo>
                  <a:cubicBezTo>
                    <a:pt x="6992" y="6886"/>
                    <a:pt x="6992" y="6886"/>
                    <a:pt x="6957" y="6886"/>
                  </a:cubicBezTo>
                  <a:cubicBezTo>
                    <a:pt x="6779" y="5821"/>
                    <a:pt x="6105" y="4544"/>
                    <a:pt x="4579" y="4437"/>
                  </a:cubicBezTo>
                  <a:cubicBezTo>
                    <a:pt x="4524" y="4434"/>
                    <a:pt x="4470" y="4432"/>
                    <a:pt x="4416" y="4432"/>
                  </a:cubicBezTo>
                  <a:cubicBezTo>
                    <a:pt x="2226" y="4432"/>
                    <a:pt x="1339" y="7219"/>
                    <a:pt x="3869" y="7774"/>
                  </a:cubicBezTo>
                  <a:cubicBezTo>
                    <a:pt x="2986" y="7231"/>
                    <a:pt x="3402" y="5455"/>
                    <a:pt x="4681" y="5455"/>
                  </a:cubicBezTo>
                  <a:cubicBezTo>
                    <a:pt x="4739" y="5455"/>
                    <a:pt x="4800" y="5459"/>
                    <a:pt x="4863" y="5467"/>
                  </a:cubicBezTo>
                  <a:cubicBezTo>
                    <a:pt x="4933" y="5467"/>
                    <a:pt x="5040" y="5467"/>
                    <a:pt x="5111" y="5502"/>
                  </a:cubicBezTo>
                  <a:cubicBezTo>
                    <a:pt x="5856" y="5715"/>
                    <a:pt x="6424" y="6389"/>
                    <a:pt x="6495" y="7170"/>
                  </a:cubicBezTo>
                  <a:cubicBezTo>
                    <a:pt x="6637" y="8554"/>
                    <a:pt x="5608" y="9797"/>
                    <a:pt x="4224" y="9903"/>
                  </a:cubicBezTo>
                  <a:cubicBezTo>
                    <a:pt x="4100" y="9919"/>
                    <a:pt x="3976" y="9927"/>
                    <a:pt x="3852" y="9927"/>
                  </a:cubicBezTo>
                  <a:cubicBezTo>
                    <a:pt x="3155" y="9927"/>
                    <a:pt x="2459" y="9675"/>
                    <a:pt x="1917" y="9193"/>
                  </a:cubicBezTo>
                  <a:cubicBezTo>
                    <a:pt x="1242" y="8661"/>
                    <a:pt x="816" y="7880"/>
                    <a:pt x="745" y="7064"/>
                  </a:cubicBezTo>
                  <a:cubicBezTo>
                    <a:pt x="497" y="4615"/>
                    <a:pt x="2414" y="3089"/>
                    <a:pt x="4437" y="2592"/>
                  </a:cubicBezTo>
                  <a:cubicBezTo>
                    <a:pt x="4868" y="2489"/>
                    <a:pt x="5407" y="2410"/>
                    <a:pt x="6032" y="2410"/>
                  </a:cubicBezTo>
                  <a:cubicBezTo>
                    <a:pt x="6487" y="2410"/>
                    <a:pt x="6987" y="2452"/>
                    <a:pt x="7524" y="2556"/>
                  </a:cubicBezTo>
                  <a:cubicBezTo>
                    <a:pt x="6176" y="2840"/>
                    <a:pt x="5785" y="5218"/>
                    <a:pt x="8234" y="5573"/>
                  </a:cubicBezTo>
                  <a:cubicBezTo>
                    <a:pt x="7312" y="5254"/>
                    <a:pt x="7666" y="3053"/>
                    <a:pt x="8873" y="2911"/>
                  </a:cubicBezTo>
                  <a:cubicBezTo>
                    <a:pt x="10754" y="3550"/>
                    <a:pt x="12990" y="4970"/>
                    <a:pt x="15368" y="7809"/>
                  </a:cubicBezTo>
                  <a:lnTo>
                    <a:pt x="15013" y="8270"/>
                  </a:lnTo>
                  <a:lnTo>
                    <a:pt x="15617" y="9051"/>
                  </a:lnTo>
                  <a:lnTo>
                    <a:pt x="16185" y="8270"/>
                  </a:lnTo>
                  <a:lnTo>
                    <a:pt x="15830" y="7809"/>
                  </a:lnTo>
                  <a:cubicBezTo>
                    <a:pt x="18208" y="4934"/>
                    <a:pt x="20444" y="3550"/>
                    <a:pt x="22360" y="2911"/>
                  </a:cubicBezTo>
                  <a:cubicBezTo>
                    <a:pt x="23532" y="3053"/>
                    <a:pt x="23922" y="5254"/>
                    <a:pt x="22964" y="5573"/>
                  </a:cubicBezTo>
                  <a:cubicBezTo>
                    <a:pt x="25413" y="5218"/>
                    <a:pt x="25022" y="2840"/>
                    <a:pt x="23709" y="2556"/>
                  </a:cubicBezTo>
                  <a:cubicBezTo>
                    <a:pt x="24216" y="2457"/>
                    <a:pt x="24685" y="2420"/>
                    <a:pt x="25113" y="2420"/>
                  </a:cubicBezTo>
                  <a:cubicBezTo>
                    <a:pt x="25765" y="2420"/>
                    <a:pt x="26326" y="2506"/>
                    <a:pt x="26797" y="2592"/>
                  </a:cubicBezTo>
                  <a:cubicBezTo>
                    <a:pt x="28785" y="3089"/>
                    <a:pt x="30701" y="4615"/>
                    <a:pt x="30453" y="7064"/>
                  </a:cubicBezTo>
                  <a:cubicBezTo>
                    <a:pt x="30382" y="7880"/>
                    <a:pt x="29956" y="8661"/>
                    <a:pt x="29317" y="9193"/>
                  </a:cubicBezTo>
                  <a:cubicBezTo>
                    <a:pt x="28745" y="9675"/>
                    <a:pt x="28070" y="9927"/>
                    <a:pt x="27358" y="9927"/>
                  </a:cubicBezTo>
                  <a:cubicBezTo>
                    <a:pt x="27231" y="9927"/>
                    <a:pt x="27103" y="9919"/>
                    <a:pt x="26975" y="9903"/>
                  </a:cubicBezTo>
                  <a:cubicBezTo>
                    <a:pt x="25590" y="9797"/>
                    <a:pt x="24597" y="8554"/>
                    <a:pt x="24738" y="7170"/>
                  </a:cubicBezTo>
                  <a:cubicBezTo>
                    <a:pt x="24809" y="6389"/>
                    <a:pt x="25342" y="5750"/>
                    <a:pt x="26087" y="5502"/>
                  </a:cubicBezTo>
                  <a:cubicBezTo>
                    <a:pt x="26158" y="5467"/>
                    <a:pt x="26265" y="5467"/>
                    <a:pt x="26371" y="5467"/>
                  </a:cubicBezTo>
                  <a:cubicBezTo>
                    <a:pt x="26432" y="5459"/>
                    <a:pt x="26491" y="5455"/>
                    <a:pt x="26549" y="5455"/>
                  </a:cubicBezTo>
                  <a:cubicBezTo>
                    <a:pt x="27799" y="5455"/>
                    <a:pt x="28246" y="7231"/>
                    <a:pt x="27329" y="7774"/>
                  </a:cubicBezTo>
                  <a:cubicBezTo>
                    <a:pt x="29894" y="7219"/>
                    <a:pt x="28973" y="4432"/>
                    <a:pt x="26815" y="4432"/>
                  </a:cubicBezTo>
                  <a:cubicBezTo>
                    <a:pt x="26762" y="4432"/>
                    <a:pt x="26709" y="4434"/>
                    <a:pt x="26655" y="4437"/>
                  </a:cubicBezTo>
                  <a:cubicBezTo>
                    <a:pt x="25093" y="4544"/>
                    <a:pt x="24419" y="5821"/>
                    <a:pt x="24242" y="6886"/>
                  </a:cubicBezTo>
                  <a:cubicBezTo>
                    <a:pt x="24242" y="6886"/>
                    <a:pt x="24242" y="6886"/>
                    <a:pt x="24242" y="6922"/>
                  </a:cubicBezTo>
                  <a:cubicBezTo>
                    <a:pt x="24242" y="6957"/>
                    <a:pt x="24206" y="6993"/>
                    <a:pt x="24206" y="7064"/>
                  </a:cubicBezTo>
                  <a:cubicBezTo>
                    <a:pt x="24206" y="7064"/>
                    <a:pt x="24206" y="7099"/>
                    <a:pt x="24206" y="7135"/>
                  </a:cubicBezTo>
                  <a:lnTo>
                    <a:pt x="24206" y="7206"/>
                  </a:lnTo>
                  <a:cubicBezTo>
                    <a:pt x="24206" y="7277"/>
                    <a:pt x="24206" y="7312"/>
                    <a:pt x="24206" y="7383"/>
                  </a:cubicBezTo>
                  <a:lnTo>
                    <a:pt x="24206" y="7454"/>
                  </a:lnTo>
                  <a:cubicBezTo>
                    <a:pt x="24206" y="8980"/>
                    <a:pt x="25377" y="10294"/>
                    <a:pt x="26939" y="10436"/>
                  </a:cubicBezTo>
                  <a:lnTo>
                    <a:pt x="27294" y="10436"/>
                  </a:lnTo>
                  <a:cubicBezTo>
                    <a:pt x="28146" y="10436"/>
                    <a:pt x="28962" y="10152"/>
                    <a:pt x="29636" y="9619"/>
                  </a:cubicBezTo>
                  <a:cubicBezTo>
                    <a:pt x="30417" y="8980"/>
                    <a:pt x="30879" y="8093"/>
                    <a:pt x="30985" y="7099"/>
                  </a:cubicBezTo>
                  <a:cubicBezTo>
                    <a:pt x="31198" y="4934"/>
                    <a:pt x="29743" y="2982"/>
                    <a:pt x="27400" y="2237"/>
                  </a:cubicBezTo>
                  <a:cubicBezTo>
                    <a:pt x="28607" y="1988"/>
                    <a:pt x="28607" y="533"/>
                    <a:pt x="27826" y="1"/>
                  </a:cubicBezTo>
                  <a:lnTo>
                    <a:pt x="27826" y="1"/>
                  </a:lnTo>
                  <a:cubicBezTo>
                    <a:pt x="28039" y="1207"/>
                    <a:pt x="23177" y="1527"/>
                    <a:pt x="20586" y="3159"/>
                  </a:cubicBezTo>
                  <a:cubicBezTo>
                    <a:pt x="18882" y="4011"/>
                    <a:pt x="17108" y="5360"/>
                    <a:pt x="15617" y="7490"/>
                  </a:cubicBezTo>
                  <a:cubicBezTo>
                    <a:pt x="14091" y="5360"/>
                    <a:pt x="12316" y="4011"/>
                    <a:pt x="10612" y="3159"/>
                  </a:cubicBezTo>
                  <a:cubicBezTo>
                    <a:pt x="8021" y="1527"/>
                    <a:pt x="3159" y="1207"/>
                    <a:pt x="3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2474422" y="4875743"/>
              <a:ext cx="991562" cy="126407"/>
            </a:xfrm>
            <a:custGeom>
              <a:avLst/>
              <a:gdLst/>
              <a:ahLst/>
              <a:cxnLst/>
              <a:rect l="l" t="t" r="r" b="b"/>
              <a:pathLst>
                <a:path w="45112" h="5751" extrusionOk="0">
                  <a:moveTo>
                    <a:pt x="42982" y="0"/>
                  </a:moveTo>
                  <a:cubicBezTo>
                    <a:pt x="42272" y="1491"/>
                    <a:pt x="40036" y="2308"/>
                    <a:pt x="38758" y="2662"/>
                  </a:cubicBezTo>
                  <a:lnTo>
                    <a:pt x="37055" y="2662"/>
                  </a:lnTo>
                  <a:cubicBezTo>
                    <a:pt x="36913" y="2272"/>
                    <a:pt x="36380" y="1988"/>
                    <a:pt x="35742" y="1988"/>
                  </a:cubicBezTo>
                  <a:cubicBezTo>
                    <a:pt x="35103" y="1988"/>
                    <a:pt x="34570" y="2272"/>
                    <a:pt x="34428" y="2662"/>
                  </a:cubicBezTo>
                  <a:lnTo>
                    <a:pt x="0" y="2662"/>
                  </a:lnTo>
                  <a:lnTo>
                    <a:pt x="0" y="3088"/>
                  </a:lnTo>
                  <a:lnTo>
                    <a:pt x="34428" y="3088"/>
                  </a:lnTo>
                  <a:cubicBezTo>
                    <a:pt x="34570" y="3479"/>
                    <a:pt x="35103" y="3763"/>
                    <a:pt x="35742" y="3763"/>
                  </a:cubicBezTo>
                  <a:cubicBezTo>
                    <a:pt x="36380" y="3763"/>
                    <a:pt x="36913" y="3479"/>
                    <a:pt x="37055" y="3088"/>
                  </a:cubicBezTo>
                  <a:lnTo>
                    <a:pt x="38758" y="3088"/>
                  </a:lnTo>
                  <a:cubicBezTo>
                    <a:pt x="40036" y="3443"/>
                    <a:pt x="42272" y="4260"/>
                    <a:pt x="42982" y="5750"/>
                  </a:cubicBezTo>
                  <a:cubicBezTo>
                    <a:pt x="43408" y="4828"/>
                    <a:pt x="43408" y="4260"/>
                    <a:pt x="42982" y="3692"/>
                  </a:cubicBezTo>
                  <a:lnTo>
                    <a:pt x="42982" y="3692"/>
                  </a:lnTo>
                  <a:cubicBezTo>
                    <a:pt x="43058" y="3706"/>
                    <a:pt x="43135" y="3713"/>
                    <a:pt x="43214" y="3713"/>
                  </a:cubicBezTo>
                  <a:cubicBezTo>
                    <a:pt x="44095" y="3713"/>
                    <a:pt x="45112" y="2875"/>
                    <a:pt x="45112" y="2875"/>
                  </a:cubicBezTo>
                  <a:cubicBezTo>
                    <a:pt x="45112" y="2875"/>
                    <a:pt x="44066" y="2045"/>
                    <a:pt x="43177" y="2045"/>
                  </a:cubicBezTo>
                  <a:cubicBezTo>
                    <a:pt x="43111" y="2045"/>
                    <a:pt x="43046" y="2049"/>
                    <a:pt x="42982" y="2059"/>
                  </a:cubicBezTo>
                  <a:cubicBezTo>
                    <a:pt x="43408" y="1491"/>
                    <a:pt x="43408" y="923"/>
                    <a:pt x="42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4289003" y="4875743"/>
              <a:ext cx="992353" cy="126407"/>
            </a:xfrm>
            <a:custGeom>
              <a:avLst/>
              <a:gdLst/>
              <a:ahLst/>
              <a:cxnLst/>
              <a:rect l="l" t="t" r="r" b="b"/>
              <a:pathLst>
                <a:path w="45148" h="5751" extrusionOk="0">
                  <a:moveTo>
                    <a:pt x="2130" y="0"/>
                  </a:moveTo>
                  <a:cubicBezTo>
                    <a:pt x="1704" y="923"/>
                    <a:pt x="1740" y="1491"/>
                    <a:pt x="2130" y="2059"/>
                  </a:cubicBezTo>
                  <a:cubicBezTo>
                    <a:pt x="2069" y="2049"/>
                    <a:pt x="2006" y="2045"/>
                    <a:pt x="1942" y="2045"/>
                  </a:cubicBezTo>
                  <a:cubicBezTo>
                    <a:pt x="1077" y="2045"/>
                    <a:pt x="1" y="2875"/>
                    <a:pt x="1" y="2875"/>
                  </a:cubicBezTo>
                  <a:cubicBezTo>
                    <a:pt x="1" y="2875"/>
                    <a:pt x="1047" y="3713"/>
                    <a:pt x="1906" y="3713"/>
                  </a:cubicBezTo>
                  <a:cubicBezTo>
                    <a:pt x="1982" y="3713"/>
                    <a:pt x="2057" y="3706"/>
                    <a:pt x="2130" y="3692"/>
                  </a:cubicBezTo>
                  <a:lnTo>
                    <a:pt x="2130" y="3692"/>
                  </a:lnTo>
                  <a:cubicBezTo>
                    <a:pt x="1740" y="4260"/>
                    <a:pt x="1704" y="4828"/>
                    <a:pt x="2130" y="5750"/>
                  </a:cubicBezTo>
                  <a:cubicBezTo>
                    <a:pt x="2840" y="4260"/>
                    <a:pt x="5076" y="3443"/>
                    <a:pt x="6389" y="3088"/>
                  </a:cubicBezTo>
                  <a:lnTo>
                    <a:pt x="8057" y="3088"/>
                  </a:lnTo>
                  <a:cubicBezTo>
                    <a:pt x="8199" y="3479"/>
                    <a:pt x="8732" y="3763"/>
                    <a:pt x="9371" y="3763"/>
                  </a:cubicBezTo>
                  <a:cubicBezTo>
                    <a:pt x="10010" y="3763"/>
                    <a:pt x="10542" y="3479"/>
                    <a:pt x="10684" y="3088"/>
                  </a:cubicBezTo>
                  <a:lnTo>
                    <a:pt x="45147" y="3088"/>
                  </a:lnTo>
                  <a:lnTo>
                    <a:pt x="45147" y="2662"/>
                  </a:lnTo>
                  <a:lnTo>
                    <a:pt x="10684" y="2662"/>
                  </a:lnTo>
                  <a:cubicBezTo>
                    <a:pt x="10542" y="2272"/>
                    <a:pt x="10010" y="1988"/>
                    <a:pt x="9371" y="1988"/>
                  </a:cubicBezTo>
                  <a:cubicBezTo>
                    <a:pt x="8732" y="1988"/>
                    <a:pt x="8199" y="2272"/>
                    <a:pt x="8057" y="2662"/>
                  </a:cubicBezTo>
                  <a:lnTo>
                    <a:pt x="6389" y="2662"/>
                  </a:lnTo>
                  <a:cubicBezTo>
                    <a:pt x="5076" y="2308"/>
                    <a:pt x="2840" y="1491"/>
                    <a:pt x="2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Google Shape;627;p23"/>
          <p:cNvGrpSpPr/>
          <p:nvPr/>
        </p:nvGrpSpPr>
        <p:grpSpPr>
          <a:xfrm>
            <a:off x="3168533" y="272027"/>
            <a:ext cx="2806934" cy="329217"/>
            <a:chOff x="2474422" y="430552"/>
            <a:chExt cx="2806934" cy="329217"/>
          </a:xfrm>
        </p:grpSpPr>
        <p:sp>
          <p:nvSpPr>
            <p:cNvPr id="628" name="Google Shape;628;p23"/>
            <p:cNvSpPr/>
            <p:nvPr/>
          </p:nvSpPr>
          <p:spPr>
            <a:xfrm>
              <a:off x="3737459" y="543661"/>
              <a:ext cx="131858" cy="164630"/>
            </a:xfrm>
            <a:custGeom>
              <a:avLst/>
              <a:gdLst/>
              <a:ahLst/>
              <a:cxnLst/>
              <a:rect l="l" t="t" r="r" b="b"/>
              <a:pathLst>
                <a:path w="5999" h="7490" extrusionOk="0">
                  <a:moveTo>
                    <a:pt x="5998" y="0"/>
                  </a:moveTo>
                  <a:lnTo>
                    <a:pt x="5998" y="0"/>
                  </a:lnTo>
                  <a:cubicBezTo>
                    <a:pt x="5998" y="1"/>
                    <a:pt x="4721" y="2485"/>
                    <a:pt x="2307" y="4189"/>
                  </a:cubicBezTo>
                  <a:cubicBezTo>
                    <a:pt x="1065" y="5076"/>
                    <a:pt x="0" y="5963"/>
                    <a:pt x="1100" y="7489"/>
                  </a:cubicBezTo>
                  <a:cubicBezTo>
                    <a:pt x="4437" y="6815"/>
                    <a:pt x="5714" y="4011"/>
                    <a:pt x="5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3713434" y="490602"/>
              <a:ext cx="137155" cy="60577"/>
            </a:xfrm>
            <a:custGeom>
              <a:avLst/>
              <a:gdLst/>
              <a:ahLst/>
              <a:cxnLst/>
              <a:rect l="l" t="t" r="r" b="b"/>
              <a:pathLst>
                <a:path w="6240" h="2756" extrusionOk="0">
                  <a:moveTo>
                    <a:pt x="6240" y="1"/>
                  </a:moveTo>
                  <a:cubicBezTo>
                    <a:pt x="6239" y="1"/>
                    <a:pt x="4827" y="984"/>
                    <a:pt x="3107" y="984"/>
                  </a:cubicBezTo>
                  <a:cubicBezTo>
                    <a:pt x="2403" y="984"/>
                    <a:pt x="1647" y="820"/>
                    <a:pt x="916" y="356"/>
                  </a:cubicBezTo>
                  <a:cubicBezTo>
                    <a:pt x="818" y="294"/>
                    <a:pt x="735" y="266"/>
                    <a:pt x="664" y="266"/>
                  </a:cubicBezTo>
                  <a:cubicBezTo>
                    <a:pt x="0" y="266"/>
                    <a:pt x="558" y="2755"/>
                    <a:pt x="2634" y="2755"/>
                  </a:cubicBezTo>
                  <a:cubicBezTo>
                    <a:pt x="2743" y="2755"/>
                    <a:pt x="2857" y="2748"/>
                    <a:pt x="2974" y="2734"/>
                  </a:cubicBezTo>
                  <a:cubicBezTo>
                    <a:pt x="4500" y="2521"/>
                    <a:pt x="5672" y="1066"/>
                    <a:pt x="6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823268" y="638835"/>
              <a:ext cx="109241" cy="120934"/>
            </a:xfrm>
            <a:custGeom>
              <a:avLst/>
              <a:gdLst/>
              <a:ahLst/>
              <a:cxnLst/>
              <a:rect l="l" t="t" r="r" b="b"/>
              <a:pathLst>
                <a:path w="4970" h="5502" extrusionOk="0">
                  <a:moveTo>
                    <a:pt x="2023" y="1"/>
                  </a:moveTo>
                  <a:cubicBezTo>
                    <a:pt x="1456" y="2450"/>
                    <a:pt x="0" y="3656"/>
                    <a:pt x="0" y="3656"/>
                  </a:cubicBezTo>
                  <a:cubicBezTo>
                    <a:pt x="328" y="3791"/>
                    <a:pt x="750" y="3884"/>
                    <a:pt x="1107" y="3884"/>
                  </a:cubicBezTo>
                  <a:cubicBezTo>
                    <a:pt x="1407" y="3884"/>
                    <a:pt x="1661" y="3819"/>
                    <a:pt x="1775" y="3656"/>
                  </a:cubicBezTo>
                  <a:lnTo>
                    <a:pt x="1775" y="3656"/>
                  </a:lnTo>
                  <a:cubicBezTo>
                    <a:pt x="1668" y="4047"/>
                    <a:pt x="2236" y="5431"/>
                    <a:pt x="2485" y="5502"/>
                  </a:cubicBezTo>
                  <a:cubicBezTo>
                    <a:pt x="2698" y="5396"/>
                    <a:pt x="3301" y="4047"/>
                    <a:pt x="3195" y="3656"/>
                  </a:cubicBezTo>
                  <a:lnTo>
                    <a:pt x="3195" y="3656"/>
                  </a:lnTo>
                  <a:cubicBezTo>
                    <a:pt x="3308" y="3819"/>
                    <a:pt x="3555" y="3884"/>
                    <a:pt x="3851" y="3884"/>
                  </a:cubicBezTo>
                  <a:cubicBezTo>
                    <a:pt x="4202" y="3884"/>
                    <a:pt x="4622" y="3791"/>
                    <a:pt x="4969" y="3656"/>
                  </a:cubicBezTo>
                  <a:cubicBezTo>
                    <a:pt x="4969" y="3656"/>
                    <a:pt x="3514" y="2450"/>
                    <a:pt x="2946" y="1"/>
                  </a:cubicBezTo>
                  <a:lnTo>
                    <a:pt x="2946" y="1"/>
                  </a:lnTo>
                  <a:cubicBezTo>
                    <a:pt x="2946" y="1"/>
                    <a:pt x="2982" y="1243"/>
                    <a:pt x="3159" y="2095"/>
                  </a:cubicBezTo>
                  <a:cubicBezTo>
                    <a:pt x="3281" y="2581"/>
                    <a:pt x="3148" y="2848"/>
                    <a:pt x="2951" y="2848"/>
                  </a:cubicBezTo>
                  <a:cubicBezTo>
                    <a:pt x="2804" y="2848"/>
                    <a:pt x="2622" y="2698"/>
                    <a:pt x="2485" y="2379"/>
                  </a:cubicBezTo>
                  <a:cubicBezTo>
                    <a:pt x="2333" y="2698"/>
                    <a:pt x="2148" y="2848"/>
                    <a:pt x="2001" y="2848"/>
                  </a:cubicBezTo>
                  <a:cubicBezTo>
                    <a:pt x="1804" y="2848"/>
                    <a:pt x="1674" y="2581"/>
                    <a:pt x="1775" y="2095"/>
                  </a:cubicBezTo>
                  <a:cubicBezTo>
                    <a:pt x="1988" y="1243"/>
                    <a:pt x="2023" y="1"/>
                    <a:pt x="2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3885670" y="543661"/>
              <a:ext cx="132649" cy="164630"/>
            </a:xfrm>
            <a:custGeom>
              <a:avLst/>
              <a:gdLst/>
              <a:ahLst/>
              <a:cxnLst/>
              <a:rect l="l" t="t" r="r" b="b"/>
              <a:pathLst>
                <a:path w="6035" h="7490" extrusionOk="0">
                  <a:moveTo>
                    <a:pt x="1" y="0"/>
                  </a:moveTo>
                  <a:lnTo>
                    <a:pt x="1" y="0"/>
                  </a:lnTo>
                  <a:cubicBezTo>
                    <a:pt x="285" y="4011"/>
                    <a:pt x="1562" y="6815"/>
                    <a:pt x="4899" y="7489"/>
                  </a:cubicBezTo>
                  <a:cubicBezTo>
                    <a:pt x="6035" y="5963"/>
                    <a:pt x="4934" y="5076"/>
                    <a:pt x="3728" y="4189"/>
                  </a:cubicBezTo>
                  <a:cubicBezTo>
                    <a:pt x="1314" y="2485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3904397" y="490602"/>
              <a:ext cx="137177" cy="60577"/>
            </a:xfrm>
            <a:custGeom>
              <a:avLst/>
              <a:gdLst/>
              <a:ahLst/>
              <a:cxnLst/>
              <a:rect l="l" t="t" r="r" b="b"/>
              <a:pathLst>
                <a:path w="6241" h="2756" extrusionOk="0">
                  <a:moveTo>
                    <a:pt x="1" y="1"/>
                  </a:moveTo>
                  <a:lnTo>
                    <a:pt x="1" y="1"/>
                  </a:lnTo>
                  <a:cubicBezTo>
                    <a:pt x="568" y="1066"/>
                    <a:pt x="1775" y="2521"/>
                    <a:pt x="3301" y="2734"/>
                  </a:cubicBezTo>
                  <a:cubicBezTo>
                    <a:pt x="3418" y="2748"/>
                    <a:pt x="3529" y="2755"/>
                    <a:pt x="3637" y="2755"/>
                  </a:cubicBezTo>
                  <a:cubicBezTo>
                    <a:pt x="5685" y="2755"/>
                    <a:pt x="6240" y="266"/>
                    <a:pt x="5576" y="266"/>
                  </a:cubicBezTo>
                  <a:cubicBezTo>
                    <a:pt x="5506" y="266"/>
                    <a:pt x="5422" y="294"/>
                    <a:pt x="5325" y="356"/>
                  </a:cubicBezTo>
                  <a:cubicBezTo>
                    <a:pt x="4603" y="820"/>
                    <a:pt x="3852" y="984"/>
                    <a:pt x="3149" y="984"/>
                  </a:cubicBezTo>
                  <a:cubicBezTo>
                    <a:pt x="1431" y="98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3534627" y="453939"/>
              <a:ext cx="685754" cy="230175"/>
            </a:xfrm>
            <a:custGeom>
              <a:avLst/>
              <a:gdLst/>
              <a:ahLst/>
              <a:cxnLst/>
              <a:rect l="l" t="t" r="r" b="b"/>
              <a:pathLst>
                <a:path w="31199" h="10472" extrusionOk="0">
                  <a:moveTo>
                    <a:pt x="3904" y="1"/>
                  </a:moveTo>
                  <a:cubicBezTo>
                    <a:pt x="3052" y="1"/>
                    <a:pt x="2236" y="285"/>
                    <a:pt x="1562" y="817"/>
                  </a:cubicBezTo>
                  <a:cubicBezTo>
                    <a:pt x="816" y="1456"/>
                    <a:pt x="319" y="2343"/>
                    <a:pt x="213" y="3337"/>
                  </a:cubicBezTo>
                  <a:cubicBezTo>
                    <a:pt x="0" y="5502"/>
                    <a:pt x="1455" y="7454"/>
                    <a:pt x="3798" y="8200"/>
                  </a:cubicBezTo>
                  <a:cubicBezTo>
                    <a:pt x="2591" y="8484"/>
                    <a:pt x="2591" y="9903"/>
                    <a:pt x="3372" y="10471"/>
                  </a:cubicBezTo>
                  <a:cubicBezTo>
                    <a:pt x="3159" y="9229"/>
                    <a:pt x="8021" y="8910"/>
                    <a:pt x="10612" y="7277"/>
                  </a:cubicBezTo>
                  <a:cubicBezTo>
                    <a:pt x="12316" y="6425"/>
                    <a:pt x="14091" y="5076"/>
                    <a:pt x="15617" y="2947"/>
                  </a:cubicBezTo>
                  <a:cubicBezTo>
                    <a:pt x="17108" y="5076"/>
                    <a:pt x="18882" y="6425"/>
                    <a:pt x="20586" y="7277"/>
                  </a:cubicBezTo>
                  <a:cubicBezTo>
                    <a:pt x="23177" y="8910"/>
                    <a:pt x="28039" y="9229"/>
                    <a:pt x="27826" y="10471"/>
                  </a:cubicBezTo>
                  <a:cubicBezTo>
                    <a:pt x="28607" y="9903"/>
                    <a:pt x="28607" y="8484"/>
                    <a:pt x="27400" y="8200"/>
                  </a:cubicBezTo>
                  <a:cubicBezTo>
                    <a:pt x="29743" y="7454"/>
                    <a:pt x="31198" y="5502"/>
                    <a:pt x="30985" y="3337"/>
                  </a:cubicBezTo>
                  <a:cubicBezTo>
                    <a:pt x="30879" y="2343"/>
                    <a:pt x="30417" y="1456"/>
                    <a:pt x="29636" y="817"/>
                  </a:cubicBezTo>
                  <a:cubicBezTo>
                    <a:pt x="28962" y="285"/>
                    <a:pt x="28146" y="1"/>
                    <a:pt x="27294" y="1"/>
                  </a:cubicBezTo>
                  <a:lnTo>
                    <a:pt x="26939" y="1"/>
                  </a:lnTo>
                  <a:cubicBezTo>
                    <a:pt x="25377" y="143"/>
                    <a:pt x="24206" y="1456"/>
                    <a:pt x="24206" y="2982"/>
                  </a:cubicBezTo>
                  <a:lnTo>
                    <a:pt x="24206" y="3053"/>
                  </a:lnTo>
                  <a:cubicBezTo>
                    <a:pt x="24206" y="3124"/>
                    <a:pt x="24206" y="3160"/>
                    <a:pt x="24206" y="3231"/>
                  </a:cubicBezTo>
                  <a:lnTo>
                    <a:pt x="24206" y="3302"/>
                  </a:lnTo>
                  <a:cubicBezTo>
                    <a:pt x="24206" y="3337"/>
                    <a:pt x="24206" y="3373"/>
                    <a:pt x="24206" y="3408"/>
                  </a:cubicBezTo>
                  <a:cubicBezTo>
                    <a:pt x="24206" y="3444"/>
                    <a:pt x="24242" y="3479"/>
                    <a:pt x="24242" y="3515"/>
                  </a:cubicBezTo>
                  <a:cubicBezTo>
                    <a:pt x="24242" y="3550"/>
                    <a:pt x="24242" y="3550"/>
                    <a:pt x="24242" y="3586"/>
                  </a:cubicBezTo>
                  <a:cubicBezTo>
                    <a:pt x="24419" y="4615"/>
                    <a:pt x="25093" y="5893"/>
                    <a:pt x="26655" y="5999"/>
                  </a:cubicBezTo>
                  <a:cubicBezTo>
                    <a:pt x="26709" y="6002"/>
                    <a:pt x="26762" y="6004"/>
                    <a:pt x="26815" y="6004"/>
                  </a:cubicBezTo>
                  <a:cubicBezTo>
                    <a:pt x="28973" y="6004"/>
                    <a:pt x="29894" y="3217"/>
                    <a:pt x="27329" y="2663"/>
                  </a:cubicBezTo>
                  <a:lnTo>
                    <a:pt x="27329" y="2663"/>
                  </a:lnTo>
                  <a:cubicBezTo>
                    <a:pt x="28254" y="3210"/>
                    <a:pt x="27791" y="5013"/>
                    <a:pt x="26515" y="5013"/>
                  </a:cubicBezTo>
                  <a:cubicBezTo>
                    <a:pt x="26468" y="5013"/>
                    <a:pt x="26420" y="5010"/>
                    <a:pt x="26371" y="5005"/>
                  </a:cubicBezTo>
                  <a:cubicBezTo>
                    <a:pt x="26265" y="4970"/>
                    <a:pt x="26158" y="4970"/>
                    <a:pt x="26087" y="4934"/>
                  </a:cubicBezTo>
                  <a:cubicBezTo>
                    <a:pt x="25342" y="4721"/>
                    <a:pt x="24809" y="4082"/>
                    <a:pt x="24738" y="3266"/>
                  </a:cubicBezTo>
                  <a:cubicBezTo>
                    <a:pt x="24597" y="1882"/>
                    <a:pt x="25590" y="675"/>
                    <a:pt x="26975" y="533"/>
                  </a:cubicBezTo>
                  <a:cubicBezTo>
                    <a:pt x="27094" y="518"/>
                    <a:pt x="27212" y="511"/>
                    <a:pt x="27330" y="511"/>
                  </a:cubicBezTo>
                  <a:cubicBezTo>
                    <a:pt x="28052" y="511"/>
                    <a:pt x="28737" y="785"/>
                    <a:pt x="29317" y="1243"/>
                  </a:cubicBezTo>
                  <a:cubicBezTo>
                    <a:pt x="29956" y="1775"/>
                    <a:pt x="30382" y="2556"/>
                    <a:pt x="30453" y="3408"/>
                  </a:cubicBezTo>
                  <a:cubicBezTo>
                    <a:pt x="30701" y="5822"/>
                    <a:pt x="28785" y="7348"/>
                    <a:pt x="26797" y="7845"/>
                  </a:cubicBezTo>
                  <a:cubicBezTo>
                    <a:pt x="26345" y="7947"/>
                    <a:pt x="25809" y="8026"/>
                    <a:pt x="25190" y="8026"/>
                  </a:cubicBezTo>
                  <a:cubicBezTo>
                    <a:pt x="24741" y="8026"/>
                    <a:pt x="24247" y="7985"/>
                    <a:pt x="23709" y="7880"/>
                  </a:cubicBezTo>
                  <a:cubicBezTo>
                    <a:pt x="25022" y="7596"/>
                    <a:pt x="25413" y="5218"/>
                    <a:pt x="22964" y="4863"/>
                  </a:cubicBezTo>
                  <a:lnTo>
                    <a:pt x="22964" y="4863"/>
                  </a:lnTo>
                  <a:cubicBezTo>
                    <a:pt x="23922" y="5183"/>
                    <a:pt x="23532" y="7383"/>
                    <a:pt x="22360" y="7561"/>
                  </a:cubicBezTo>
                  <a:cubicBezTo>
                    <a:pt x="20444" y="6886"/>
                    <a:pt x="18208" y="5502"/>
                    <a:pt x="15830" y="2663"/>
                  </a:cubicBezTo>
                  <a:lnTo>
                    <a:pt x="16185" y="2166"/>
                  </a:lnTo>
                  <a:lnTo>
                    <a:pt x="15617" y="1385"/>
                  </a:lnTo>
                  <a:lnTo>
                    <a:pt x="15013" y="2166"/>
                  </a:lnTo>
                  <a:lnTo>
                    <a:pt x="15368" y="2663"/>
                  </a:lnTo>
                  <a:cubicBezTo>
                    <a:pt x="12990" y="5502"/>
                    <a:pt x="10754" y="6886"/>
                    <a:pt x="8873" y="7561"/>
                  </a:cubicBezTo>
                  <a:cubicBezTo>
                    <a:pt x="7666" y="7383"/>
                    <a:pt x="7312" y="5183"/>
                    <a:pt x="8234" y="4863"/>
                  </a:cubicBezTo>
                  <a:lnTo>
                    <a:pt x="8234" y="4863"/>
                  </a:lnTo>
                  <a:cubicBezTo>
                    <a:pt x="5785" y="5218"/>
                    <a:pt x="6176" y="7632"/>
                    <a:pt x="7524" y="7880"/>
                  </a:cubicBezTo>
                  <a:cubicBezTo>
                    <a:pt x="6987" y="7985"/>
                    <a:pt x="6487" y="8026"/>
                    <a:pt x="6032" y="8026"/>
                  </a:cubicBezTo>
                  <a:cubicBezTo>
                    <a:pt x="5407" y="8026"/>
                    <a:pt x="4868" y="7947"/>
                    <a:pt x="4437" y="7845"/>
                  </a:cubicBezTo>
                  <a:cubicBezTo>
                    <a:pt x="2414" y="7383"/>
                    <a:pt x="497" y="5822"/>
                    <a:pt x="745" y="3408"/>
                  </a:cubicBezTo>
                  <a:cubicBezTo>
                    <a:pt x="816" y="2556"/>
                    <a:pt x="1242" y="1775"/>
                    <a:pt x="1917" y="1243"/>
                  </a:cubicBezTo>
                  <a:cubicBezTo>
                    <a:pt x="2484" y="770"/>
                    <a:pt x="3219" y="521"/>
                    <a:pt x="3949" y="521"/>
                  </a:cubicBezTo>
                  <a:cubicBezTo>
                    <a:pt x="4041" y="521"/>
                    <a:pt x="4132" y="525"/>
                    <a:pt x="4224" y="533"/>
                  </a:cubicBezTo>
                  <a:cubicBezTo>
                    <a:pt x="5608" y="675"/>
                    <a:pt x="6637" y="1882"/>
                    <a:pt x="6495" y="3266"/>
                  </a:cubicBezTo>
                  <a:cubicBezTo>
                    <a:pt x="6424" y="4082"/>
                    <a:pt x="5856" y="4721"/>
                    <a:pt x="5111" y="4934"/>
                  </a:cubicBezTo>
                  <a:cubicBezTo>
                    <a:pt x="5040" y="4970"/>
                    <a:pt x="4933" y="4970"/>
                    <a:pt x="4863" y="5005"/>
                  </a:cubicBezTo>
                  <a:cubicBezTo>
                    <a:pt x="4812" y="5010"/>
                    <a:pt x="4763" y="5013"/>
                    <a:pt x="4715" y="5013"/>
                  </a:cubicBezTo>
                  <a:cubicBezTo>
                    <a:pt x="3409" y="5013"/>
                    <a:pt x="2979" y="3210"/>
                    <a:pt x="3869" y="2663"/>
                  </a:cubicBezTo>
                  <a:lnTo>
                    <a:pt x="3869" y="2663"/>
                  </a:lnTo>
                  <a:cubicBezTo>
                    <a:pt x="1339" y="3217"/>
                    <a:pt x="2226" y="6004"/>
                    <a:pt x="4416" y="6004"/>
                  </a:cubicBezTo>
                  <a:cubicBezTo>
                    <a:pt x="4470" y="6004"/>
                    <a:pt x="4524" y="6002"/>
                    <a:pt x="4579" y="5999"/>
                  </a:cubicBezTo>
                  <a:cubicBezTo>
                    <a:pt x="6105" y="5893"/>
                    <a:pt x="6779" y="4615"/>
                    <a:pt x="6957" y="3586"/>
                  </a:cubicBezTo>
                  <a:cubicBezTo>
                    <a:pt x="6992" y="3550"/>
                    <a:pt x="6992" y="3550"/>
                    <a:pt x="6992" y="3515"/>
                  </a:cubicBezTo>
                  <a:cubicBezTo>
                    <a:pt x="6992" y="3479"/>
                    <a:pt x="6992" y="3444"/>
                    <a:pt x="6992" y="3408"/>
                  </a:cubicBezTo>
                  <a:cubicBezTo>
                    <a:pt x="6992" y="3373"/>
                    <a:pt x="6992" y="3337"/>
                    <a:pt x="6992" y="3302"/>
                  </a:cubicBezTo>
                  <a:lnTo>
                    <a:pt x="6992" y="3231"/>
                  </a:lnTo>
                  <a:cubicBezTo>
                    <a:pt x="7028" y="3160"/>
                    <a:pt x="7028" y="3124"/>
                    <a:pt x="7028" y="3053"/>
                  </a:cubicBezTo>
                  <a:lnTo>
                    <a:pt x="7028" y="2982"/>
                  </a:lnTo>
                  <a:cubicBezTo>
                    <a:pt x="6992" y="1456"/>
                    <a:pt x="5856" y="143"/>
                    <a:pt x="4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2474422" y="430552"/>
              <a:ext cx="991562" cy="126385"/>
            </a:xfrm>
            <a:custGeom>
              <a:avLst/>
              <a:gdLst/>
              <a:ahLst/>
              <a:cxnLst/>
              <a:rect l="l" t="t" r="r" b="b"/>
              <a:pathLst>
                <a:path w="45112" h="5750" extrusionOk="0">
                  <a:moveTo>
                    <a:pt x="42982" y="0"/>
                  </a:moveTo>
                  <a:cubicBezTo>
                    <a:pt x="42272" y="1491"/>
                    <a:pt x="40036" y="2307"/>
                    <a:pt x="38758" y="2662"/>
                  </a:cubicBezTo>
                  <a:lnTo>
                    <a:pt x="37055" y="2662"/>
                  </a:lnTo>
                  <a:cubicBezTo>
                    <a:pt x="36913" y="2272"/>
                    <a:pt x="36380" y="1988"/>
                    <a:pt x="35742" y="1988"/>
                  </a:cubicBezTo>
                  <a:cubicBezTo>
                    <a:pt x="35103" y="1988"/>
                    <a:pt x="34570" y="2272"/>
                    <a:pt x="34428" y="2662"/>
                  </a:cubicBezTo>
                  <a:lnTo>
                    <a:pt x="0" y="2662"/>
                  </a:lnTo>
                  <a:lnTo>
                    <a:pt x="0" y="3088"/>
                  </a:lnTo>
                  <a:lnTo>
                    <a:pt x="34428" y="3088"/>
                  </a:lnTo>
                  <a:cubicBezTo>
                    <a:pt x="34570" y="3478"/>
                    <a:pt x="35103" y="3762"/>
                    <a:pt x="35742" y="3762"/>
                  </a:cubicBezTo>
                  <a:cubicBezTo>
                    <a:pt x="36380" y="3762"/>
                    <a:pt x="36913" y="3478"/>
                    <a:pt x="37055" y="3088"/>
                  </a:cubicBezTo>
                  <a:lnTo>
                    <a:pt x="38758" y="3088"/>
                  </a:lnTo>
                  <a:cubicBezTo>
                    <a:pt x="40036" y="3443"/>
                    <a:pt x="42272" y="4259"/>
                    <a:pt x="42982" y="5750"/>
                  </a:cubicBezTo>
                  <a:cubicBezTo>
                    <a:pt x="43408" y="4827"/>
                    <a:pt x="43408" y="4259"/>
                    <a:pt x="42982" y="3691"/>
                  </a:cubicBezTo>
                  <a:lnTo>
                    <a:pt x="42982" y="3691"/>
                  </a:lnTo>
                  <a:cubicBezTo>
                    <a:pt x="43058" y="3706"/>
                    <a:pt x="43135" y="3712"/>
                    <a:pt x="43214" y="3712"/>
                  </a:cubicBezTo>
                  <a:cubicBezTo>
                    <a:pt x="44095" y="3712"/>
                    <a:pt x="45112" y="2875"/>
                    <a:pt x="45112" y="2875"/>
                  </a:cubicBezTo>
                  <a:cubicBezTo>
                    <a:pt x="45112" y="2875"/>
                    <a:pt x="44095" y="2037"/>
                    <a:pt x="43214" y="2037"/>
                  </a:cubicBezTo>
                  <a:cubicBezTo>
                    <a:pt x="43135" y="2037"/>
                    <a:pt x="43058" y="2044"/>
                    <a:pt x="42982" y="2059"/>
                  </a:cubicBezTo>
                  <a:cubicBezTo>
                    <a:pt x="43408" y="1491"/>
                    <a:pt x="43408" y="923"/>
                    <a:pt x="42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4289003" y="430552"/>
              <a:ext cx="992353" cy="126385"/>
            </a:xfrm>
            <a:custGeom>
              <a:avLst/>
              <a:gdLst/>
              <a:ahLst/>
              <a:cxnLst/>
              <a:rect l="l" t="t" r="r" b="b"/>
              <a:pathLst>
                <a:path w="45148" h="5750" extrusionOk="0">
                  <a:moveTo>
                    <a:pt x="2130" y="0"/>
                  </a:moveTo>
                  <a:cubicBezTo>
                    <a:pt x="1704" y="923"/>
                    <a:pt x="1740" y="1491"/>
                    <a:pt x="2130" y="2059"/>
                  </a:cubicBezTo>
                  <a:cubicBezTo>
                    <a:pt x="2057" y="2044"/>
                    <a:pt x="1982" y="2037"/>
                    <a:pt x="1906" y="2037"/>
                  </a:cubicBezTo>
                  <a:cubicBezTo>
                    <a:pt x="1047" y="2037"/>
                    <a:pt x="1" y="2875"/>
                    <a:pt x="1" y="2875"/>
                  </a:cubicBezTo>
                  <a:cubicBezTo>
                    <a:pt x="1" y="2875"/>
                    <a:pt x="1047" y="3712"/>
                    <a:pt x="1906" y="3712"/>
                  </a:cubicBezTo>
                  <a:cubicBezTo>
                    <a:pt x="1982" y="3712"/>
                    <a:pt x="2057" y="3706"/>
                    <a:pt x="2130" y="3691"/>
                  </a:cubicBezTo>
                  <a:lnTo>
                    <a:pt x="2130" y="3691"/>
                  </a:lnTo>
                  <a:cubicBezTo>
                    <a:pt x="1740" y="4259"/>
                    <a:pt x="1704" y="4827"/>
                    <a:pt x="2130" y="5750"/>
                  </a:cubicBezTo>
                  <a:cubicBezTo>
                    <a:pt x="2840" y="4259"/>
                    <a:pt x="5076" y="3443"/>
                    <a:pt x="6389" y="3088"/>
                  </a:cubicBezTo>
                  <a:lnTo>
                    <a:pt x="8057" y="3088"/>
                  </a:lnTo>
                  <a:cubicBezTo>
                    <a:pt x="8199" y="3478"/>
                    <a:pt x="8732" y="3762"/>
                    <a:pt x="9371" y="3762"/>
                  </a:cubicBezTo>
                  <a:cubicBezTo>
                    <a:pt x="10010" y="3762"/>
                    <a:pt x="10542" y="3478"/>
                    <a:pt x="10684" y="3088"/>
                  </a:cubicBezTo>
                  <a:lnTo>
                    <a:pt x="45147" y="3088"/>
                  </a:lnTo>
                  <a:lnTo>
                    <a:pt x="45147" y="2662"/>
                  </a:lnTo>
                  <a:lnTo>
                    <a:pt x="10684" y="2662"/>
                  </a:lnTo>
                  <a:cubicBezTo>
                    <a:pt x="10542" y="2272"/>
                    <a:pt x="10010" y="1988"/>
                    <a:pt x="9371" y="1988"/>
                  </a:cubicBezTo>
                  <a:cubicBezTo>
                    <a:pt x="8732" y="1988"/>
                    <a:pt x="8199" y="2272"/>
                    <a:pt x="8057" y="2662"/>
                  </a:cubicBezTo>
                  <a:lnTo>
                    <a:pt x="6389" y="2662"/>
                  </a:lnTo>
                  <a:cubicBezTo>
                    <a:pt x="5076" y="2307"/>
                    <a:pt x="2840" y="1491"/>
                    <a:pt x="2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6" name="Google Shape;636;p23"/>
          <p:cNvSpPr/>
          <p:nvPr/>
        </p:nvSpPr>
        <p:spPr>
          <a:xfrm>
            <a:off x="286899" y="1928852"/>
            <a:ext cx="88184" cy="1185821"/>
          </a:xfrm>
          <a:custGeom>
            <a:avLst/>
            <a:gdLst/>
            <a:ahLst/>
            <a:cxnLst/>
            <a:rect l="l" t="t" r="r" b="b"/>
            <a:pathLst>
              <a:path w="4012" h="53950" extrusionOk="0">
                <a:moveTo>
                  <a:pt x="2023" y="0"/>
                </a:moveTo>
                <a:cubicBezTo>
                  <a:pt x="1846" y="36"/>
                  <a:pt x="1456" y="958"/>
                  <a:pt x="1527" y="1207"/>
                </a:cubicBezTo>
                <a:cubicBezTo>
                  <a:pt x="1462" y="1111"/>
                  <a:pt x="1304" y="1073"/>
                  <a:pt x="1111" y="1073"/>
                </a:cubicBezTo>
                <a:cubicBezTo>
                  <a:pt x="876" y="1073"/>
                  <a:pt x="589" y="1129"/>
                  <a:pt x="355" y="1207"/>
                </a:cubicBezTo>
                <a:cubicBezTo>
                  <a:pt x="355" y="1207"/>
                  <a:pt x="1314" y="2023"/>
                  <a:pt x="1704" y="3620"/>
                </a:cubicBezTo>
                <a:cubicBezTo>
                  <a:pt x="1704" y="3620"/>
                  <a:pt x="1669" y="2804"/>
                  <a:pt x="1562" y="2236"/>
                </a:cubicBezTo>
                <a:cubicBezTo>
                  <a:pt x="1483" y="1921"/>
                  <a:pt x="1560" y="1742"/>
                  <a:pt x="1691" y="1742"/>
                </a:cubicBezTo>
                <a:cubicBezTo>
                  <a:pt x="1738" y="1742"/>
                  <a:pt x="1791" y="1764"/>
                  <a:pt x="1846" y="1810"/>
                </a:cubicBezTo>
                <a:lnTo>
                  <a:pt x="1846" y="6460"/>
                </a:lnTo>
                <a:lnTo>
                  <a:pt x="1598" y="6460"/>
                </a:lnTo>
                <a:cubicBezTo>
                  <a:pt x="1420" y="6460"/>
                  <a:pt x="1278" y="6602"/>
                  <a:pt x="1278" y="6779"/>
                </a:cubicBezTo>
                <a:cubicBezTo>
                  <a:pt x="1278" y="6957"/>
                  <a:pt x="1420" y="7099"/>
                  <a:pt x="1598" y="7099"/>
                </a:cubicBezTo>
                <a:lnTo>
                  <a:pt x="1846" y="7099"/>
                </a:lnTo>
                <a:lnTo>
                  <a:pt x="1846" y="15617"/>
                </a:lnTo>
                <a:cubicBezTo>
                  <a:pt x="1633" y="14836"/>
                  <a:pt x="1172" y="14304"/>
                  <a:pt x="391" y="14126"/>
                </a:cubicBezTo>
                <a:lnTo>
                  <a:pt x="391" y="14126"/>
                </a:lnTo>
                <a:cubicBezTo>
                  <a:pt x="0" y="14659"/>
                  <a:pt x="391" y="14943"/>
                  <a:pt x="781" y="15227"/>
                </a:cubicBezTo>
                <a:cubicBezTo>
                  <a:pt x="1278" y="15617"/>
                  <a:pt x="1669" y="16078"/>
                  <a:pt x="1846" y="16362"/>
                </a:cubicBezTo>
                <a:lnTo>
                  <a:pt x="1846" y="37587"/>
                </a:lnTo>
                <a:cubicBezTo>
                  <a:pt x="1669" y="37907"/>
                  <a:pt x="1314" y="38368"/>
                  <a:pt x="781" y="38723"/>
                </a:cubicBezTo>
                <a:cubicBezTo>
                  <a:pt x="391" y="39007"/>
                  <a:pt x="0" y="39291"/>
                  <a:pt x="391" y="39823"/>
                </a:cubicBezTo>
                <a:cubicBezTo>
                  <a:pt x="1172" y="39646"/>
                  <a:pt x="1633" y="39113"/>
                  <a:pt x="1846" y="38333"/>
                </a:cubicBezTo>
                <a:lnTo>
                  <a:pt x="1846" y="46851"/>
                </a:lnTo>
                <a:lnTo>
                  <a:pt x="1598" y="46851"/>
                </a:lnTo>
                <a:cubicBezTo>
                  <a:pt x="1420" y="46851"/>
                  <a:pt x="1278" y="46993"/>
                  <a:pt x="1278" y="47170"/>
                </a:cubicBezTo>
                <a:cubicBezTo>
                  <a:pt x="1278" y="47383"/>
                  <a:pt x="1420" y="47525"/>
                  <a:pt x="1598" y="47525"/>
                </a:cubicBezTo>
                <a:lnTo>
                  <a:pt x="1846" y="47525"/>
                </a:lnTo>
                <a:lnTo>
                  <a:pt x="1846" y="52139"/>
                </a:lnTo>
                <a:cubicBezTo>
                  <a:pt x="1800" y="52185"/>
                  <a:pt x="1751" y="52208"/>
                  <a:pt x="1707" y="52208"/>
                </a:cubicBezTo>
                <a:cubicBezTo>
                  <a:pt x="1579" y="52208"/>
                  <a:pt x="1483" y="52028"/>
                  <a:pt x="1562" y="51713"/>
                </a:cubicBezTo>
                <a:cubicBezTo>
                  <a:pt x="1669" y="51146"/>
                  <a:pt x="1704" y="50329"/>
                  <a:pt x="1704" y="50329"/>
                </a:cubicBezTo>
                <a:lnTo>
                  <a:pt x="1704" y="50329"/>
                </a:lnTo>
                <a:cubicBezTo>
                  <a:pt x="1314" y="51926"/>
                  <a:pt x="355" y="52743"/>
                  <a:pt x="355" y="52743"/>
                </a:cubicBezTo>
                <a:cubicBezTo>
                  <a:pt x="589" y="52821"/>
                  <a:pt x="876" y="52877"/>
                  <a:pt x="1111" y="52877"/>
                </a:cubicBezTo>
                <a:cubicBezTo>
                  <a:pt x="1304" y="52877"/>
                  <a:pt x="1462" y="52839"/>
                  <a:pt x="1527" y="52743"/>
                </a:cubicBezTo>
                <a:lnTo>
                  <a:pt x="1527" y="52743"/>
                </a:lnTo>
                <a:cubicBezTo>
                  <a:pt x="1456" y="52991"/>
                  <a:pt x="1846" y="53914"/>
                  <a:pt x="2023" y="53949"/>
                </a:cubicBezTo>
                <a:cubicBezTo>
                  <a:pt x="2165" y="53914"/>
                  <a:pt x="2556" y="52991"/>
                  <a:pt x="2485" y="52743"/>
                </a:cubicBezTo>
                <a:lnTo>
                  <a:pt x="2485" y="52743"/>
                </a:lnTo>
                <a:cubicBezTo>
                  <a:pt x="2565" y="52839"/>
                  <a:pt x="2725" y="52877"/>
                  <a:pt x="2915" y="52877"/>
                </a:cubicBezTo>
                <a:cubicBezTo>
                  <a:pt x="3146" y="52877"/>
                  <a:pt x="3422" y="52821"/>
                  <a:pt x="3656" y="52743"/>
                </a:cubicBezTo>
                <a:cubicBezTo>
                  <a:pt x="3656" y="52743"/>
                  <a:pt x="2698" y="51926"/>
                  <a:pt x="2307" y="50329"/>
                </a:cubicBezTo>
                <a:lnTo>
                  <a:pt x="2307" y="50329"/>
                </a:lnTo>
                <a:cubicBezTo>
                  <a:pt x="2307" y="50329"/>
                  <a:pt x="2343" y="51146"/>
                  <a:pt x="2485" y="51713"/>
                </a:cubicBezTo>
                <a:cubicBezTo>
                  <a:pt x="2537" y="52028"/>
                  <a:pt x="2454" y="52208"/>
                  <a:pt x="2321" y="52208"/>
                </a:cubicBezTo>
                <a:cubicBezTo>
                  <a:pt x="2274" y="52208"/>
                  <a:pt x="2221" y="52185"/>
                  <a:pt x="2165" y="52139"/>
                </a:cubicBezTo>
                <a:lnTo>
                  <a:pt x="2165" y="47525"/>
                </a:lnTo>
                <a:lnTo>
                  <a:pt x="2414" y="47525"/>
                </a:lnTo>
                <a:cubicBezTo>
                  <a:pt x="2591" y="47525"/>
                  <a:pt x="2769" y="47383"/>
                  <a:pt x="2769" y="47170"/>
                </a:cubicBezTo>
                <a:cubicBezTo>
                  <a:pt x="2769" y="46993"/>
                  <a:pt x="2627" y="46851"/>
                  <a:pt x="2414" y="46851"/>
                </a:cubicBezTo>
                <a:lnTo>
                  <a:pt x="2165" y="46851"/>
                </a:lnTo>
                <a:lnTo>
                  <a:pt x="2165" y="38333"/>
                </a:lnTo>
                <a:cubicBezTo>
                  <a:pt x="2378" y="39113"/>
                  <a:pt x="2840" y="39646"/>
                  <a:pt x="3621" y="39823"/>
                </a:cubicBezTo>
                <a:cubicBezTo>
                  <a:pt x="4011" y="39291"/>
                  <a:pt x="3656" y="39007"/>
                  <a:pt x="3230" y="38723"/>
                </a:cubicBezTo>
                <a:cubicBezTo>
                  <a:pt x="2733" y="38368"/>
                  <a:pt x="2378" y="37907"/>
                  <a:pt x="2165" y="37587"/>
                </a:cubicBezTo>
                <a:lnTo>
                  <a:pt x="2165" y="16362"/>
                </a:lnTo>
                <a:cubicBezTo>
                  <a:pt x="2378" y="16078"/>
                  <a:pt x="2733" y="15617"/>
                  <a:pt x="3230" y="15227"/>
                </a:cubicBezTo>
                <a:cubicBezTo>
                  <a:pt x="3656" y="14943"/>
                  <a:pt x="4011" y="14659"/>
                  <a:pt x="3621" y="14126"/>
                </a:cubicBezTo>
                <a:lnTo>
                  <a:pt x="3621" y="14126"/>
                </a:lnTo>
                <a:cubicBezTo>
                  <a:pt x="2840" y="14304"/>
                  <a:pt x="2378" y="14836"/>
                  <a:pt x="2165" y="15617"/>
                </a:cubicBezTo>
                <a:lnTo>
                  <a:pt x="2165" y="7099"/>
                </a:lnTo>
                <a:lnTo>
                  <a:pt x="2414" y="7099"/>
                </a:lnTo>
                <a:cubicBezTo>
                  <a:pt x="2591" y="7099"/>
                  <a:pt x="2769" y="6957"/>
                  <a:pt x="2769" y="6779"/>
                </a:cubicBezTo>
                <a:cubicBezTo>
                  <a:pt x="2769" y="6602"/>
                  <a:pt x="2627" y="6460"/>
                  <a:pt x="2414" y="6460"/>
                </a:cubicBezTo>
                <a:lnTo>
                  <a:pt x="2165" y="6460"/>
                </a:lnTo>
                <a:lnTo>
                  <a:pt x="2165" y="1810"/>
                </a:lnTo>
                <a:cubicBezTo>
                  <a:pt x="2221" y="1764"/>
                  <a:pt x="2274" y="1742"/>
                  <a:pt x="2321" y="1742"/>
                </a:cubicBezTo>
                <a:cubicBezTo>
                  <a:pt x="2454" y="1742"/>
                  <a:pt x="2537" y="1921"/>
                  <a:pt x="2485" y="2236"/>
                </a:cubicBezTo>
                <a:cubicBezTo>
                  <a:pt x="2343" y="2804"/>
                  <a:pt x="2307" y="3620"/>
                  <a:pt x="2307" y="3620"/>
                </a:cubicBezTo>
                <a:cubicBezTo>
                  <a:pt x="2698" y="2023"/>
                  <a:pt x="3656" y="1207"/>
                  <a:pt x="3656" y="1207"/>
                </a:cubicBezTo>
                <a:cubicBezTo>
                  <a:pt x="3422" y="1129"/>
                  <a:pt x="3146" y="1073"/>
                  <a:pt x="2915" y="1073"/>
                </a:cubicBezTo>
                <a:cubicBezTo>
                  <a:pt x="2725" y="1073"/>
                  <a:pt x="2565" y="1111"/>
                  <a:pt x="2485" y="1207"/>
                </a:cubicBezTo>
                <a:cubicBezTo>
                  <a:pt x="2556" y="958"/>
                  <a:pt x="2165" y="36"/>
                  <a:pt x="20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23"/>
          <p:cNvSpPr/>
          <p:nvPr/>
        </p:nvSpPr>
        <p:spPr>
          <a:xfrm>
            <a:off x="8769709" y="1928852"/>
            <a:ext cx="87392" cy="1185821"/>
          </a:xfrm>
          <a:custGeom>
            <a:avLst/>
            <a:gdLst/>
            <a:ahLst/>
            <a:cxnLst/>
            <a:rect l="l" t="t" r="r" b="b"/>
            <a:pathLst>
              <a:path w="3976" h="53950" extrusionOk="0">
                <a:moveTo>
                  <a:pt x="1988" y="0"/>
                </a:moveTo>
                <a:cubicBezTo>
                  <a:pt x="1811" y="36"/>
                  <a:pt x="1456" y="958"/>
                  <a:pt x="1527" y="1207"/>
                </a:cubicBezTo>
                <a:cubicBezTo>
                  <a:pt x="1447" y="1111"/>
                  <a:pt x="1280" y="1073"/>
                  <a:pt x="1085" y="1073"/>
                </a:cubicBezTo>
                <a:cubicBezTo>
                  <a:pt x="848" y="1073"/>
                  <a:pt x="570" y="1129"/>
                  <a:pt x="356" y="1207"/>
                </a:cubicBezTo>
                <a:cubicBezTo>
                  <a:pt x="356" y="1207"/>
                  <a:pt x="1314" y="2023"/>
                  <a:pt x="1669" y="3620"/>
                </a:cubicBezTo>
                <a:cubicBezTo>
                  <a:pt x="1669" y="3620"/>
                  <a:pt x="1669" y="2804"/>
                  <a:pt x="1527" y="2236"/>
                </a:cubicBezTo>
                <a:cubicBezTo>
                  <a:pt x="1448" y="1921"/>
                  <a:pt x="1544" y="1742"/>
                  <a:pt x="1671" y="1742"/>
                </a:cubicBezTo>
                <a:cubicBezTo>
                  <a:pt x="1716" y="1742"/>
                  <a:pt x="1765" y="1764"/>
                  <a:pt x="1811" y="1810"/>
                </a:cubicBezTo>
                <a:lnTo>
                  <a:pt x="1811" y="6460"/>
                </a:lnTo>
                <a:lnTo>
                  <a:pt x="1562" y="6460"/>
                </a:lnTo>
                <a:cubicBezTo>
                  <a:pt x="1385" y="6460"/>
                  <a:pt x="1243" y="6602"/>
                  <a:pt x="1243" y="6779"/>
                </a:cubicBezTo>
                <a:cubicBezTo>
                  <a:pt x="1243" y="6957"/>
                  <a:pt x="1385" y="7099"/>
                  <a:pt x="1562" y="7099"/>
                </a:cubicBezTo>
                <a:lnTo>
                  <a:pt x="1811" y="7099"/>
                </a:lnTo>
                <a:lnTo>
                  <a:pt x="1811" y="15617"/>
                </a:lnTo>
                <a:cubicBezTo>
                  <a:pt x="1598" y="14836"/>
                  <a:pt x="1172" y="14304"/>
                  <a:pt x="356" y="14126"/>
                </a:cubicBezTo>
                <a:lnTo>
                  <a:pt x="356" y="14126"/>
                </a:lnTo>
                <a:cubicBezTo>
                  <a:pt x="1" y="14659"/>
                  <a:pt x="356" y="14943"/>
                  <a:pt x="746" y="15227"/>
                </a:cubicBezTo>
                <a:cubicBezTo>
                  <a:pt x="1278" y="15617"/>
                  <a:pt x="1633" y="16078"/>
                  <a:pt x="1811" y="16362"/>
                </a:cubicBezTo>
                <a:lnTo>
                  <a:pt x="1811" y="37587"/>
                </a:lnTo>
                <a:cubicBezTo>
                  <a:pt x="1633" y="37907"/>
                  <a:pt x="1278" y="38368"/>
                  <a:pt x="746" y="38723"/>
                </a:cubicBezTo>
                <a:cubicBezTo>
                  <a:pt x="356" y="39007"/>
                  <a:pt x="1" y="39291"/>
                  <a:pt x="356" y="39823"/>
                </a:cubicBezTo>
                <a:cubicBezTo>
                  <a:pt x="1172" y="39646"/>
                  <a:pt x="1598" y="39113"/>
                  <a:pt x="1811" y="38333"/>
                </a:cubicBezTo>
                <a:lnTo>
                  <a:pt x="1811" y="46851"/>
                </a:lnTo>
                <a:lnTo>
                  <a:pt x="1562" y="46851"/>
                </a:lnTo>
                <a:cubicBezTo>
                  <a:pt x="1385" y="46851"/>
                  <a:pt x="1243" y="46993"/>
                  <a:pt x="1243" y="47170"/>
                </a:cubicBezTo>
                <a:cubicBezTo>
                  <a:pt x="1243" y="47383"/>
                  <a:pt x="1385" y="47525"/>
                  <a:pt x="1562" y="47525"/>
                </a:cubicBezTo>
                <a:lnTo>
                  <a:pt x="1811" y="47525"/>
                </a:lnTo>
                <a:lnTo>
                  <a:pt x="1811" y="52139"/>
                </a:lnTo>
                <a:cubicBezTo>
                  <a:pt x="1765" y="52185"/>
                  <a:pt x="1716" y="52208"/>
                  <a:pt x="1671" y="52208"/>
                </a:cubicBezTo>
                <a:cubicBezTo>
                  <a:pt x="1544" y="52208"/>
                  <a:pt x="1448" y="52028"/>
                  <a:pt x="1527" y="51713"/>
                </a:cubicBezTo>
                <a:cubicBezTo>
                  <a:pt x="1669" y="51146"/>
                  <a:pt x="1669" y="50329"/>
                  <a:pt x="1669" y="50329"/>
                </a:cubicBezTo>
                <a:lnTo>
                  <a:pt x="1669" y="50329"/>
                </a:lnTo>
                <a:cubicBezTo>
                  <a:pt x="1314" y="51926"/>
                  <a:pt x="356" y="52743"/>
                  <a:pt x="356" y="52743"/>
                </a:cubicBezTo>
                <a:cubicBezTo>
                  <a:pt x="570" y="52821"/>
                  <a:pt x="848" y="52877"/>
                  <a:pt x="1085" y="52877"/>
                </a:cubicBezTo>
                <a:cubicBezTo>
                  <a:pt x="1280" y="52877"/>
                  <a:pt x="1447" y="52839"/>
                  <a:pt x="1527" y="52743"/>
                </a:cubicBezTo>
                <a:lnTo>
                  <a:pt x="1527" y="52743"/>
                </a:lnTo>
                <a:cubicBezTo>
                  <a:pt x="1456" y="52991"/>
                  <a:pt x="1811" y="53914"/>
                  <a:pt x="1988" y="53949"/>
                </a:cubicBezTo>
                <a:cubicBezTo>
                  <a:pt x="2130" y="53914"/>
                  <a:pt x="2521" y="52991"/>
                  <a:pt x="2450" y="52743"/>
                </a:cubicBezTo>
                <a:lnTo>
                  <a:pt x="2450" y="52743"/>
                </a:lnTo>
                <a:cubicBezTo>
                  <a:pt x="2530" y="52839"/>
                  <a:pt x="2697" y="52877"/>
                  <a:pt x="2892" y="52877"/>
                </a:cubicBezTo>
                <a:cubicBezTo>
                  <a:pt x="3128" y="52877"/>
                  <a:pt x="3407" y="52821"/>
                  <a:pt x="3621" y="52743"/>
                </a:cubicBezTo>
                <a:cubicBezTo>
                  <a:pt x="3621" y="52743"/>
                  <a:pt x="2663" y="51926"/>
                  <a:pt x="2272" y="50329"/>
                </a:cubicBezTo>
                <a:lnTo>
                  <a:pt x="2272" y="50329"/>
                </a:lnTo>
                <a:cubicBezTo>
                  <a:pt x="2272" y="50329"/>
                  <a:pt x="2308" y="51146"/>
                  <a:pt x="2450" y="51713"/>
                </a:cubicBezTo>
                <a:cubicBezTo>
                  <a:pt x="2502" y="52028"/>
                  <a:pt x="2419" y="52208"/>
                  <a:pt x="2285" y="52208"/>
                </a:cubicBezTo>
                <a:cubicBezTo>
                  <a:pt x="2239" y="52208"/>
                  <a:pt x="2186" y="52185"/>
                  <a:pt x="2130" y="52139"/>
                </a:cubicBezTo>
                <a:lnTo>
                  <a:pt x="2130" y="47525"/>
                </a:lnTo>
                <a:lnTo>
                  <a:pt x="2379" y="47525"/>
                </a:lnTo>
                <a:cubicBezTo>
                  <a:pt x="2592" y="47525"/>
                  <a:pt x="2734" y="47383"/>
                  <a:pt x="2734" y="47170"/>
                </a:cubicBezTo>
                <a:cubicBezTo>
                  <a:pt x="2734" y="46993"/>
                  <a:pt x="2592" y="46851"/>
                  <a:pt x="2379" y="46851"/>
                </a:cubicBezTo>
                <a:lnTo>
                  <a:pt x="2130" y="46851"/>
                </a:lnTo>
                <a:lnTo>
                  <a:pt x="2130" y="38333"/>
                </a:lnTo>
                <a:cubicBezTo>
                  <a:pt x="2379" y="39113"/>
                  <a:pt x="2805" y="39646"/>
                  <a:pt x="3585" y="39823"/>
                </a:cubicBezTo>
                <a:cubicBezTo>
                  <a:pt x="3976" y="39291"/>
                  <a:pt x="3621" y="39007"/>
                  <a:pt x="3195" y="38723"/>
                </a:cubicBezTo>
                <a:cubicBezTo>
                  <a:pt x="2698" y="38368"/>
                  <a:pt x="2343" y="37907"/>
                  <a:pt x="2130" y="37587"/>
                </a:cubicBezTo>
                <a:lnTo>
                  <a:pt x="2130" y="16362"/>
                </a:lnTo>
                <a:cubicBezTo>
                  <a:pt x="2343" y="16078"/>
                  <a:pt x="2698" y="15617"/>
                  <a:pt x="3195" y="15227"/>
                </a:cubicBezTo>
                <a:cubicBezTo>
                  <a:pt x="3621" y="14943"/>
                  <a:pt x="3976" y="14659"/>
                  <a:pt x="3585" y="14126"/>
                </a:cubicBezTo>
                <a:lnTo>
                  <a:pt x="3585" y="14126"/>
                </a:lnTo>
                <a:cubicBezTo>
                  <a:pt x="2805" y="14304"/>
                  <a:pt x="2379" y="14836"/>
                  <a:pt x="2130" y="15617"/>
                </a:cubicBezTo>
                <a:lnTo>
                  <a:pt x="2130" y="7099"/>
                </a:lnTo>
                <a:lnTo>
                  <a:pt x="2379" y="7099"/>
                </a:lnTo>
                <a:cubicBezTo>
                  <a:pt x="2592" y="7099"/>
                  <a:pt x="2734" y="6957"/>
                  <a:pt x="2734" y="6779"/>
                </a:cubicBezTo>
                <a:cubicBezTo>
                  <a:pt x="2734" y="6602"/>
                  <a:pt x="2592" y="6460"/>
                  <a:pt x="2379" y="6460"/>
                </a:cubicBezTo>
                <a:lnTo>
                  <a:pt x="2130" y="6460"/>
                </a:lnTo>
                <a:lnTo>
                  <a:pt x="2130" y="1810"/>
                </a:lnTo>
                <a:cubicBezTo>
                  <a:pt x="2186" y="1764"/>
                  <a:pt x="2239" y="1742"/>
                  <a:pt x="2285" y="1742"/>
                </a:cubicBezTo>
                <a:cubicBezTo>
                  <a:pt x="2419" y="1742"/>
                  <a:pt x="2502" y="1921"/>
                  <a:pt x="2450" y="2236"/>
                </a:cubicBezTo>
                <a:cubicBezTo>
                  <a:pt x="2308" y="2804"/>
                  <a:pt x="2272" y="3620"/>
                  <a:pt x="2272" y="3620"/>
                </a:cubicBezTo>
                <a:cubicBezTo>
                  <a:pt x="2663" y="2023"/>
                  <a:pt x="3621" y="1207"/>
                  <a:pt x="3621" y="1207"/>
                </a:cubicBezTo>
                <a:cubicBezTo>
                  <a:pt x="3407" y="1129"/>
                  <a:pt x="3128" y="1073"/>
                  <a:pt x="2892" y="1073"/>
                </a:cubicBezTo>
                <a:cubicBezTo>
                  <a:pt x="2697" y="1073"/>
                  <a:pt x="2530" y="1111"/>
                  <a:pt x="2450" y="1207"/>
                </a:cubicBezTo>
                <a:cubicBezTo>
                  <a:pt x="2521" y="958"/>
                  <a:pt x="2130" y="36"/>
                  <a:pt x="19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8" name="Google Shape;638;p23"/>
          <p:cNvGrpSpPr/>
          <p:nvPr/>
        </p:nvGrpSpPr>
        <p:grpSpPr>
          <a:xfrm flipH="1">
            <a:off x="8424007" y="113298"/>
            <a:ext cx="612911" cy="572725"/>
            <a:chOff x="2142084" y="1031244"/>
            <a:chExt cx="762992" cy="712965"/>
          </a:xfrm>
        </p:grpSpPr>
        <p:sp>
          <p:nvSpPr>
            <p:cNvPr id="639" name="Google Shape;639;p23"/>
            <p:cNvSpPr/>
            <p:nvPr/>
          </p:nvSpPr>
          <p:spPr>
            <a:xfrm>
              <a:off x="2466619" y="1367626"/>
              <a:ext cx="438457" cy="376583"/>
            </a:xfrm>
            <a:custGeom>
              <a:avLst/>
              <a:gdLst/>
              <a:ahLst/>
              <a:cxnLst/>
              <a:rect l="l" t="t" r="r" b="b"/>
              <a:pathLst>
                <a:path w="19948" h="17133" extrusionOk="0">
                  <a:moveTo>
                    <a:pt x="7870" y="0"/>
                  </a:moveTo>
                  <a:cubicBezTo>
                    <a:pt x="7376" y="0"/>
                    <a:pt x="6880" y="57"/>
                    <a:pt x="6389" y="171"/>
                  </a:cubicBezTo>
                  <a:cubicBezTo>
                    <a:pt x="4863" y="562"/>
                    <a:pt x="3621" y="1520"/>
                    <a:pt x="2911" y="2833"/>
                  </a:cubicBezTo>
                  <a:cubicBezTo>
                    <a:pt x="1988" y="4466"/>
                    <a:pt x="1810" y="6383"/>
                    <a:pt x="2378" y="8370"/>
                  </a:cubicBezTo>
                  <a:cubicBezTo>
                    <a:pt x="2627" y="9151"/>
                    <a:pt x="2982" y="9932"/>
                    <a:pt x="3443" y="10677"/>
                  </a:cubicBezTo>
                  <a:cubicBezTo>
                    <a:pt x="3129" y="10504"/>
                    <a:pt x="2799" y="10428"/>
                    <a:pt x="2472" y="10428"/>
                  </a:cubicBezTo>
                  <a:cubicBezTo>
                    <a:pt x="1397" y="10428"/>
                    <a:pt x="354" y="11245"/>
                    <a:pt x="0" y="12062"/>
                  </a:cubicBezTo>
                  <a:cubicBezTo>
                    <a:pt x="213" y="12027"/>
                    <a:pt x="424" y="12011"/>
                    <a:pt x="635" y="12011"/>
                  </a:cubicBezTo>
                  <a:cubicBezTo>
                    <a:pt x="3706" y="12011"/>
                    <a:pt x="6728" y="15431"/>
                    <a:pt x="12174" y="16427"/>
                  </a:cubicBezTo>
                  <a:cubicBezTo>
                    <a:pt x="14272" y="16987"/>
                    <a:pt x="16146" y="17133"/>
                    <a:pt x="17529" y="17133"/>
                  </a:cubicBezTo>
                  <a:cubicBezTo>
                    <a:pt x="18954" y="17133"/>
                    <a:pt x="19857" y="16978"/>
                    <a:pt x="19947" y="16960"/>
                  </a:cubicBezTo>
                  <a:lnTo>
                    <a:pt x="19841" y="16356"/>
                  </a:lnTo>
                  <a:cubicBezTo>
                    <a:pt x="19809" y="16356"/>
                    <a:pt x="18941" y="16505"/>
                    <a:pt x="17544" y="16505"/>
                  </a:cubicBezTo>
                  <a:cubicBezTo>
                    <a:pt x="15815" y="16505"/>
                    <a:pt x="13275" y="16277"/>
                    <a:pt x="10506" y="15256"/>
                  </a:cubicBezTo>
                  <a:cubicBezTo>
                    <a:pt x="7454" y="13730"/>
                    <a:pt x="10187" y="11316"/>
                    <a:pt x="10790" y="11032"/>
                  </a:cubicBezTo>
                  <a:cubicBezTo>
                    <a:pt x="10508" y="10961"/>
                    <a:pt x="10241" y="10928"/>
                    <a:pt x="9991" y="10928"/>
                  </a:cubicBezTo>
                  <a:cubicBezTo>
                    <a:pt x="8002" y="10928"/>
                    <a:pt x="7068" y="13001"/>
                    <a:pt x="8235" y="14262"/>
                  </a:cubicBezTo>
                  <a:cubicBezTo>
                    <a:pt x="8128" y="14191"/>
                    <a:pt x="8057" y="14156"/>
                    <a:pt x="7951" y="14120"/>
                  </a:cubicBezTo>
                  <a:cubicBezTo>
                    <a:pt x="5573" y="12807"/>
                    <a:pt x="3692" y="10606"/>
                    <a:pt x="3017" y="8193"/>
                  </a:cubicBezTo>
                  <a:cubicBezTo>
                    <a:pt x="2485" y="6383"/>
                    <a:pt x="2627" y="4644"/>
                    <a:pt x="3443" y="3153"/>
                  </a:cubicBezTo>
                  <a:cubicBezTo>
                    <a:pt x="4118" y="1982"/>
                    <a:pt x="5218" y="1165"/>
                    <a:pt x="6567" y="810"/>
                  </a:cubicBezTo>
                  <a:cubicBezTo>
                    <a:pt x="7001" y="694"/>
                    <a:pt x="7449" y="637"/>
                    <a:pt x="7897" y="637"/>
                  </a:cubicBezTo>
                  <a:cubicBezTo>
                    <a:pt x="8948" y="637"/>
                    <a:pt x="10001" y="948"/>
                    <a:pt x="10897" y="1520"/>
                  </a:cubicBezTo>
                  <a:cubicBezTo>
                    <a:pt x="12884" y="2762"/>
                    <a:pt x="13452" y="5424"/>
                    <a:pt x="12210" y="7376"/>
                  </a:cubicBezTo>
                  <a:cubicBezTo>
                    <a:pt x="11713" y="8157"/>
                    <a:pt x="10968" y="8654"/>
                    <a:pt x="10116" y="8867"/>
                  </a:cubicBezTo>
                  <a:cubicBezTo>
                    <a:pt x="9853" y="8911"/>
                    <a:pt x="9576" y="8941"/>
                    <a:pt x="9302" y="8941"/>
                  </a:cubicBezTo>
                  <a:cubicBezTo>
                    <a:pt x="9133" y="8941"/>
                    <a:pt x="8965" y="8930"/>
                    <a:pt x="8803" y="8903"/>
                  </a:cubicBezTo>
                  <a:cubicBezTo>
                    <a:pt x="6289" y="8176"/>
                    <a:pt x="7677" y="5717"/>
                    <a:pt x="6992" y="5717"/>
                  </a:cubicBezTo>
                  <a:cubicBezTo>
                    <a:pt x="6874" y="5717"/>
                    <a:pt x="6695" y="5790"/>
                    <a:pt x="6425" y="5957"/>
                  </a:cubicBezTo>
                  <a:cubicBezTo>
                    <a:pt x="6460" y="5673"/>
                    <a:pt x="7063" y="4679"/>
                    <a:pt x="7134" y="3827"/>
                  </a:cubicBezTo>
                  <a:lnTo>
                    <a:pt x="7134" y="3827"/>
                  </a:lnTo>
                  <a:cubicBezTo>
                    <a:pt x="5147" y="4608"/>
                    <a:pt x="4756" y="7199"/>
                    <a:pt x="6708" y="8903"/>
                  </a:cubicBezTo>
                  <a:cubicBezTo>
                    <a:pt x="7499" y="9607"/>
                    <a:pt x="8308" y="9898"/>
                    <a:pt x="9087" y="9898"/>
                  </a:cubicBezTo>
                  <a:cubicBezTo>
                    <a:pt x="10230" y="9898"/>
                    <a:pt x="11309" y="9271"/>
                    <a:pt x="12174" y="8406"/>
                  </a:cubicBezTo>
                  <a:cubicBezTo>
                    <a:pt x="12387" y="8193"/>
                    <a:pt x="12565" y="7980"/>
                    <a:pt x="12742" y="7731"/>
                  </a:cubicBezTo>
                  <a:cubicBezTo>
                    <a:pt x="13985" y="5744"/>
                    <a:pt x="13665" y="3224"/>
                    <a:pt x="12068" y="1627"/>
                  </a:cubicBezTo>
                  <a:cubicBezTo>
                    <a:pt x="11819" y="1378"/>
                    <a:pt x="11536" y="1165"/>
                    <a:pt x="11252" y="952"/>
                  </a:cubicBezTo>
                  <a:cubicBezTo>
                    <a:pt x="10224" y="326"/>
                    <a:pt x="9055" y="0"/>
                    <a:pt x="7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2265238" y="1275222"/>
              <a:ext cx="280970" cy="296290"/>
            </a:xfrm>
            <a:custGeom>
              <a:avLst/>
              <a:gdLst/>
              <a:ahLst/>
              <a:cxnLst/>
              <a:rect l="l" t="t" r="r" b="b"/>
              <a:pathLst>
                <a:path w="12783" h="13480" extrusionOk="0">
                  <a:moveTo>
                    <a:pt x="3946" y="1"/>
                  </a:moveTo>
                  <a:cubicBezTo>
                    <a:pt x="2383" y="1"/>
                    <a:pt x="862" y="1146"/>
                    <a:pt x="538" y="2707"/>
                  </a:cubicBezTo>
                  <a:cubicBezTo>
                    <a:pt x="1" y="4522"/>
                    <a:pt x="1563" y="6245"/>
                    <a:pt x="3155" y="6245"/>
                  </a:cubicBezTo>
                  <a:cubicBezTo>
                    <a:pt x="3774" y="6245"/>
                    <a:pt x="4397" y="5985"/>
                    <a:pt x="4903" y="5369"/>
                  </a:cubicBezTo>
                  <a:cubicBezTo>
                    <a:pt x="5152" y="4979"/>
                    <a:pt x="5294" y="4553"/>
                    <a:pt x="5258" y="4127"/>
                  </a:cubicBezTo>
                  <a:lnTo>
                    <a:pt x="5258" y="4127"/>
                  </a:lnTo>
                  <a:cubicBezTo>
                    <a:pt x="4978" y="4804"/>
                    <a:pt x="4223" y="5082"/>
                    <a:pt x="3566" y="5082"/>
                  </a:cubicBezTo>
                  <a:cubicBezTo>
                    <a:pt x="3224" y="5082"/>
                    <a:pt x="2909" y="5006"/>
                    <a:pt x="2703" y="4872"/>
                  </a:cubicBezTo>
                  <a:cubicBezTo>
                    <a:pt x="3945" y="3843"/>
                    <a:pt x="1318" y="3098"/>
                    <a:pt x="1709" y="1749"/>
                  </a:cubicBezTo>
                  <a:cubicBezTo>
                    <a:pt x="2259" y="1086"/>
                    <a:pt x="3074" y="755"/>
                    <a:pt x="3909" y="755"/>
                  </a:cubicBezTo>
                  <a:cubicBezTo>
                    <a:pt x="4907" y="755"/>
                    <a:pt x="5934" y="1228"/>
                    <a:pt x="6571" y="2175"/>
                  </a:cubicBezTo>
                  <a:cubicBezTo>
                    <a:pt x="7565" y="3417"/>
                    <a:pt x="7743" y="5582"/>
                    <a:pt x="7530" y="7179"/>
                  </a:cubicBezTo>
                  <a:cubicBezTo>
                    <a:pt x="7317" y="9131"/>
                    <a:pt x="7672" y="11155"/>
                    <a:pt x="8736" y="12823"/>
                  </a:cubicBezTo>
                  <a:cubicBezTo>
                    <a:pt x="8701" y="13000"/>
                    <a:pt x="8736" y="13178"/>
                    <a:pt x="8878" y="13320"/>
                  </a:cubicBezTo>
                  <a:cubicBezTo>
                    <a:pt x="8967" y="13426"/>
                    <a:pt x="9091" y="13479"/>
                    <a:pt x="9216" y="13479"/>
                  </a:cubicBezTo>
                  <a:cubicBezTo>
                    <a:pt x="9340" y="13479"/>
                    <a:pt x="9464" y="13426"/>
                    <a:pt x="9553" y="13320"/>
                  </a:cubicBezTo>
                  <a:cubicBezTo>
                    <a:pt x="9766" y="13142"/>
                    <a:pt x="9766" y="12823"/>
                    <a:pt x="9553" y="12645"/>
                  </a:cubicBezTo>
                  <a:cubicBezTo>
                    <a:pt x="9482" y="12539"/>
                    <a:pt x="9375" y="12503"/>
                    <a:pt x="9304" y="12503"/>
                  </a:cubicBezTo>
                  <a:cubicBezTo>
                    <a:pt x="7849" y="10019"/>
                    <a:pt x="7814" y="7037"/>
                    <a:pt x="8914" y="4482"/>
                  </a:cubicBezTo>
                  <a:cubicBezTo>
                    <a:pt x="9411" y="3417"/>
                    <a:pt x="10156" y="3098"/>
                    <a:pt x="11185" y="2601"/>
                  </a:cubicBezTo>
                  <a:cubicBezTo>
                    <a:pt x="12321" y="2068"/>
                    <a:pt x="12250" y="1146"/>
                    <a:pt x="12783" y="45"/>
                  </a:cubicBezTo>
                  <a:lnTo>
                    <a:pt x="12783" y="45"/>
                  </a:lnTo>
                  <a:cubicBezTo>
                    <a:pt x="12641" y="81"/>
                    <a:pt x="12499" y="152"/>
                    <a:pt x="12392" y="223"/>
                  </a:cubicBezTo>
                  <a:cubicBezTo>
                    <a:pt x="10476" y="1075"/>
                    <a:pt x="9056" y="2672"/>
                    <a:pt x="8240" y="4553"/>
                  </a:cubicBezTo>
                  <a:cubicBezTo>
                    <a:pt x="7991" y="2601"/>
                    <a:pt x="6926" y="755"/>
                    <a:pt x="4903" y="152"/>
                  </a:cubicBezTo>
                  <a:cubicBezTo>
                    <a:pt x="4589" y="49"/>
                    <a:pt x="4267" y="1"/>
                    <a:pt x="3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2142084" y="1031244"/>
              <a:ext cx="314138" cy="352647"/>
            </a:xfrm>
            <a:custGeom>
              <a:avLst/>
              <a:gdLst/>
              <a:ahLst/>
              <a:cxnLst/>
              <a:rect l="l" t="t" r="r" b="b"/>
              <a:pathLst>
                <a:path w="14292" h="16044" extrusionOk="0">
                  <a:moveTo>
                    <a:pt x="9903" y="1"/>
                  </a:moveTo>
                  <a:lnTo>
                    <a:pt x="9903" y="1"/>
                  </a:lnTo>
                  <a:cubicBezTo>
                    <a:pt x="9016" y="391"/>
                    <a:pt x="8164" y="1704"/>
                    <a:pt x="8767" y="2769"/>
                  </a:cubicBezTo>
                  <a:cubicBezTo>
                    <a:pt x="8164" y="2414"/>
                    <a:pt x="7560" y="2130"/>
                    <a:pt x="6886" y="1917"/>
                  </a:cubicBezTo>
                  <a:cubicBezTo>
                    <a:pt x="6275" y="1741"/>
                    <a:pt x="5675" y="1653"/>
                    <a:pt x="5093" y="1653"/>
                  </a:cubicBezTo>
                  <a:cubicBezTo>
                    <a:pt x="4153" y="1653"/>
                    <a:pt x="3260" y="1883"/>
                    <a:pt x="2449" y="2343"/>
                  </a:cubicBezTo>
                  <a:cubicBezTo>
                    <a:pt x="1385" y="2911"/>
                    <a:pt x="639" y="3905"/>
                    <a:pt x="320" y="5147"/>
                  </a:cubicBezTo>
                  <a:cubicBezTo>
                    <a:pt x="0" y="6460"/>
                    <a:pt x="213" y="7880"/>
                    <a:pt x="959" y="9051"/>
                  </a:cubicBezTo>
                  <a:cubicBezTo>
                    <a:pt x="1101" y="9300"/>
                    <a:pt x="1278" y="9513"/>
                    <a:pt x="1491" y="9690"/>
                  </a:cubicBezTo>
                  <a:cubicBezTo>
                    <a:pt x="2248" y="10447"/>
                    <a:pt x="3267" y="10856"/>
                    <a:pt x="4305" y="10856"/>
                  </a:cubicBezTo>
                  <a:cubicBezTo>
                    <a:pt x="5017" y="10856"/>
                    <a:pt x="5738" y="10663"/>
                    <a:pt x="6389" y="10258"/>
                  </a:cubicBezTo>
                  <a:cubicBezTo>
                    <a:pt x="6602" y="10116"/>
                    <a:pt x="6779" y="9974"/>
                    <a:pt x="6921" y="9797"/>
                  </a:cubicBezTo>
                  <a:cubicBezTo>
                    <a:pt x="8093" y="8625"/>
                    <a:pt x="8732" y="6957"/>
                    <a:pt x="7347" y="5395"/>
                  </a:cubicBezTo>
                  <a:cubicBezTo>
                    <a:pt x="6728" y="4697"/>
                    <a:pt x="5967" y="4375"/>
                    <a:pt x="5258" y="4375"/>
                  </a:cubicBezTo>
                  <a:cubicBezTo>
                    <a:pt x="4381" y="4375"/>
                    <a:pt x="3583" y="4867"/>
                    <a:pt x="3230" y="5750"/>
                  </a:cubicBezTo>
                  <a:cubicBezTo>
                    <a:pt x="3940" y="5679"/>
                    <a:pt x="4721" y="5182"/>
                    <a:pt x="4969" y="5147"/>
                  </a:cubicBezTo>
                  <a:lnTo>
                    <a:pt x="4969" y="5147"/>
                  </a:lnTo>
                  <a:cubicBezTo>
                    <a:pt x="4604" y="5737"/>
                    <a:pt x="4789" y="5793"/>
                    <a:pt x="5188" y="5793"/>
                  </a:cubicBezTo>
                  <a:cubicBezTo>
                    <a:pt x="5282" y="5793"/>
                    <a:pt x="5388" y="5790"/>
                    <a:pt x="5501" y="5790"/>
                  </a:cubicBezTo>
                  <a:cubicBezTo>
                    <a:pt x="6122" y="5790"/>
                    <a:pt x="6967" y="5884"/>
                    <a:pt x="7312" y="7099"/>
                  </a:cubicBezTo>
                  <a:cubicBezTo>
                    <a:pt x="7383" y="7419"/>
                    <a:pt x="7383" y="7773"/>
                    <a:pt x="7312" y="8128"/>
                  </a:cubicBezTo>
                  <a:cubicBezTo>
                    <a:pt x="7134" y="8838"/>
                    <a:pt x="6708" y="9442"/>
                    <a:pt x="6105" y="9832"/>
                  </a:cubicBezTo>
                  <a:cubicBezTo>
                    <a:pt x="5538" y="10185"/>
                    <a:pt x="4907" y="10355"/>
                    <a:pt x="4284" y="10355"/>
                  </a:cubicBezTo>
                  <a:cubicBezTo>
                    <a:pt x="3154" y="10355"/>
                    <a:pt x="2048" y="9797"/>
                    <a:pt x="1385" y="8767"/>
                  </a:cubicBezTo>
                  <a:cubicBezTo>
                    <a:pt x="746" y="7738"/>
                    <a:pt x="533" y="6460"/>
                    <a:pt x="817" y="5253"/>
                  </a:cubicBezTo>
                  <a:cubicBezTo>
                    <a:pt x="1101" y="4189"/>
                    <a:pt x="1775" y="3301"/>
                    <a:pt x="2698" y="2769"/>
                  </a:cubicBezTo>
                  <a:cubicBezTo>
                    <a:pt x="3428" y="2361"/>
                    <a:pt x="4223" y="2161"/>
                    <a:pt x="5060" y="2161"/>
                  </a:cubicBezTo>
                  <a:cubicBezTo>
                    <a:pt x="5606" y="2161"/>
                    <a:pt x="6169" y="2246"/>
                    <a:pt x="6744" y="2414"/>
                  </a:cubicBezTo>
                  <a:cubicBezTo>
                    <a:pt x="8696" y="2982"/>
                    <a:pt x="10506" y="4473"/>
                    <a:pt x="11536" y="6389"/>
                  </a:cubicBezTo>
                  <a:cubicBezTo>
                    <a:pt x="11571" y="6496"/>
                    <a:pt x="11606" y="6567"/>
                    <a:pt x="11642" y="6638"/>
                  </a:cubicBezTo>
                  <a:cubicBezTo>
                    <a:pt x="11336" y="6351"/>
                    <a:pt x="10968" y="6219"/>
                    <a:pt x="10605" y="6219"/>
                  </a:cubicBezTo>
                  <a:cubicBezTo>
                    <a:pt x="9618" y="6219"/>
                    <a:pt x="8662" y="7192"/>
                    <a:pt x="9051" y="8696"/>
                  </a:cubicBezTo>
                  <a:cubicBezTo>
                    <a:pt x="9189" y="8374"/>
                    <a:pt x="10042" y="7769"/>
                    <a:pt x="10964" y="7769"/>
                  </a:cubicBezTo>
                  <a:cubicBezTo>
                    <a:pt x="11464" y="7769"/>
                    <a:pt x="11985" y="7948"/>
                    <a:pt x="12423" y="8448"/>
                  </a:cubicBezTo>
                  <a:cubicBezTo>
                    <a:pt x="13644" y="9879"/>
                    <a:pt x="13836" y="15804"/>
                    <a:pt x="13809" y="16036"/>
                  </a:cubicBezTo>
                  <a:lnTo>
                    <a:pt x="13809" y="16036"/>
                  </a:lnTo>
                  <a:cubicBezTo>
                    <a:pt x="13854" y="15831"/>
                    <a:pt x="14292" y="13159"/>
                    <a:pt x="13381" y="9797"/>
                  </a:cubicBezTo>
                  <a:cubicBezTo>
                    <a:pt x="12529" y="5111"/>
                    <a:pt x="9441" y="2662"/>
                    <a:pt x="9903" y="1"/>
                  </a:cubicBezTo>
                  <a:close/>
                  <a:moveTo>
                    <a:pt x="13809" y="16036"/>
                  </a:moveTo>
                  <a:cubicBezTo>
                    <a:pt x="13808" y="16039"/>
                    <a:pt x="13808" y="16041"/>
                    <a:pt x="13807" y="16043"/>
                  </a:cubicBezTo>
                  <a:cubicBezTo>
                    <a:pt x="13808" y="16043"/>
                    <a:pt x="13808" y="16040"/>
                    <a:pt x="13809" y="16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2468179" y="1159959"/>
              <a:ext cx="108449" cy="152937"/>
            </a:xfrm>
            <a:custGeom>
              <a:avLst/>
              <a:gdLst/>
              <a:ahLst/>
              <a:cxnLst/>
              <a:rect l="l" t="t" r="r" b="b"/>
              <a:pathLst>
                <a:path w="4934" h="6958" extrusionOk="0">
                  <a:moveTo>
                    <a:pt x="3940" y="1"/>
                  </a:moveTo>
                  <a:lnTo>
                    <a:pt x="3940" y="1"/>
                  </a:lnTo>
                  <a:cubicBezTo>
                    <a:pt x="1314" y="1669"/>
                    <a:pt x="320" y="2805"/>
                    <a:pt x="0" y="6957"/>
                  </a:cubicBezTo>
                  <a:cubicBezTo>
                    <a:pt x="284" y="4083"/>
                    <a:pt x="4934" y="2379"/>
                    <a:pt x="2840" y="2024"/>
                  </a:cubicBezTo>
                  <a:cubicBezTo>
                    <a:pt x="2840" y="2024"/>
                    <a:pt x="4047" y="1350"/>
                    <a:pt x="3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3" name="Google Shape;643;p23"/>
          <p:cNvGrpSpPr/>
          <p:nvPr/>
        </p:nvGrpSpPr>
        <p:grpSpPr>
          <a:xfrm>
            <a:off x="102198" y="113287"/>
            <a:ext cx="612911" cy="572725"/>
            <a:chOff x="2142084" y="1031244"/>
            <a:chExt cx="762992" cy="712965"/>
          </a:xfrm>
        </p:grpSpPr>
        <p:sp>
          <p:nvSpPr>
            <p:cNvPr id="644" name="Google Shape;644;p23"/>
            <p:cNvSpPr/>
            <p:nvPr/>
          </p:nvSpPr>
          <p:spPr>
            <a:xfrm>
              <a:off x="2466619" y="1367626"/>
              <a:ext cx="438457" cy="376583"/>
            </a:xfrm>
            <a:custGeom>
              <a:avLst/>
              <a:gdLst/>
              <a:ahLst/>
              <a:cxnLst/>
              <a:rect l="l" t="t" r="r" b="b"/>
              <a:pathLst>
                <a:path w="19948" h="17133" extrusionOk="0">
                  <a:moveTo>
                    <a:pt x="7870" y="0"/>
                  </a:moveTo>
                  <a:cubicBezTo>
                    <a:pt x="7376" y="0"/>
                    <a:pt x="6880" y="57"/>
                    <a:pt x="6389" y="171"/>
                  </a:cubicBezTo>
                  <a:cubicBezTo>
                    <a:pt x="4863" y="562"/>
                    <a:pt x="3621" y="1520"/>
                    <a:pt x="2911" y="2833"/>
                  </a:cubicBezTo>
                  <a:cubicBezTo>
                    <a:pt x="1988" y="4466"/>
                    <a:pt x="1810" y="6383"/>
                    <a:pt x="2378" y="8370"/>
                  </a:cubicBezTo>
                  <a:cubicBezTo>
                    <a:pt x="2627" y="9151"/>
                    <a:pt x="2982" y="9932"/>
                    <a:pt x="3443" y="10677"/>
                  </a:cubicBezTo>
                  <a:cubicBezTo>
                    <a:pt x="3129" y="10504"/>
                    <a:pt x="2799" y="10428"/>
                    <a:pt x="2472" y="10428"/>
                  </a:cubicBezTo>
                  <a:cubicBezTo>
                    <a:pt x="1397" y="10428"/>
                    <a:pt x="354" y="11245"/>
                    <a:pt x="0" y="12062"/>
                  </a:cubicBezTo>
                  <a:cubicBezTo>
                    <a:pt x="213" y="12027"/>
                    <a:pt x="424" y="12011"/>
                    <a:pt x="635" y="12011"/>
                  </a:cubicBezTo>
                  <a:cubicBezTo>
                    <a:pt x="3706" y="12011"/>
                    <a:pt x="6728" y="15431"/>
                    <a:pt x="12174" y="16427"/>
                  </a:cubicBezTo>
                  <a:cubicBezTo>
                    <a:pt x="14272" y="16987"/>
                    <a:pt x="16146" y="17133"/>
                    <a:pt x="17529" y="17133"/>
                  </a:cubicBezTo>
                  <a:cubicBezTo>
                    <a:pt x="18954" y="17133"/>
                    <a:pt x="19857" y="16978"/>
                    <a:pt x="19947" y="16960"/>
                  </a:cubicBezTo>
                  <a:lnTo>
                    <a:pt x="19841" y="16356"/>
                  </a:lnTo>
                  <a:cubicBezTo>
                    <a:pt x="19809" y="16356"/>
                    <a:pt x="18941" y="16505"/>
                    <a:pt x="17544" y="16505"/>
                  </a:cubicBezTo>
                  <a:cubicBezTo>
                    <a:pt x="15815" y="16505"/>
                    <a:pt x="13275" y="16277"/>
                    <a:pt x="10506" y="15256"/>
                  </a:cubicBezTo>
                  <a:cubicBezTo>
                    <a:pt x="7454" y="13730"/>
                    <a:pt x="10187" y="11316"/>
                    <a:pt x="10790" y="11032"/>
                  </a:cubicBezTo>
                  <a:cubicBezTo>
                    <a:pt x="10508" y="10961"/>
                    <a:pt x="10241" y="10928"/>
                    <a:pt x="9991" y="10928"/>
                  </a:cubicBezTo>
                  <a:cubicBezTo>
                    <a:pt x="8002" y="10928"/>
                    <a:pt x="7068" y="13001"/>
                    <a:pt x="8235" y="14262"/>
                  </a:cubicBezTo>
                  <a:cubicBezTo>
                    <a:pt x="8128" y="14191"/>
                    <a:pt x="8057" y="14156"/>
                    <a:pt x="7951" y="14120"/>
                  </a:cubicBezTo>
                  <a:cubicBezTo>
                    <a:pt x="5573" y="12807"/>
                    <a:pt x="3692" y="10606"/>
                    <a:pt x="3017" y="8193"/>
                  </a:cubicBezTo>
                  <a:cubicBezTo>
                    <a:pt x="2485" y="6383"/>
                    <a:pt x="2627" y="4644"/>
                    <a:pt x="3443" y="3153"/>
                  </a:cubicBezTo>
                  <a:cubicBezTo>
                    <a:pt x="4118" y="1982"/>
                    <a:pt x="5218" y="1165"/>
                    <a:pt x="6567" y="810"/>
                  </a:cubicBezTo>
                  <a:cubicBezTo>
                    <a:pt x="7001" y="694"/>
                    <a:pt x="7449" y="637"/>
                    <a:pt x="7897" y="637"/>
                  </a:cubicBezTo>
                  <a:cubicBezTo>
                    <a:pt x="8948" y="637"/>
                    <a:pt x="10001" y="948"/>
                    <a:pt x="10897" y="1520"/>
                  </a:cubicBezTo>
                  <a:cubicBezTo>
                    <a:pt x="12884" y="2762"/>
                    <a:pt x="13452" y="5424"/>
                    <a:pt x="12210" y="7376"/>
                  </a:cubicBezTo>
                  <a:cubicBezTo>
                    <a:pt x="11713" y="8157"/>
                    <a:pt x="10968" y="8654"/>
                    <a:pt x="10116" y="8867"/>
                  </a:cubicBezTo>
                  <a:cubicBezTo>
                    <a:pt x="9853" y="8911"/>
                    <a:pt x="9576" y="8941"/>
                    <a:pt x="9302" y="8941"/>
                  </a:cubicBezTo>
                  <a:cubicBezTo>
                    <a:pt x="9133" y="8941"/>
                    <a:pt x="8965" y="8930"/>
                    <a:pt x="8803" y="8903"/>
                  </a:cubicBezTo>
                  <a:cubicBezTo>
                    <a:pt x="6289" y="8176"/>
                    <a:pt x="7677" y="5717"/>
                    <a:pt x="6992" y="5717"/>
                  </a:cubicBezTo>
                  <a:cubicBezTo>
                    <a:pt x="6874" y="5717"/>
                    <a:pt x="6695" y="5790"/>
                    <a:pt x="6425" y="5957"/>
                  </a:cubicBezTo>
                  <a:cubicBezTo>
                    <a:pt x="6460" y="5673"/>
                    <a:pt x="7063" y="4679"/>
                    <a:pt x="7134" y="3827"/>
                  </a:cubicBezTo>
                  <a:lnTo>
                    <a:pt x="7134" y="3827"/>
                  </a:lnTo>
                  <a:cubicBezTo>
                    <a:pt x="5147" y="4608"/>
                    <a:pt x="4756" y="7199"/>
                    <a:pt x="6708" y="8903"/>
                  </a:cubicBezTo>
                  <a:cubicBezTo>
                    <a:pt x="7499" y="9607"/>
                    <a:pt x="8308" y="9898"/>
                    <a:pt x="9087" y="9898"/>
                  </a:cubicBezTo>
                  <a:cubicBezTo>
                    <a:pt x="10230" y="9898"/>
                    <a:pt x="11309" y="9271"/>
                    <a:pt x="12174" y="8406"/>
                  </a:cubicBezTo>
                  <a:cubicBezTo>
                    <a:pt x="12387" y="8193"/>
                    <a:pt x="12565" y="7980"/>
                    <a:pt x="12742" y="7731"/>
                  </a:cubicBezTo>
                  <a:cubicBezTo>
                    <a:pt x="13985" y="5744"/>
                    <a:pt x="13665" y="3224"/>
                    <a:pt x="12068" y="1627"/>
                  </a:cubicBezTo>
                  <a:cubicBezTo>
                    <a:pt x="11819" y="1378"/>
                    <a:pt x="11536" y="1165"/>
                    <a:pt x="11252" y="952"/>
                  </a:cubicBezTo>
                  <a:cubicBezTo>
                    <a:pt x="10224" y="326"/>
                    <a:pt x="9055" y="0"/>
                    <a:pt x="7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2265238" y="1275222"/>
              <a:ext cx="280970" cy="296290"/>
            </a:xfrm>
            <a:custGeom>
              <a:avLst/>
              <a:gdLst/>
              <a:ahLst/>
              <a:cxnLst/>
              <a:rect l="l" t="t" r="r" b="b"/>
              <a:pathLst>
                <a:path w="12783" h="13480" extrusionOk="0">
                  <a:moveTo>
                    <a:pt x="3946" y="1"/>
                  </a:moveTo>
                  <a:cubicBezTo>
                    <a:pt x="2383" y="1"/>
                    <a:pt x="862" y="1146"/>
                    <a:pt x="538" y="2707"/>
                  </a:cubicBezTo>
                  <a:cubicBezTo>
                    <a:pt x="1" y="4522"/>
                    <a:pt x="1563" y="6245"/>
                    <a:pt x="3155" y="6245"/>
                  </a:cubicBezTo>
                  <a:cubicBezTo>
                    <a:pt x="3774" y="6245"/>
                    <a:pt x="4397" y="5985"/>
                    <a:pt x="4903" y="5369"/>
                  </a:cubicBezTo>
                  <a:cubicBezTo>
                    <a:pt x="5152" y="4979"/>
                    <a:pt x="5294" y="4553"/>
                    <a:pt x="5258" y="4127"/>
                  </a:cubicBezTo>
                  <a:lnTo>
                    <a:pt x="5258" y="4127"/>
                  </a:lnTo>
                  <a:cubicBezTo>
                    <a:pt x="4978" y="4804"/>
                    <a:pt x="4223" y="5082"/>
                    <a:pt x="3566" y="5082"/>
                  </a:cubicBezTo>
                  <a:cubicBezTo>
                    <a:pt x="3224" y="5082"/>
                    <a:pt x="2909" y="5006"/>
                    <a:pt x="2703" y="4872"/>
                  </a:cubicBezTo>
                  <a:cubicBezTo>
                    <a:pt x="3945" y="3843"/>
                    <a:pt x="1318" y="3098"/>
                    <a:pt x="1709" y="1749"/>
                  </a:cubicBezTo>
                  <a:cubicBezTo>
                    <a:pt x="2259" y="1086"/>
                    <a:pt x="3074" y="755"/>
                    <a:pt x="3909" y="755"/>
                  </a:cubicBezTo>
                  <a:cubicBezTo>
                    <a:pt x="4907" y="755"/>
                    <a:pt x="5934" y="1228"/>
                    <a:pt x="6571" y="2175"/>
                  </a:cubicBezTo>
                  <a:cubicBezTo>
                    <a:pt x="7565" y="3417"/>
                    <a:pt x="7743" y="5582"/>
                    <a:pt x="7530" y="7179"/>
                  </a:cubicBezTo>
                  <a:cubicBezTo>
                    <a:pt x="7317" y="9131"/>
                    <a:pt x="7672" y="11155"/>
                    <a:pt x="8736" y="12823"/>
                  </a:cubicBezTo>
                  <a:cubicBezTo>
                    <a:pt x="8701" y="13000"/>
                    <a:pt x="8736" y="13178"/>
                    <a:pt x="8878" y="13320"/>
                  </a:cubicBezTo>
                  <a:cubicBezTo>
                    <a:pt x="8967" y="13426"/>
                    <a:pt x="9091" y="13479"/>
                    <a:pt x="9216" y="13479"/>
                  </a:cubicBezTo>
                  <a:cubicBezTo>
                    <a:pt x="9340" y="13479"/>
                    <a:pt x="9464" y="13426"/>
                    <a:pt x="9553" y="13320"/>
                  </a:cubicBezTo>
                  <a:cubicBezTo>
                    <a:pt x="9766" y="13142"/>
                    <a:pt x="9766" y="12823"/>
                    <a:pt x="9553" y="12645"/>
                  </a:cubicBezTo>
                  <a:cubicBezTo>
                    <a:pt x="9482" y="12539"/>
                    <a:pt x="9375" y="12503"/>
                    <a:pt x="9304" y="12503"/>
                  </a:cubicBezTo>
                  <a:cubicBezTo>
                    <a:pt x="7849" y="10019"/>
                    <a:pt x="7814" y="7037"/>
                    <a:pt x="8914" y="4482"/>
                  </a:cubicBezTo>
                  <a:cubicBezTo>
                    <a:pt x="9411" y="3417"/>
                    <a:pt x="10156" y="3098"/>
                    <a:pt x="11185" y="2601"/>
                  </a:cubicBezTo>
                  <a:cubicBezTo>
                    <a:pt x="12321" y="2068"/>
                    <a:pt x="12250" y="1146"/>
                    <a:pt x="12783" y="45"/>
                  </a:cubicBezTo>
                  <a:lnTo>
                    <a:pt x="12783" y="45"/>
                  </a:lnTo>
                  <a:cubicBezTo>
                    <a:pt x="12641" y="81"/>
                    <a:pt x="12499" y="152"/>
                    <a:pt x="12392" y="223"/>
                  </a:cubicBezTo>
                  <a:cubicBezTo>
                    <a:pt x="10476" y="1075"/>
                    <a:pt x="9056" y="2672"/>
                    <a:pt x="8240" y="4553"/>
                  </a:cubicBezTo>
                  <a:cubicBezTo>
                    <a:pt x="7991" y="2601"/>
                    <a:pt x="6926" y="755"/>
                    <a:pt x="4903" y="152"/>
                  </a:cubicBezTo>
                  <a:cubicBezTo>
                    <a:pt x="4589" y="49"/>
                    <a:pt x="4267" y="1"/>
                    <a:pt x="3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142084" y="1031244"/>
              <a:ext cx="314138" cy="352647"/>
            </a:xfrm>
            <a:custGeom>
              <a:avLst/>
              <a:gdLst/>
              <a:ahLst/>
              <a:cxnLst/>
              <a:rect l="l" t="t" r="r" b="b"/>
              <a:pathLst>
                <a:path w="14292" h="16044" extrusionOk="0">
                  <a:moveTo>
                    <a:pt x="9903" y="1"/>
                  </a:moveTo>
                  <a:lnTo>
                    <a:pt x="9903" y="1"/>
                  </a:lnTo>
                  <a:cubicBezTo>
                    <a:pt x="9016" y="391"/>
                    <a:pt x="8164" y="1704"/>
                    <a:pt x="8767" y="2769"/>
                  </a:cubicBezTo>
                  <a:cubicBezTo>
                    <a:pt x="8164" y="2414"/>
                    <a:pt x="7560" y="2130"/>
                    <a:pt x="6886" y="1917"/>
                  </a:cubicBezTo>
                  <a:cubicBezTo>
                    <a:pt x="6275" y="1741"/>
                    <a:pt x="5675" y="1653"/>
                    <a:pt x="5093" y="1653"/>
                  </a:cubicBezTo>
                  <a:cubicBezTo>
                    <a:pt x="4153" y="1653"/>
                    <a:pt x="3260" y="1883"/>
                    <a:pt x="2449" y="2343"/>
                  </a:cubicBezTo>
                  <a:cubicBezTo>
                    <a:pt x="1385" y="2911"/>
                    <a:pt x="639" y="3905"/>
                    <a:pt x="320" y="5147"/>
                  </a:cubicBezTo>
                  <a:cubicBezTo>
                    <a:pt x="0" y="6460"/>
                    <a:pt x="213" y="7880"/>
                    <a:pt x="959" y="9051"/>
                  </a:cubicBezTo>
                  <a:cubicBezTo>
                    <a:pt x="1101" y="9300"/>
                    <a:pt x="1278" y="9513"/>
                    <a:pt x="1491" y="9690"/>
                  </a:cubicBezTo>
                  <a:cubicBezTo>
                    <a:pt x="2248" y="10447"/>
                    <a:pt x="3267" y="10856"/>
                    <a:pt x="4305" y="10856"/>
                  </a:cubicBezTo>
                  <a:cubicBezTo>
                    <a:pt x="5017" y="10856"/>
                    <a:pt x="5738" y="10663"/>
                    <a:pt x="6389" y="10258"/>
                  </a:cubicBezTo>
                  <a:cubicBezTo>
                    <a:pt x="6602" y="10116"/>
                    <a:pt x="6779" y="9974"/>
                    <a:pt x="6921" y="9797"/>
                  </a:cubicBezTo>
                  <a:cubicBezTo>
                    <a:pt x="8093" y="8625"/>
                    <a:pt x="8732" y="6957"/>
                    <a:pt x="7347" y="5395"/>
                  </a:cubicBezTo>
                  <a:cubicBezTo>
                    <a:pt x="6728" y="4697"/>
                    <a:pt x="5967" y="4375"/>
                    <a:pt x="5258" y="4375"/>
                  </a:cubicBezTo>
                  <a:cubicBezTo>
                    <a:pt x="4381" y="4375"/>
                    <a:pt x="3583" y="4867"/>
                    <a:pt x="3230" y="5750"/>
                  </a:cubicBezTo>
                  <a:cubicBezTo>
                    <a:pt x="3940" y="5679"/>
                    <a:pt x="4721" y="5182"/>
                    <a:pt x="4969" y="5147"/>
                  </a:cubicBezTo>
                  <a:lnTo>
                    <a:pt x="4969" y="5147"/>
                  </a:lnTo>
                  <a:cubicBezTo>
                    <a:pt x="4604" y="5737"/>
                    <a:pt x="4789" y="5793"/>
                    <a:pt x="5188" y="5793"/>
                  </a:cubicBezTo>
                  <a:cubicBezTo>
                    <a:pt x="5282" y="5793"/>
                    <a:pt x="5388" y="5790"/>
                    <a:pt x="5501" y="5790"/>
                  </a:cubicBezTo>
                  <a:cubicBezTo>
                    <a:pt x="6122" y="5790"/>
                    <a:pt x="6967" y="5884"/>
                    <a:pt x="7312" y="7099"/>
                  </a:cubicBezTo>
                  <a:cubicBezTo>
                    <a:pt x="7383" y="7419"/>
                    <a:pt x="7383" y="7773"/>
                    <a:pt x="7312" y="8128"/>
                  </a:cubicBezTo>
                  <a:cubicBezTo>
                    <a:pt x="7134" y="8838"/>
                    <a:pt x="6708" y="9442"/>
                    <a:pt x="6105" y="9832"/>
                  </a:cubicBezTo>
                  <a:cubicBezTo>
                    <a:pt x="5538" y="10185"/>
                    <a:pt x="4907" y="10355"/>
                    <a:pt x="4284" y="10355"/>
                  </a:cubicBezTo>
                  <a:cubicBezTo>
                    <a:pt x="3154" y="10355"/>
                    <a:pt x="2048" y="9797"/>
                    <a:pt x="1385" y="8767"/>
                  </a:cubicBezTo>
                  <a:cubicBezTo>
                    <a:pt x="746" y="7738"/>
                    <a:pt x="533" y="6460"/>
                    <a:pt x="817" y="5253"/>
                  </a:cubicBezTo>
                  <a:cubicBezTo>
                    <a:pt x="1101" y="4189"/>
                    <a:pt x="1775" y="3301"/>
                    <a:pt x="2698" y="2769"/>
                  </a:cubicBezTo>
                  <a:cubicBezTo>
                    <a:pt x="3428" y="2361"/>
                    <a:pt x="4223" y="2161"/>
                    <a:pt x="5060" y="2161"/>
                  </a:cubicBezTo>
                  <a:cubicBezTo>
                    <a:pt x="5606" y="2161"/>
                    <a:pt x="6169" y="2246"/>
                    <a:pt x="6744" y="2414"/>
                  </a:cubicBezTo>
                  <a:cubicBezTo>
                    <a:pt x="8696" y="2982"/>
                    <a:pt x="10506" y="4473"/>
                    <a:pt x="11536" y="6389"/>
                  </a:cubicBezTo>
                  <a:cubicBezTo>
                    <a:pt x="11571" y="6496"/>
                    <a:pt x="11606" y="6567"/>
                    <a:pt x="11642" y="6638"/>
                  </a:cubicBezTo>
                  <a:cubicBezTo>
                    <a:pt x="11336" y="6351"/>
                    <a:pt x="10968" y="6219"/>
                    <a:pt x="10605" y="6219"/>
                  </a:cubicBezTo>
                  <a:cubicBezTo>
                    <a:pt x="9618" y="6219"/>
                    <a:pt x="8662" y="7192"/>
                    <a:pt x="9051" y="8696"/>
                  </a:cubicBezTo>
                  <a:cubicBezTo>
                    <a:pt x="9189" y="8374"/>
                    <a:pt x="10042" y="7769"/>
                    <a:pt x="10964" y="7769"/>
                  </a:cubicBezTo>
                  <a:cubicBezTo>
                    <a:pt x="11464" y="7769"/>
                    <a:pt x="11985" y="7948"/>
                    <a:pt x="12423" y="8448"/>
                  </a:cubicBezTo>
                  <a:cubicBezTo>
                    <a:pt x="13644" y="9879"/>
                    <a:pt x="13836" y="15804"/>
                    <a:pt x="13809" y="16036"/>
                  </a:cubicBezTo>
                  <a:lnTo>
                    <a:pt x="13809" y="16036"/>
                  </a:lnTo>
                  <a:cubicBezTo>
                    <a:pt x="13854" y="15831"/>
                    <a:pt x="14292" y="13159"/>
                    <a:pt x="13381" y="9797"/>
                  </a:cubicBezTo>
                  <a:cubicBezTo>
                    <a:pt x="12529" y="5111"/>
                    <a:pt x="9441" y="2662"/>
                    <a:pt x="9903" y="1"/>
                  </a:cubicBezTo>
                  <a:close/>
                  <a:moveTo>
                    <a:pt x="13809" y="16036"/>
                  </a:moveTo>
                  <a:cubicBezTo>
                    <a:pt x="13808" y="16039"/>
                    <a:pt x="13808" y="16041"/>
                    <a:pt x="13807" y="16043"/>
                  </a:cubicBezTo>
                  <a:cubicBezTo>
                    <a:pt x="13808" y="16043"/>
                    <a:pt x="13808" y="16040"/>
                    <a:pt x="13809" y="16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2468179" y="1159959"/>
              <a:ext cx="108449" cy="152937"/>
            </a:xfrm>
            <a:custGeom>
              <a:avLst/>
              <a:gdLst/>
              <a:ahLst/>
              <a:cxnLst/>
              <a:rect l="l" t="t" r="r" b="b"/>
              <a:pathLst>
                <a:path w="4934" h="6958" extrusionOk="0">
                  <a:moveTo>
                    <a:pt x="3940" y="1"/>
                  </a:moveTo>
                  <a:lnTo>
                    <a:pt x="3940" y="1"/>
                  </a:lnTo>
                  <a:cubicBezTo>
                    <a:pt x="1314" y="1669"/>
                    <a:pt x="320" y="2805"/>
                    <a:pt x="0" y="6957"/>
                  </a:cubicBezTo>
                  <a:cubicBezTo>
                    <a:pt x="284" y="4083"/>
                    <a:pt x="4934" y="2379"/>
                    <a:pt x="2840" y="2024"/>
                  </a:cubicBezTo>
                  <a:cubicBezTo>
                    <a:pt x="2840" y="2024"/>
                    <a:pt x="4047" y="1350"/>
                    <a:pt x="3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48" name="Google Shape;64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9430512" flipH="1">
            <a:off x="79751" y="4209754"/>
            <a:ext cx="844300" cy="1011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23"/>
          <p:cNvPicPr preferRelativeResize="0"/>
          <p:nvPr/>
        </p:nvPicPr>
        <p:blipFill rotWithShape="1">
          <a:blip r:embed="rId4">
            <a:alphaModFix amt="52999"/>
          </a:blip>
          <a:srcRect/>
          <a:stretch/>
        </p:blipFill>
        <p:spPr>
          <a:xfrm rot="8100006">
            <a:off x="7904589" y="4550510"/>
            <a:ext cx="497121" cy="1068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23"/>
          <p:cNvPicPr preferRelativeResize="0"/>
          <p:nvPr/>
        </p:nvPicPr>
        <p:blipFill rotWithShape="1">
          <a:blip r:embed="rId5">
            <a:alphaModFix/>
          </a:blip>
          <a:srcRect r="41754" b="53733"/>
          <a:stretch/>
        </p:blipFill>
        <p:spPr>
          <a:xfrm>
            <a:off x="8477005" y="4632150"/>
            <a:ext cx="590665" cy="5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23"/>
          <p:cNvPicPr preferRelativeResize="0"/>
          <p:nvPr/>
        </p:nvPicPr>
        <p:blipFill rotWithShape="1">
          <a:blip r:embed="rId6">
            <a:alphaModFix amt="66000"/>
          </a:blip>
          <a:srcRect/>
          <a:stretch/>
        </p:blipFill>
        <p:spPr>
          <a:xfrm>
            <a:off x="1166250" y="4632150"/>
            <a:ext cx="505075" cy="5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035213" flipH="1">
            <a:off x="7347864" y="4795673"/>
            <a:ext cx="229545" cy="184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2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4117979" flipH="1">
            <a:off x="7622235" y="-27252"/>
            <a:ext cx="687680" cy="714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2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-3599975">
            <a:off x="858355" y="-42421"/>
            <a:ext cx="716864" cy="744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2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5400000">
            <a:off x="1773902" y="26644"/>
            <a:ext cx="458275" cy="293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2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719688" y="-178745"/>
            <a:ext cx="625130" cy="581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8" name="Google Shape;658;p24"/>
          <p:cNvPicPr preferRelativeResize="0"/>
          <p:nvPr/>
        </p:nvPicPr>
        <p:blipFill rotWithShape="1">
          <a:blip r:embed="rId2">
            <a:alphaModFix amt="40000"/>
          </a:blip>
          <a:srcRect t="15569"/>
          <a:stretch/>
        </p:blipFill>
        <p:spPr>
          <a:xfrm>
            <a:off x="-5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9" name="Google Shape;659;p24"/>
          <p:cNvGrpSpPr/>
          <p:nvPr/>
        </p:nvGrpSpPr>
        <p:grpSpPr>
          <a:xfrm>
            <a:off x="3168533" y="4542237"/>
            <a:ext cx="2806934" cy="329238"/>
            <a:chOff x="2474422" y="4672912"/>
            <a:chExt cx="2806934" cy="329238"/>
          </a:xfrm>
        </p:grpSpPr>
        <p:sp>
          <p:nvSpPr>
            <p:cNvPr id="660" name="Google Shape;660;p24"/>
            <p:cNvSpPr/>
            <p:nvPr/>
          </p:nvSpPr>
          <p:spPr>
            <a:xfrm>
              <a:off x="3737459" y="4724389"/>
              <a:ext cx="131858" cy="164630"/>
            </a:xfrm>
            <a:custGeom>
              <a:avLst/>
              <a:gdLst/>
              <a:ahLst/>
              <a:cxnLst/>
              <a:rect l="l" t="t" r="r" b="b"/>
              <a:pathLst>
                <a:path w="5999" h="7490" extrusionOk="0">
                  <a:moveTo>
                    <a:pt x="1100" y="1"/>
                  </a:moveTo>
                  <a:lnTo>
                    <a:pt x="1100" y="1"/>
                  </a:lnTo>
                  <a:cubicBezTo>
                    <a:pt x="0" y="1527"/>
                    <a:pt x="1065" y="2414"/>
                    <a:pt x="2307" y="3302"/>
                  </a:cubicBezTo>
                  <a:cubicBezTo>
                    <a:pt x="4721" y="5005"/>
                    <a:pt x="5998" y="7490"/>
                    <a:pt x="5998" y="7490"/>
                  </a:cubicBezTo>
                  <a:cubicBezTo>
                    <a:pt x="5714" y="3479"/>
                    <a:pt x="4437" y="675"/>
                    <a:pt x="1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3713610" y="4882184"/>
              <a:ext cx="136979" cy="59896"/>
            </a:xfrm>
            <a:custGeom>
              <a:avLst/>
              <a:gdLst/>
              <a:ahLst/>
              <a:cxnLst/>
              <a:rect l="l" t="t" r="r" b="b"/>
              <a:pathLst>
                <a:path w="6232" h="2725" extrusionOk="0">
                  <a:moveTo>
                    <a:pt x="2595" y="1"/>
                  </a:moveTo>
                  <a:cubicBezTo>
                    <a:pt x="553" y="1"/>
                    <a:pt x="0" y="2467"/>
                    <a:pt x="648" y="2467"/>
                  </a:cubicBezTo>
                  <a:cubicBezTo>
                    <a:pt x="720" y="2467"/>
                    <a:pt x="807" y="2437"/>
                    <a:pt x="908" y="2369"/>
                  </a:cubicBezTo>
                  <a:cubicBezTo>
                    <a:pt x="1639" y="1906"/>
                    <a:pt x="2395" y="1741"/>
                    <a:pt x="3099" y="1741"/>
                  </a:cubicBezTo>
                  <a:cubicBezTo>
                    <a:pt x="4819" y="1741"/>
                    <a:pt x="6232" y="2724"/>
                    <a:pt x="6232" y="2724"/>
                  </a:cubicBezTo>
                  <a:cubicBezTo>
                    <a:pt x="5664" y="1695"/>
                    <a:pt x="4492" y="204"/>
                    <a:pt x="2966" y="27"/>
                  </a:cubicBezTo>
                  <a:cubicBezTo>
                    <a:pt x="2837" y="9"/>
                    <a:pt x="2713" y="1"/>
                    <a:pt x="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3823268" y="4672912"/>
              <a:ext cx="109241" cy="120934"/>
            </a:xfrm>
            <a:custGeom>
              <a:avLst/>
              <a:gdLst/>
              <a:ahLst/>
              <a:cxnLst/>
              <a:rect l="l" t="t" r="r" b="b"/>
              <a:pathLst>
                <a:path w="4970" h="5502" extrusionOk="0">
                  <a:moveTo>
                    <a:pt x="2485" y="0"/>
                  </a:moveTo>
                  <a:cubicBezTo>
                    <a:pt x="2236" y="107"/>
                    <a:pt x="1668" y="1456"/>
                    <a:pt x="1775" y="1846"/>
                  </a:cubicBezTo>
                  <a:cubicBezTo>
                    <a:pt x="1661" y="1684"/>
                    <a:pt x="1407" y="1618"/>
                    <a:pt x="1107" y="1618"/>
                  </a:cubicBezTo>
                  <a:cubicBezTo>
                    <a:pt x="750" y="1618"/>
                    <a:pt x="328" y="1711"/>
                    <a:pt x="0" y="1846"/>
                  </a:cubicBezTo>
                  <a:cubicBezTo>
                    <a:pt x="0" y="1846"/>
                    <a:pt x="1456" y="3053"/>
                    <a:pt x="2023" y="5502"/>
                  </a:cubicBezTo>
                  <a:cubicBezTo>
                    <a:pt x="2023" y="5502"/>
                    <a:pt x="1988" y="4259"/>
                    <a:pt x="1775" y="3408"/>
                  </a:cubicBezTo>
                  <a:cubicBezTo>
                    <a:pt x="1674" y="2921"/>
                    <a:pt x="1804" y="2654"/>
                    <a:pt x="2001" y="2654"/>
                  </a:cubicBezTo>
                  <a:cubicBezTo>
                    <a:pt x="2148" y="2654"/>
                    <a:pt x="2333" y="2804"/>
                    <a:pt x="2485" y="3124"/>
                  </a:cubicBezTo>
                  <a:cubicBezTo>
                    <a:pt x="2622" y="2804"/>
                    <a:pt x="2804" y="2654"/>
                    <a:pt x="2951" y="2654"/>
                  </a:cubicBezTo>
                  <a:cubicBezTo>
                    <a:pt x="3148" y="2654"/>
                    <a:pt x="3281" y="2921"/>
                    <a:pt x="3159" y="3408"/>
                  </a:cubicBezTo>
                  <a:cubicBezTo>
                    <a:pt x="2982" y="4259"/>
                    <a:pt x="2946" y="5502"/>
                    <a:pt x="2946" y="5502"/>
                  </a:cubicBezTo>
                  <a:cubicBezTo>
                    <a:pt x="3514" y="3053"/>
                    <a:pt x="4969" y="1846"/>
                    <a:pt x="4969" y="1846"/>
                  </a:cubicBezTo>
                  <a:cubicBezTo>
                    <a:pt x="4622" y="1711"/>
                    <a:pt x="4202" y="1618"/>
                    <a:pt x="3851" y="1618"/>
                  </a:cubicBezTo>
                  <a:cubicBezTo>
                    <a:pt x="3555" y="1618"/>
                    <a:pt x="3308" y="1684"/>
                    <a:pt x="3195" y="1846"/>
                  </a:cubicBezTo>
                  <a:cubicBezTo>
                    <a:pt x="3301" y="1456"/>
                    <a:pt x="2698" y="107"/>
                    <a:pt x="24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3885670" y="4724389"/>
              <a:ext cx="132649" cy="164630"/>
            </a:xfrm>
            <a:custGeom>
              <a:avLst/>
              <a:gdLst/>
              <a:ahLst/>
              <a:cxnLst/>
              <a:rect l="l" t="t" r="r" b="b"/>
              <a:pathLst>
                <a:path w="6035" h="7490" extrusionOk="0">
                  <a:moveTo>
                    <a:pt x="4899" y="1"/>
                  </a:moveTo>
                  <a:lnTo>
                    <a:pt x="4899" y="1"/>
                  </a:lnTo>
                  <a:cubicBezTo>
                    <a:pt x="1562" y="675"/>
                    <a:pt x="285" y="3515"/>
                    <a:pt x="1" y="7490"/>
                  </a:cubicBezTo>
                  <a:cubicBezTo>
                    <a:pt x="1" y="7490"/>
                    <a:pt x="1314" y="5005"/>
                    <a:pt x="3728" y="3302"/>
                  </a:cubicBezTo>
                  <a:cubicBezTo>
                    <a:pt x="4934" y="2414"/>
                    <a:pt x="6035" y="1527"/>
                    <a:pt x="4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4"/>
            <p:cNvSpPr/>
            <p:nvPr/>
          </p:nvSpPr>
          <p:spPr>
            <a:xfrm>
              <a:off x="3904397" y="4882184"/>
              <a:ext cx="137089" cy="59896"/>
            </a:xfrm>
            <a:custGeom>
              <a:avLst/>
              <a:gdLst/>
              <a:ahLst/>
              <a:cxnLst/>
              <a:rect l="l" t="t" r="r" b="b"/>
              <a:pathLst>
                <a:path w="6237" h="2725" extrusionOk="0">
                  <a:moveTo>
                    <a:pt x="3671" y="1"/>
                  </a:moveTo>
                  <a:cubicBezTo>
                    <a:pt x="3553" y="1"/>
                    <a:pt x="3430" y="9"/>
                    <a:pt x="3301" y="27"/>
                  </a:cubicBezTo>
                  <a:cubicBezTo>
                    <a:pt x="1775" y="204"/>
                    <a:pt x="568" y="1695"/>
                    <a:pt x="1" y="2724"/>
                  </a:cubicBezTo>
                  <a:cubicBezTo>
                    <a:pt x="1" y="2724"/>
                    <a:pt x="1431" y="1741"/>
                    <a:pt x="3149" y="1741"/>
                  </a:cubicBezTo>
                  <a:cubicBezTo>
                    <a:pt x="3852" y="1741"/>
                    <a:pt x="4603" y="1906"/>
                    <a:pt x="5325" y="2369"/>
                  </a:cubicBezTo>
                  <a:cubicBezTo>
                    <a:pt x="5422" y="2431"/>
                    <a:pt x="5506" y="2459"/>
                    <a:pt x="5576" y="2459"/>
                  </a:cubicBezTo>
                  <a:cubicBezTo>
                    <a:pt x="6236" y="2459"/>
                    <a:pt x="5691" y="1"/>
                    <a:pt x="3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4"/>
            <p:cNvSpPr/>
            <p:nvPr/>
          </p:nvSpPr>
          <p:spPr>
            <a:xfrm>
              <a:off x="3534627" y="4749358"/>
              <a:ext cx="685754" cy="229383"/>
            </a:xfrm>
            <a:custGeom>
              <a:avLst/>
              <a:gdLst/>
              <a:ahLst/>
              <a:cxnLst/>
              <a:rect l="l" t="t" r="r" b="b"/>
              <a:pathLst>
                <a:path w="31199" h="10436" extrusionOk="0">
                  <a:moveTo>
                    <a:pt x="3372" y="1"/>
                  </a:moveTo>
                  <a:cubicBezTo>
                    <a:pt x="2591" y="533"/>
                    <a:pt x="2591" y="1988"/>
                    <a:pt x="3798" y="2237"/>
                  </a:cubicBezTo>
                  <a:cubicBezTo>
                    <a:pt x="1455" y="2982"/>
                    <a:pt x="0" y="4934"/>
                    <a:pt x="213" y="7099"/>
                  </a:cubicBezTo>
                  <a:cubicBezTo>
                    <a:pt x="319" y="8093"/>
                    <a:pt x="816" y="8980"/>
                    <a:pt x="1562" y="9619"/>
                  </a:cubicBezTo>
                  <a:cubicBezTo>
                    <a:pt x="2236" y="10152"/>
                    <a:pt x="3052" y="10436"/>
                    <a:pt x="3904" y="10436"/>
                  </a:cubicBezTo>
                  <a:lnTo>
                    <a:pt x="4295" y="10436"/>
                  </a:lnTo>
                  <a:cubicBezTo>
                    <a:pt x="5856" y="10294"/>
                    <a:pt x="6992" y="8980"/>
                    <a:pt x="7028" y="7454"/>
                  </a:cubicBezTo>
                  <a:lnTo>
                    <a:pt x="7028" y="7383"/>
                  </a:lnTo>
                  <a:cubicBezTo>
                    <a:pt x="7028" y="7312"/>
                    <a:pt x="7028" y="7277"/>
                    <a:pt x="6992" y="7206"/>
                  </a:cubicBezTo>
                  <a:lnTo>
                    <a:pt x="6992" y="7135"/>
                  </a:lnTo>
                  <a:cubicBezTo>
                    <a:pt x="6992" y="7099"/>
                    <a:pt x="6992" y="7064"/>
                    <a:pt x="6992" y="7064"/>
                  </a:cubicBezTo>
                  <a:cubicBezTo>
                    <a:pt x="6992" y="6993"/>
                    <a:pt x="6992" y="6957"/>
                    <a:pt x="6992" y="6922"/>
                  </a:cubicBezTo>
                  <a:cubicBezTo>
                    <a:pt x="6992" y="6886"/>
                    <a:pt x="6992" y="6886"/>
                    <a:pt x="6957" y="6886"/>
                  </a:cubicBezTo>
                  <a:cubicBezTo>
                    <a:pt x="6779" y="5821"/>
                    <a:pt x="6105" y="4544"/>
                    <a:pt x="4579" y="4437"/>
                  </a:cubicBezTo>
                  <a:cubicBezTo>
                    <a:pt x="4524" y="4434"/>
                    <a:pt x="4470" y="4432"/>
                    <a:pt x="4416" y="4432"/>
                  </a:cubicBezTo>
                  <a:cubicBezTo>
                    <a:pt x="2226" y="4432"/>
                    <a:pt x="1339" y="7219"/>
                    <a:pt x="3869" y="7774"/>
                  </a:cubicBezTo>
                  <a:cubicBezTo>
                    <a:pt x="2986" y="7231"/>
                    <a:pt x="3402" y="5455"/>
                    <a:pt x="4681" y="5455"/>
                  </a:cubicBezTo>
                  <a:cubicBezTo>
                    <a:pt x="4739" y="5455"/>
                    <a:pt x="4800" y="5459"/>
                    <a:pt x="4863" y="5467"/>
                  </a:cubicBezTo>
                  <a:cubicBezTo>
                    <a:pt x="4933" y="5467"/>
                    <a:pt x="5040" y="5467"/>
                    <a:pt x="5111" y="5502"/>
                  </a:cubicBezTo>
                  <a:cubicBezTo>
                    <a:pt x="5856" y="5715"/>
                    <a:pt x="6424" y="6389"/>
                    <a:pt x="6495" y="7170"/>
                  </a:cubicBezTo>
                  <a:cubicBezTo>
                    <a:pt x="6637" y="8554"/>
                    <a:pt x="5608" y="9797"/>
                    <a:pt x="4224" y="9903"/>
                  </a:cubicBezTo>
                  <a:cubicBezTo>
                    <a:pt x="4100" y="9919"/>
                    <a:pt x="3976" y="9927"/>
                    <a:pt x="3852" y="9927"/>
                  </a:cubicBezTo>
                  <a:cubicBezTo>
                    <a:pt x="3155" y="9927"/>
                    <a:pt x="2459" y="9675"/>
                    <a:pt x="1917" y="9193"/>
                  </a:cubicBezTo>
                  <a:cubicBezTo>
                    <a:pt x="1242" y="8661"/>
                    <a:pt x="816" y="7880"/>
                    <a:pt x="745" y="7064"/>
                  </a:cubicBezTo>
                  <a:cubicBezTo>
                    <a:pt x="497" y="4615"/>
                    <a:pt x="2414" y="3089"/>
                    <a:pt x="4437" y="2592"/>
                  </a:cubicBezTo>
                  <a:cubicBezTo>
                    <a:pt x="4868" y="2489"/>
                    <a:pt x="5407" y="2410"/>
                    <a:pt x="6032" y="2410"/>
                  </a:cubicBezTo>
                  <a:cubicBezTo>
                    <a:pt x="6487" y="2410"/>
                    <a:pt x="6987" y="2452"/>
                    <a:pt x="7524" y="2556"/>
                  </a:cubicBezTo>
                  <a:cubicBezTo>
                    <a:pt x="6176" y="2840"/>
                    <a:pt x="5785" y="5218"/>
                    <a:pt x="8234" y="5573"/>
                  </a:cubicBezTo>
                  <a:cubicBezTo>
                    <a:pt x="7312" y="5254"/>
                    <a:pt x="7666" y="3053"/>
                    <a:pt x="8873" y="2911"/>
                  </a:cubicBezTo>
                  <a:cubicBezTo>
                    <a:pt x="10754" y="3550"/>
                    <a:pt x="12990" y="4970"/>
                    <a:pt x="15368" y="7809"/>
                  </a:cubicBezTo>
                  <a:lnTo>
                    <a:pt x="15013" y="8270"/>
                  </a:lnTo>
                  <a:lnTo>
                    <a:pt x="15617" y="9051"/>
                  </a:lnTo>
                  <a:lnTo>
                    <a:pt x="16185" y="8270"/>
                  </a:lnTo>
                  <a:lnTo>
                    <a:pt x="15830" y="7809"/>
                  </a:lnTo>
                  <a:cubicBezTo>
                    <a:pt x="18208" y="4934"/>
                    <a:pt x="20444" y="3550"/>
                    <a:pt x="22360" y="2911"/>
                  </a:cubicBezTo>
                  <a:cubicBezTo>
                    <a:pt x="23532" y="3053"/>
                    <a:pt x="23922" y="5254"/>
                    <a:pt x="22964" y="5573"/>
                  </a:cubicBezTo>
                  <a:cubicBezTo>
                    <a:pt x="25413" y="5218"/>
                    <a:pt x="25022" y="2840"/>
                    <a:pt x="23709" y="2556"/>
                  </a:cubicBezTo>
                  <a:cubicBezTo>
                    <a:pt x="24216" y="2457"/>
                    <a:pt x="24685" y="2420"/>
                    <a:pt x="25113" y="2420"/>
                  </a:cubicBezTo>
                  <a:cubicBezTo>
                    <a:pt x="25765" y="2420"/>
                    <a:pt x="26326" y="2506"/>
                    <a:pt x="26797" y="2592"/>
                  </a:cubicBezTo>
                  <a:cubicBezTo>
                    <a:pt x="28785" y="3089"/>
                    <a:pt x="30701" y="4615"/>
                    <a:pt x="30453" y="7064"/>
                  </a:cubicBezTo>
                  <a:cubicBezTo>
                    <a:pt x="30382" y="7880"/>
                    <a:pt x="29956" y="8661"/>
                    <a:pt x="29317" y="9193"/>
                  </a:cubicBezTo>
                  <a:cubicBezTo>
                    <a:pt x="28745" y="9675"/>
                    <a:pt x="28070" y="9927"/>
                    <a:pt x="27358" y="9927"/>
                  </a:cubicBezTo>
                  <a:cubicBezTo>
                    <a:pt x="27231" y="9927"/>
                    <a:pt x="27103" y="9919"/>
                    <a:pt x="26975" y="9903"/>
                  </a:cubicBezTo>
                  <a:cubicBezTo>
                    <a:pt x="25590" y="9797"/>
                    <a:pt x="24597" y="8554"/>
                    <a:pt x="24738" y="7170"/>
                  </a:cubicBezTo>
                  <a:cubicBezTo>
                    <a:pt x="24809" y="6389"/>
                    <a:pt x="25342" y="5750"/>
                    <a:pt x="26087" y="5502"/>
                  </a:cubicBezTo>
                  <a:cubicBezTo>
                    <a:pt x="26158" y="5467"/>
                    <a:pt x="26265" y="5467"/>
                    <a:pt x="26371" y="5467"/>
                  </a:cubicBezTo>
                  <a:cubicBezTo>
                    <a:pt x="26432" y="5459"/>
                    <a:pt x="26491" y="5455"/>
                    <a:pt x="26549" y="5455"/>
                  </a:cubicBezTo>
                  <a:cubicBezTo>
                    <a:pt x="27799" y="5455"/>
                    <a:pt x="28246" y="7231"/>
                    <a:pt x="27329" y="7774"/>
                  </a:cubicBezTo>
                  <a:cubicBezTo>
                    <a:pt x="29894" y="7219"/>
                    <a:pt x="28973" y="4432"/>
                    <a:pt x="26815" y="4432"/>
                  </a:cubicBezTo>
                  <a:cubicBezTo>
                    <a:pt x="26762" y="4432"/>
                    <a:pt x="26709" y="4434"/>
                    <a:pt x="26655" y="4437"/>
                  </a:cubicBezTo>
                  <a:cubicBezTo>
                    <a:pt x="25093" y="4544"/>
                    <a:pt x="24419" y="5821"/>
                    <a:pt x="24242" y="6886"/>
                  </a:cubicBezTo>
                  <a:cubicBezTo>
                    <a:pt x="24242" y="6886"/>
                    <a:pt x="24242" y="6886"/>
                    <a:pt x="24242" y="6922"/>
                  </a:cubicBezTo>
                  <a:cubicBezTo>
                    <a:pt x="24242" y="6957"/>
                    <a:pt x="24206" y="6993"/>
                    <a:pt x="24206" y="7064"/>
                  </a:cubicBezTo>
                  <a:cubicBezTo>
                    <a:pt x="24206" y="7064"/>
                    <a:pt x="24206" y="7099"/>
                    <a:pt x="24206" y="7135"/>
                  </a:cubicBezTo>
                  <a:lnTo>
                    <a:pt x="24206" y="7206"/>
                  </a:lnTo>
                  <a:cubicBezTo>
                    <a:pt x="24206" y="7277"/>
                    <a:pt x="24206" y="7312"/>
                    <a:pt x="24206" y="7383"/>
                  </a:cubicBezTo>
                  <a:lnTo>
                    <a:pt x="24206" y="7454"/>
                  </a:lnTo>
                  <a:cubicBezTo>
                    <a:pt x="24206" y="8980"/>
                    <a:pt x="25377" y="10294"/>
                    <a:pt x="26939" y="10436"/>
                  </a:cubicBezTo>
                  <a:lnTo>
                    <a:pt x="27294" y="10436"/>
                  </a:lnTo>
                  <a:cubicBezTo>
                    <a:pt x="28146" y="10436"/>
                    <a:pt x="28962" y="10152"/>
                    <a:pt x="29636" y="9619"/>
                  </a:cubicBezTo>
                  <a:cubicBezTo>
                    <a:pt x="30417" y="8980"/>
                    <a:pt x="30879" y="8093"/>
                    <a:pt x="30985" y="7099"/>
                  </a:cubicBezTo>
                  <a:cubicBezTo>
                    <a:pt x="31198" y="4934"/>
                    <a:pt x="29743" y="2982"/>
                    <a:pt x="27400" y="2237"/>
                  </a:cubicBezTo>
                  <a:cubicBezTo>
                    <a:pt x="28607" y="1988"/>
                    <a:pt x="28607" y="533"/>
                    <a:pt x="27826" y="1"/>
                  </a:cubicBezTo>
                  <a:lnTo>
                    <a:pt x="27826" y="1"/>
                  </a:lnTo>
                  <a:cubicBezTo>
                    <a:pt x="28039" y="1207"/>
                    <a:pt x="23177" y="1527"/>
                    <a:pt x="20586" y="3159"/>
                  </a:cubicBezTo>
                  <a:cubicBezTo>
                    <a:pt x="18882" y="4011"/>
                    <a:pt x="17108" y="5360"/>
                    <a:pt x="15617" y="7490"/>
                  </a:cubicBezTo>
                  <a:cubicBezTo>
                    <a:pt x="14091" y="5360"/>
                    <a:pt x="12316" y="4011"/>
                    <a:pt x="10612" y="3159"/>
                  </a:cubicBezTo>
                  <a:cubicBezTo>
                    <a:pt x="8021" y="1527"/>
                    <a:pt x="3159" y="1207"/>
                    <a:pt x="3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4"/>
            <p:cNvSpPr/>
            <p:nvPr/>
          </p:nvSpPr>
          <p:spPr>
            <a:xfrm>
              <a:off x="2474422" y="4875743"/>
              <a:ext cx="991562" cy="126407"/>
            </a:xfrm>
            <a:custGeom>
              <a:avLst/>
              <a:gdLst/>
              <a:ahLst/>
              <a:cxnLst/>
              <a:rect l="l" t="t" r="r" b="b"/>
              <a:pathLst>
                <a:path w="45112" h="5751" extrusionOk="0">
                  <a:moveTo>
                    <a:pt x="42982" y="0"/>
                  </a:moveTo>
                  <a:cubicBezTo>
                    <a:pt x="42272" y="1491"/>
                    <a:pt x="40036" y="2308"/>
                    <a:pt x="38758" y="2662"/>
                  </a:cubicBezTo>
                  <a:lnTo>
                    <a:pt x="37055" y="2662"/>
                  </a:lnTo>
                  <a:cubicBezTo>
                    <a:pt x="36913" y="2272"/>
                    <a:pt x="36380" y="1988"/>
                    <a:pt x="35742" y="1988"/>
                  </a:cubicBezTo>
                  <a:cubicBezTo>
                    <a:pt x="35103" y="1988"/>
                    <a:pt x="34570" y="2272"/>
                    <a:pt x="34428" y="2662"/>
                  </a:cubicBezTo>
                  <a:lnTo>
                    <a:pt x="0" y="2662"/>
                  </a:lnTo>
                  <a:lnTo>
                    <a:pt x="0" y="3088"/>
                  </a:lnTo>
                  <a:lnTo>
                    <a:pt x="34428" y="3088"/>
                  </a:lnTo>
                  <a:cubicBezTo>
                    <a:pt x="34570" y="3479"/>
                    <a:pt x="35103" y="3763"/>
                    <a:pt x="35742" y="3763"/>
                  </a:cubicBezTo>
                  <a:cubicBezTo>
                    <a:pt x="36380" y="3763"/>
                    <a:pt x="36913" y="3479"/>
                    <a:pt x="37055" y="3088"/>
                  </a:cubicBezTo>
                  <a:lnTo>
                    <a:pt x="38758" y="3088"/>
                  </a:lnTo>
                  <a:cubicBezTo>
                    <a:pt x="40036" y="3443"/>
                    <a:pt x="42272" y="4260"/>
                    <a:pt x="42982" y="5750"/>
                  </a:cubicBezTo>
                  <a:cubicBezTo>
                    <a:pt x="43408" y="4828"/>
                    <a:pt x="43408" y="4260"/>
                    <a:pt x="42982" y="3692"/>
                  </a:cubicBezTo>
                  <a:lnTo>
                    <a:pt x="42982" y="3692"/>
                  </a:lnTo>
                  <a:cubicBezTo>
                    <a:pt x="43058" y="3706"/>
                    <a:pt x="43135" y="3713"/>
                    <a:pt x="43214" y="3713"/>
                  </a:cubicBezTo>
                  <a:cubicBezTo>
                    <a:pt x="44095" y="3713"/>
                    <a:pt x="45112" y="2875"/>
                    <a:pt x="45112" y="2875"/>
                  </a:cubicBezTo>
                  <a:cubicBezTo>
                    <a:pt x="45112" y="2875"/>
                    <a:pt x="44066" y="2045"/>
                    <a:pt x="43177" y="2045"/>
                  </a:cubicBezTo>
                  <a:cubicBezTo>
                    <a:pt x="43111" y="2045"/>
                    <a:pt x="43046" y="2049"/>
                    <a:pt x="42982" y="2059"/>
                  </a:cubicBezTo>
                  <a:cubicBezTo>
                    <a:pt x="43408" y="1491"/>
                    <a:pt x="43408" y="923"/>
                    <a:pt x="42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4289003" y="4875743"/>
              <a:ext cx="992353" cy="126407"/>
            </a:xfrm>
            <a:custGeom>
              <a:avLst/>
              <a:gdLst/>
              <a:ahLst/>
              <a:cxnLst/>
              <a:rect l="l" t="t" r="r" b="b"/>
              <a:pathLst>
                <a:path w="45148" h="5751" extrusionOk="0">
                  <a:moveTo>
                    <a:pt x="2130" y="0"/>
                  </a:moveTo>
                  <a:cubicBezTo>
                    <a:pt x="1704" y="923"/>
                    <a:pt x="1740" y="1491"/>
                    <a:pt x="2130" y="2059"/>
                  </a:cubicBezTo>
                  <a:cubicBezTo>
                    <a:pt x="2069" y="2049"/>
                    <a:pt x="2006" y="2045"/>
                    <a:pt x="1942" y="2045"/>
                  </a:cubicBezTo>
                  <a:cubicBezTo>
                    <a:pt x="1077" y="2045"/>
                    <a:pt x="1" y="2875"/>
                    <a:pt x="1" y="2875"/>
                  </a:cubicBezTo>
                  <a:cubicBezTo>
                    <a:pt x="1" y="2875"/>
                    <a:pt x="1047" y="3713"/>
                    <a:pt x="1906" y="3713"/>
                  </a:cubicBezTo>
                  <a:cubicBezTo>
                    <a:pt x="1982" y="3713"/>
                    <a:pt x="2057" y="3706"/>
                    <a:pt x="2130" y="3692"/>
                  </a:cubicBezTo>
                  <a:lnTo>
                    <a:pt x="2130" y="3692"/>
                  </a:lnTo>
                  <a:cubicBezTo>
                    <a:pt x="1740" y="4260"/>
                    <a:pt x="1704" y="4828"/>
                    <a:pt x="2130" y="5750"/>
                  </a:cubicBezTo>
                  <a:cubicBezTo>
                    <a:pt x="2840" y="4260"/>
                    <a:pt x="5076" y="3443"/>
                    <a:pt x="6389" y="3088"/>
                  </a:cubicBezTo>
                  <a:lnTo>
                    <a:pt x="8057" y="3088"/>
                  </a:lnTo>
                  <a:cubicBezTo>
                    <a:pt x="8199" y="3479"/>
                    <a:pt x="8732" y="3763"/>
                    <a:pt x="9371" y="3763"/>
                  </a:cubicBezTo>
                  <a:cubicBezTo>
                    <a:pt x="10010" y="3763"/>
                    <a:pt x="10542" y="3479"/>
                    <a:pt x="10684" y="3088"/>
                  </a:cubicBezTo>
                  <a:lnTo>
                    <a:pt x="45147" y="3088"/>
                  </a:lnTo>
                  <a:lnTo>
                    <a:pt x="45147" y="2662"/>
                  </a:lnTo>
                  <a:lnTo>
                    <a:pt x="10684" y="2662"/>
                  </a:lnTo>
                  <a:cubicBezTo>
                    <a:pt x="10542" y="2272"/>
                    <a:pt x="10010" y="1988"/>
                    <a:pt x="9371" y="1988"/>
                  </a:cubicBezTo>
                  <a:cubicBezTo>
                    <a:pt x="8732" y="1988"/>
                    <a:pt x="8199" y="2272"/>
                    <a:pt x="8057" y="2662"/>
                  </a:cubicBezTo>
                  <a:lnTo>
                    <a:pt x="6389" y="2662"/>
                  </a:lnTo>
                  <a:cubicBezTo>
                    <a:pt x="5076" y="2308"/>
                    <a:pt x="2840" y="1491"/>
                    <a:pt x="2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8" name="Google Shape;668;p24"/>
          <p:cNvGrpSpPr/>
          <p:nvPr/>
        </p:nvGrpSpPr>
        <p:grpSpPr>
          <a:xfrm>
            <a:off x="3168533" y="272027"/>
            <a:ext cx="2806934" cy="329217"/>
            <a:chOff x="2474422" y="430552"/>
            <a:chExt cx="2806934" cy="329217"/>
          </a:xfrm>
        </p:grpSpPr>
        <p:sp>
          <p:nvSpPr>
            <p:cNvPr id="669" name="Google Shape;669;p24"/>
            <p:cNvSpPr/>
            <p:nvPr/>
          </p:nvSpPr>
          <p:spPr>
            <a:xfrm>
              <a:off x="3737459" y="543661"/>
              <a:ext cx="131858" cy="164630"/>
            </a:xfrm>
            <a:custGeom>
              <a:avLst/>
              <a:gdLst/>
              <a:ahLst/>
              <a:cxnLst/>
              <a:rect l="l" t="t" r="r" b="b"/>
              <a:pathLst>
                <a:path w="5999" h="7490" extrusionOk="0">
                  <a:moveTo>
                    <a:pt x="5998" y="0"/>
                  </a:moveTo>
                  <a:lnTo>
                    <a:pt x="5998" y="0"/>
                  </a:lnTo>
                  <a:cubicBezTo>
                    <a:pt x="5998" y="1"/>
                    <a:pt x="4721" y="2485"/>
                    <a:pt x="2307" y="4189"/>
                  </a:cubicBezTo>
                  <a:cubicBezTo>
                    <a:pt x="1065" y="5076"/>
                    <a:pt x="0" y="5963"/>
                    <a:pt x="1100" y="7489"/>
                  </a:cubicBezTo>
                  <a:cubicBezTo>
                    <a:pt x="4437" y="6815"/>
                    <a:pt x="5714" y="4011"/>
                    <a:pt x="5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3713434" y="490602"/>
              <a:ext cx="137155" cy="60577"/>
            </a:xfrm>
            <a:custGeom>
              <a:avLst/>
              <a:gdLst/>
              <a:ahLst/>
              <a:cxnLst/>
              <a:rect l="l" t="t" r="r" b="b"/>
              <a:pathLst>
                <a:path w="6240" h="2756" extrusionOk="0">
                  <a:moveTo>
                    <a:pt x="6240" y="1"/>
                  </a:moveTo>
                  <a:cubicBezTo>
                    <a:pt x="6239" y="1"/>
                    <a:pt x="4827" y="984"/>
                    <a:pt x="3107" y="984"/>
                  </a:cubicBezTo>
                  <a:cubicBezTo>
                    <a:pt x="2403" y="984"/>
                    <a:pt x="1647" y="820"/>
                    <a:pt x="916" y="356"/>
                  </a:cubicBezTo>
                  <a:cubicBezTo>
                    <a:pt x="818" y="294"/>
                    <a:pt x="735" y="266"/>
                    <a:pt x="664" y="266"/>
                  </a:cubicBezTo>
                  <a:cubicBezTo>
                    <a:pt x="0" y="266"/>
                    <a:pt x="558" y="2755"/>
                    <a:pt x="2634" y="2755"/>
                  </a:cubicBezTo>
                  <a:cubicBezTo>
                    <a:pt x="2743" y="2755"/>
                    <a:pt x="2857" y="2748"/>
                    <a:pt x="2974" y="2734"/>
                  </a:cubicBezTo>
                  <a:cubicBezTo>
                    <a:pt x="4500" y="2521"/>
                    <a:pt x="5672" y="1066"/>
                    <a:pt x="6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3823268" y="638835"/>
              <a:ext cx="109241" cy="120934"/>
            </a:xfrm>
            <a:custGeom>
              <a:avLst/>
              <a:gdLst/>
              <a:ahLst/>
              <a:cxnLst/>
              <a:rect l="l" t="t" r="r" b="b"/>
              <a:pathLst>
                <a:path w="4970" h="5502" extrusionOk="0">
                  <a:moveTo>
                    <a:pt x="2023" y="1"/>
                  </a:moveTo>
                  <a:cubicBezTo>
                    <a:pt x="1456" y="2450"/>
                    <a:pt x="0" y="3656"/>
                    <a:pt x="0" y="3656"/>
                  </a:cubicBezTo>
                  <a:cubicBezTo>
                    <a:pt x="328" y="3791"/>
                    <a:pt x="750" y="3884"/>
                    <a:pt x="1107" y="3884"/>
                  </a:cubicBezTo>
                  <a:cubicBezTo>
                    <a:pt x="1407" y="3884"/>
                    <a:pt x="1661" y="3819"/>
                    <a:pt x="1775" y="3656"/>
                  </a:cubicBezTo>
                  <a:lnTo>
                    <a:pt x="1775" y="3656"/>
                  </a:lnTo>
                  <a:cubicBezTo>
                    <a:pt x="1668" y="4047"/>
                    <a:pt x="2236" y="5431"/>
                    <a:pt x="2485" y="5502"/>
                  </a:cubicBezTo>
                  <a:cubicBezTo>
                    <a:pt x="2698" y="5396"/>
                    <a:pt x="3301" y="4047"/>
                    <a:pt x="3195" y="3656"/>
                  </a:cubicBezTo>
                  <a:lnTo>
                    <a:pt x="3195" y="3656"/>
                  </a:lnTo>
                  <a:cubicBezTo>
                    <a:pt x="3308" y="3819"/>
                    <a:pt x="3555" y="3884"/>
                    <a:pt x="3851" y="3884"/>
                  </a:cubicBezTo>
                  <a:cubicBezTo>
                    <a:pt x="4202" y="3884"/>
                    <a:pt x="4622" y="3791"/>
                    <a:pt x="4969" y="3656"/>
                  </a:cubicBezTo>
                  <a:cubicBezTo>
                    <a:pt x="4969" y="3656"/>
                    <a:pt x="3514" y="2450"/>
                    <a:pt x="2946" y="1"/>
                  </a:cubicBezTo>
                  <a:lnTo>
                    <a:pt x="2946" y="1"/>
                  </a:lnTo>
                  <a:cubicBezTo>
                    <a:pt x="2946" y="1"/>
                    <a:pt x="2982" y="1243"/>
                    <a:pt x="3159" y="2095"/>
                  </a:cubicBezTo>
                  <a:cubicBezTo>
                    <a:pt x="3281" y="2581"/>
                    <a:pt x="3148" y="2848"/>
                    <a:pt x="2951" y="2848"/>
                  </a:cubicBezTo>
                  <a:cubicBezTo>
                    <a:pt x="2804" y="2848"/>
                    <a:pt x="2622" y="2698"/>
                    <a:pt x="2485" y="2379"/>
                  </a:cubicBezTo>
                  <a:cubicBezTo>
                    <a:pt x="2333" y="2698"/>
                    <a:pt x="2148" y="2848"/>
                    <a:pt x="2001" y="2848"/>
                  </a:cubicBezTo>
                  <a:cubicBezTo>
                    <a:pt x="1804" y="2848"/>
                    <a:pt x="1674" y="2581"/>
                    <a:pt x="1775" y="2095"/>
                  </a:cubicBezTo>
                  <a:cubicBezTo>
                    <a:pt x="1988" y="1243"/>
                    <a:pt x="2023" y="1"/>
                    <a:pt x="2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3885670" y="543661"/>
              <a:ext cx="132649" cy="164630"/>
            </a:xfrm>
            <a:custGeom>
              <a:avLst/>
              <a:gdLst/>
              <a:ahLst/>
              <a:cxnLst/>
              <a:rect l="l" t="t" r="r" b="b"/>
              <a:pathLst>
                <a:path w="6035" h="7490" extrusionOk="0">
                  <a:moveTo>
                    <a:pt x="1" y="0"/>
                  </a:moveTo>
                  <a:lnTo>
                    <a:pt x="1" y="0"/>
                  </a:lnTo>
                  <a:cubicBezTo>
                    <a:pt x="285" y="4011"/>
                    <a:pt x="1562" y="6815"/>
                    <a:pt x="4899" y="7489"/>
                  </a:cubicBezTo>
                  <a:cubicBezTo>
                    <a:pt x="6035" y="5963"/>
                    <a:pt x="4934" y="5076"/>
                    <a:pt x="3728" y="4189"/>
                  </a:cubicBezTo>
                  <a:cubicBezTo>
                    <a:pt x="1314" y="2485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3904397" y="490602"/>
              <a:ext cx="137177" cy="60577"/>
            </a:xfrm>
            <a:custGeom>
              <a:avLst/>
              <a:gdLst/>
              <a:ahLst/>
              <a:cxnLst/>
              <a:rect l="l" t="t" r="r" b="b"/>
              <a:pathLst>
                <a:path w="6241" h="2756" extrusionOk="0">
                  <a:moveTo>
                    <a:pt x="1" y="1"/>
                  </a:moveTo>
                  <a:lnTo>
                    <a:pt x="1" y="1"/>
                  </a:lnTo>
                  <a:cubicBezTo>
                    <a:pt x="568" y="1066"/>
                    <a:pt x="1775" y="2521"/>
                    <a:pt x="3301" y="2734"/>
                  </a:cubicBezTo>
                  <a:cubicBezTo>
                    <a:pt x="3418" y="2748"/>
                    <a:pt x="3529" y="2755"/>
                    <a:pt x="3637" y="2755"/>
                  </a:cubicBezTo>
                  <a:cubicBezTo>
                    <a:pt x="5685" y="2755"/>
                    <a:pt x="6240" y="266"/>
                    <a:pt x="5576" y="266"/>
                  </a:cubicBezTo>
                  <a:cubicBezTo>
                    <a:pt x="5506" y="266"/>
                    <a:pt x="5422" y="294"/>
                    <a:pt x="5325" y="356"/>
                  </a:cubicBezTo>
                  <a:cubicBezTo>
                    <a:pt x="4603" y="820"/>
                    <a:pt x="3852" y="984"/>
                    <a:pt x="3149" y="984"/>
                  </a:cubicBezTo>
                  <a:cubicBezTo>
                    <a:pt x="1431" y="98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3534627" y="453939"/>
              <a:ext cx="685754" cy="230175"/>
            </a:xfrm>
            <a:custGeom>
              <a:avLst/>
              <a:gdLst/>
              <a:ahLst/>
              <a:cxnLst/>
              <a:rect l="l" t="t" r="r" b="b"/>
              <a:pathLst>
                <a:path w="31199" h="10472" extrusionOk="0">
                  <a:moveTo>
                    <a:pt x="3904" y="1"/>
                  </a:moveTo>
                  <a:cubicBezTo>
                    <a:pt x="3052" y="1"/>
                    <a:pt x="2236" y="285"/>
                    <a:pt x="1562" y="817"/>
                  </a:cubicBezTo>
                  <a:cubicBezTo>
                    <a:pt x="816" y="1456"/>
                    <a:pt x="319" y="2343"/>
                    <a:pt x="213" y="3337"/>
                  </a:cubicBezTo>
                  <a:cubicBezTo>
                    <a:pt x="0" y="5502"/>
                    <a:pt x="1455" y="7454"/>
                    <a:pt x="3798" y="8200"/>
                  </a:cubicBezTo>
                  <a:cubicBezTo>
                    <a:pt x="2591" y="8484"/>
                    <a:pt x="2591" y="9903"/>
                    <a:pt x="3372" y="10471"/>
                  </a:cubicBezTo>
                  <a:cubicBezTo>
                    <a:pt x="3159" y="9229"/>
                    <a:pt x="8021" y="8910"/>
                    <a:pt x="10612" y="7277"/>
                  </a:cubicBezTo>
                  <a:cubicBezTo>
                    <a:pt x="12316" y="6425"/>
                    <a:pt x="14091" y="5076"/>
                    <a:pt x="15617" y="2947"/>
                  </a:cubicBezTo>
                  <a:cubicBezTo>
                    <a:pt x="17108" y="5076"/>
                    <a:pt x="18882" y="6425"/>
                    <a:pt x="20586" y="7277"/>
                  </a:cubicBezTo>
                  <a:cubicBezTo>
                    <a:pt x="23177" y="8910"/>
                    <a:pt x="28039" y="9229"/>
                    <a:pt x="27826" y="10471"/>
                  </a:cubicBezTo>
                  <a:cubicBezTo>
                    <a:pt x="28607" y="9903"/>
                    <a:pt x="28607" y="8484"/>
                    <a:pt x="27400" y="8200"/>
                  </a:cubicBezTo>
                  <a:cubicBezTo>
                    <a:pt x="29743" y="7454"/>
                    <a:pt x="31198" y="5502"/>
                    <a:pt x="30985" y="3337"/>
                  </a:cubicBezTo>
                  <a:cubicBezTo>
                    <a:pt x="30879" y="2343"/>
                    <a:pt x="30417" y="1456"/>
                    <a:pt x="29636" y="817"/>
                  </a:cubicBezTo>
                  <a:cubicBezTo>
                    <a:pt x="28962" y="285"/>
                    <a:pt x="28146" y="1"/>
                    <a:pt x="27294" y="1"/>
                  </a:cubicBezTo>
                  <a:lnTo>
                    <a:pt x="26939" y="1"/>
                  </a:lnTo>
                  <a:cubicBezTo>
                    <a:pt x="25377" y="143"/>
                    <a:pt x="24206" y="1456"/>
                    <a:pt x="24206" y="2982"/>
                  </a:cubicBezTo>
                  <a:lnTo>
                    <a:pt x="24206" y="3053"/>
                  </a:lnTo>
                  <a:cubicBezTo>
                    <a:pt x="24206" y="3124"/>
                    <a:pt x="24206" y="3160"/>
                    <a:pt x="24206" y="3231"/>
                  </a:cubicBezTo>
                  <a:lnTo>
                    <a:pt x="24206" y="3302"/>
                  </a:lnTo>
                  <a:cubicBezTo>
                    <a:pt x="24206" y="3337"/>
                    <a:pt x="24206" y="3373"/>
                    <a:pt x="24206" y="3408"/>
                  </a:cubicBezTo>
                  <a:cubicBezTo>
                    <a:pt x="24206" y="3444"/>
                    <a:pt x="24242" y="3479"/>
                    <a:pt x="24242" y="3515"/>
                  </a:cubicBezTo>
                  <a:cubicBezTo>
                    <a:pt x="24242" y="3550"/>
                    <a:pt x="24242" y="3550"/>
                    <a:pt x="24242" y="3586"/>
                  </a:cubicBezTo>
                  <a:cubicBezTo>
                    <a:pt x="24419" y="4615"/>
                    <a:pt x="25093" y="5893"/>
                    <a:pt x="26655" y="5999"/>
                  </a:cubicBezTo>
                  <a:cubicBezTo>
                    <a:pt x="26709" y="6002"/>
                    <a:pt x="26762" y="6004"/>
                    <a:pt x="26815" y="6004"/>
                  </a:cubicBezTo>
                  <a:cubicBezTo>
                    <a:pt x="28973" y="6004"/>
                    <a:pt x="29894" y="3217"/>
                    <a:pt x="27329" y="2663"/>
                  </a:cubicBezTo>
                  <a:lnTo>
                    <a:pt x="27329" y="2663"/>
                  </a:lnTo>
                  <a:cubicBezTo>
                    <a:pt x="28254" y="3210"/>
                    <a:pt x="27791" y="5013"/>
                    <a:pt x="26515" y="5013"/>
                  </a:cubicBezTo>
                  <a:cubicBezTo>
                    <a:pt x="26468" y="5013"/>
                    <a:pt x="26420" y="5010"/>
                    <a:pt x="26371" y="5005"/>
                  </a:cubicBezTo>
                  <a:cubicBezTo>
                    <a:pt x="26265" y="4970"/>
                    <a:pt x="26158" y="4970"/>
                    <a:pt x="26087" y="4934"/>
                  </a:cubicBezTo>
                  <a:cubicBezTo>
                    <a:pt x="25342" y="4721"/>
                    <a:pt x="24809" y="4082"/>
                    <a:pt x="24738" y="3266"/>
                  </a:cubicBezTo>
                  <a:cubicBezTo>
                    <a:pt x="24597" y="1882"/>
                    <a:pt x="25590" y="675"/>
                    <a:pt x="26975" y="533"/>
                  </a:cubicBezTo>
                  <a:cubicBezTo>
                    <a:pt x="27094" y="518"/>
                    <a:pt x="27212" y="511"/>
                    <a:pt x="27330" y="511"/>
                  </a:cubicBezTo>
                  <a:cubicBezTo>
                    <a:pt x="28052" y="511"/>
                    <a:pt x="28737" y="785"/>
                    <a:pt x="29317" y="1243"/>
                  </a:cubicBezTo>
                  <a:cubicBezTo>
                    <a:pt x="29956" y="1775"/>
                    <a:pt x="30382" y="2556"/>
                    <a:pt x="30453" y="3408"/>
                  </a:cubicBezTo>
                  <a:cubicBezTo>
                    <a:pt x="30701" y="5822"/>
                    <a:pt x="28785" y="7348"/>
                    <a:pt x="26797" y="7845"/>
                  </a:cubicBezTo>
                  <a:cubicBezTo>
                    <a:pt x="26345" y="7947"/>
                    <a:pt x="25809" y="8026"/>
                    <a:pt x="25190" y="8026"/>
                  </a:cubicBezTo>
                  <a:cubicBezTo>
                    <a:pt x="24741" y="8026"/>
                    <a:pt x="24247" y="7985"/>
                    <a:pt x="23709" y="7880"/>
                  </a:cubicBezTo>
                  <a:cubicBezTo>
                    <a:pt x="25022" y="7596"/>
                    <a:pt x="25413" y="5218"/>
                    <a:pt x="22964" y="4863"/>
                  </a:cubicBezTo>
                  <a:lnTo>
                    <a:pt x="22964" y="4863"/>
                  </a:lnTo>
                  <a:cubicBezTo>
                    <a:pt x="23922" y="5183"/>
                    <a:pt x="23532" y="7383"/>
                    <a:pt x="22360" y="7561"/>
                  </a:cubicBezTo>
                  <a:cubicBezTo>
                    <a:pt x="20444" y="6886"/>
                    <a:pt x="18208" y="5502"/>
                    <a:pt x="15830" y="2663"/>
                  </a:cubicBezTo>
                  <a:lnTo>
                    <a:pt x="16185" y="2166"/>
                  </a:lnTo>
                  <a:lnTo>
                    <a:pt x="15617" y="1385"/>
                  </a:lnTo>
                  <a:lnTo>
                    <a:pt x="15013" y="2166"/>
                  </a:lnTo>
                  <a:lnTo>
                    <a:pt x="15368" y="2663"/>
                  </a:lnTo>
                  <a:cubicBezTo>
                    <a:pt x="12990" y="5502"/>
                    <a:pt x="10754" y="6886"/>
                    <a:pt x="8873" y="7561"/>
                  </a:cubicBezTo>
                  <a:cubicBezTo>
                    <a:pt x="7666" y="7383"/>
                    <a:pt x="7312" y="5183"/>
                    <a:pt x="8234" y="4863"/>
                  </a:cubicBezTo>
                  <a:lnTo>
                    <a:pt x="8234" y="4863"/>
                  </a:lnTo>
                  <a:cubicBezTo>
                    <a:pt x="5785" y="5218"/>
                    <a:pt x="6176" y="7632"/>
                    <a:pt x="7524" y="7880"/>
                  </a:cubicBezTo>
                  <a:cubicBezTo>
                    <a:pt x="6987" y="7985"/>
                    <a:pt x="6487" y="8026"/>
                    <a:pt x="6032" y="8026"/>
                  </a:cubicBezTo>
                  <a:cubicBezTo>
                    <a:pt x="5407" y="8026"/>
                    <a:pt x="4868" y="7947"/>
                    <a:pt x="4437" y="7845"/>
                  </a:cubicBezTo>
                  <a:cubicBezTo>
                    <a:pt x="2414" y="7383"/>
                    <a:pt x="497" y="5822"/>
                    <a:pt x="745" y="3408"/>
                  </a:cubicBezTo>
                  <a:cubicBezTo>
                    <a:pt x="816" y="2556"/>
                    <a:pt x="1242" y="1775"/>
                    <a:pt x="1917" y="1243"/>
                  </a:cubicBezTo>
                  <a:cubicBezTo>
                    <a:pt x="2484" y="770"/>
                    <a:pt x="3219" y="521"/>
                    <a:pt x="3949" y="521"/>
                  </a:cubicBezTo>
                  <a:cubicBezTo>
                    <a:pt x="4041" y="521"/>
                    <a:pt x="4132" y="525"/>
                    <a:pt x="4224" y="533"/>
                  </a:cubicBezTo>
                  <a:cubicBezTo>
                    <a:pt x="5608" y="675"/>
                    <a:pt x="6637" y="1882"/>
                    <a:pt x="6495" y="3266"/>
                  </a:cubicBezTo>
                  <a:cubicBezTo>
                    <a:pt x="6424" y="4082"/>
                    <a:pt x="5856" y="4721"/>
                    <a:pt x="5111" y="4934"/>
                  </a:cubicBezTo>
                  <a:cubicBezTo>
                    <a:pt x="5040" y="4970"/>
                    <a:pt x="4933" y="4970"/>
                    <a:pt x="4863" y="5005"/>
                  </a:cubicBezTo>
                  <a:cubicBezTo>
                    <a:pt x="4812" y="5010"/>
                    <a:pt x="4763" y="5013"/>
                    <a:pt x="4715" y="5013"/>
                  </a:cubicBezTo>
                  <a:cubicBezTo>
                    <a:pt x="3409" y="5013"/>
                    <a:pt x="2979" y="3210"/>
                    <a:pt x="3869" y="2663"/>
                  </a:cubicBezTo>
                  <a:lnTo>
                    <a:pt x="3869" y="2663"/>
                  </a:lnTo>
                  <a:cubicBezTo>
                    <a:pt x="1339" y="3217"/>
                    <a:pt x="2226" y="6004"/>
                    <a:pt x="4416" y="6004"/>
                  </a:cubicBezTo>
                  <a:cubicBezTo>
                    <a:pt x="4470" y="6004"/>
                    <a:pt x="4524" y="6002"/>
                    <a:pt x="4579" y="5999"/>
                  </a:cubicBezTo>
                  <a:cubicBezTo>
                    <a:pt x="6105" y="5893"/>
                    <a:pt x="6779" y="4615"/>
                    <a:pt x="6957" y="3586"/>
                  </a:cubicBezTo>
                  <a:cubicBezTo>
                    <a:pt x="6992" y="3550"/>
                    <a:pt x="6992" y="3550"/>
                    <a:pt x="6992" y="3515"/>
                  </a:cubicBezTo>
                  <a:cubicBezTo>
                    <a:pt x="6992" y="3479"/>
                    <a:pt x="6992" y="3444"/>
                    <a:pt x="6992" y="3408"/>
                  </a:cubicBezTo>
                  <a:cubicBezTo>
                    <a:pt x="6992" y="3373"/>
                    <a:pt x="6992" y="3337"/>
                    <a:pt x="6992" y="3302"/>
                  </a:cubicBezTo>
                  <a:lnTo>
                    <a:pt x="6992" y="3231"/>
                  </a:lnTo>
                  <a:cubicBezTo>
                    <a:pt x="7028" y="3160"/>
                    <a:pt x="7028" y="3124"/>
                    <a:pt x="7028" y="3053"/>
                  </a:cubicBezTo>
                  <a:lnTo>
                    <a:pt x="7028" y="2982"/>
                  </a:lnTo>
                  <a:cubicBezTo>
                    <a:pt x="6992" y="1456"/>
                    <a:pt x="5856" y="143"/>
                    <a:pt x="4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2474422" y="430552"/>
              <a:ext cx="991562" cy="126385"/>
            </a:xfrm>
            <a:custGeom>
              <a:avLst/>
              <a:gdLst/>
              <a:ahLst/>
              <a:cxnLst/>
              <a:rect l="l" t="t" r="r" b="b"/>
              <a:pathLst>
                <a:path w="45112" h="5750" extrusionOk="0">
                  <a:moveTo>
                    <a:pt x="42982" y="0"/>
                  </a:moveTo>
                  <a:cubicBezTo>
                    <a:pt x="42272" y="1491"/>
                    <a:pt x="40036" y="2307"/>
                    <a:pt x="38758" y="2662"/>
                  </a:cubicBezTo>
                  <a:lnTo>
                    <a:pt x="37055" y="2662"/>
                  </a:lnTo>
                  <a:cubicBezTo>
                    <a:pt x="36913" y="2272"/>
                    <a:pt x="36380" y="1988"/>
                    <a:pt x="35742" y="1988"/>
                  </a:cubicBezTo>
                  <a:cubicBezTo>
                    <a:pt x="35103" y="1988"/>
                    <a:pt x="34570" y="2272"/>
                    <a:pt x="34428" y="2662"/>
                  </a:cubicBezTo>
                  <a:lnTo>
                    <a:pt x="0" y="2662"/>
                  </a:lnTo>
                  <a:lnTo>
                    <a:pt x="0" y="3088"/>
                  </a:lnTo>
                  <a:lnTo>
                    <a:pt x="34428" y="3088"/>
                  </a:lnTo>
                  <a:cubicBezTo>
                    <a:pt x="34570" y="3478"/>
                    <a:pt x="35103" y="3762"/>
                    <a:pt x="35742" y="3762"/>
                  </a:cubicBezTo>
                  <a:cubicBezTo>
                    <a:pt x="36380" y="3762"/>
                    <a:pt x="36913" y="3478"/>
                    <a:pt x="37055" y="3088"/>
                  </a:cubicBezTo>
                  <a:lnTo>
                    <a:pt x="38758" y="3088"/>
                  </a:lnTo>
                  <a:cubicBezTo>
                    <a:pt x="40036" y="3443"/>
                    <a:pt x="42272" y="4259"/>
                    <a:pt x="42982" y="5750"/>
                  </a:cubicBezTo>
                  <a:cubicBezTo>
                    <a:pt x="43408" y="4827"/>
                    <a:pt x="43408" y="4259"/>
                    <a:pt x="42982" y="3691"/>
                  </a:cubicBezTo>
                  <a:lnTo>
                    <a:pt x="42982" y="3691"/>
                  </a:lnTo>
                  <a:cubicBezTo>
                    <a:pt x="43058" y="3706"/>
                    <a:pt x="43135" y="3712"/>
                    <a:pt x="43214" y="3712"/>
                  </a:cubicBezTo>
                  <a:cubicBezTo>
                    <a:pt x="44095" y="3712"/>
                    <a:pt x="45112" y="2875"/>
                    <a:pt x="45112" y="2875"/>
                  </a:cubicBezTo>
                  <a:cubicBezTo>
                    <a:pt x="45112" y="2875"/>
                    <a:pt x="44095" y="2037"/>
                    <a:pt x="43214" y="2037"/>
                  </a:cubicBezTo>
                  <a:cubicBezTo>
                    <a:pt x="43135" y="2037"/>
                    <a:pt x="43058" y="2044"/>
                    <a:pt x="42982" y="2059"/>
                  </a:cubicBezTo>
                  <a:cubicBezTo>
                    <a:pt x="43408" y="1491"/>
                    <a:pt x="43408" y="923"/>
                    <a:pt x="42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4289003" y="430552"/>
              <a:ext cx="992353" cy="126385"/>
            </a:xfrm>
            <a:custGeom>
              <a:avLst/>
              <a:gdLst/>
              <a:ahLst/>
              <a:cxnLst/>
              <a:rect l="l" t="t" r="r" b="b"/>
              <a:pathLst>
                <a:path w="45148" h="5750" extrusionOk="0">
                  <a:moveTo>
                    <a:pt x="2130" y="0"/>
                  </a:moveTo>
                  <a:cubicBezTo>
                    <a:pt x="1704" y="923"/>
                    <a:pt x="1740" y="1491"/>
                    <a:pt x="2130" y="2059"/>
                  </a:cubicBezTo>
                  <a:cubicBezTo>
                    <a:pt x="2057" y="2044"/>
                    <a:pt x="1982" y="2037"/>
                    <a:pt x="1906" y="2037"/>
                  </a:cubicBezTo>
                  <a:cubicBezTo>
                    <a:pt x="1047" y="2037"/>
                    <a:pt x="1" y="2875"/>
                    <a:pt x="1" y="2875"/>
                  </a:cubicBezTo>
                  <a:cubicBezTo>
                    <a:pt x="1" y="2875"/>
                    <a:pt x="1047" y="3712"/>
                    <a:pt x="1906" y="3712"/>
                  </a:cubicBezTo>
                  <a:cubicBezTo>
                    <a:pt x="1982" y="3712"/>
                    <a:pt x="2057" y="3706"/>
                    <a:pt x="2130" y="3691"/>
                  </a:cubicBezTo>
                  <a:lnTo>
                    <a:pt x="2130" y="3691"/>
                  </a:lnTo>
                  <a:cubicBezTo>
                    <a:pt x="1740" y="4259"/>
                    <a:pt x="1704" y="4827"/>
                    <a:pt x="2130" y="5750"/>
                  </a:cubicBezTo>
                  <a:cubicBezTo>
                    <a:pt x="2840" y="4259"/>
                    <a:pt x="5076" y="3443"/>
                    <a:pt x="6389" y="3088"/>
                  </a:cubicBezTo>
                  <a:lnTo>
                    <a:pt x="8057" y="3088"/>
                  </a:lnTo>
                  <a:cubicBezTo>
                    <a:pt x="8199" y="3478"/>
                    <a:pt x="8732" y="3762"/>
                    <a:pt x="9371" y="3762"/>
                  </a:cubicBezTo>
                  <a:cubicBezTo>
                    <a:pt x="10010" y="3762"/>
                    <a:pt x="10542" y="3478"/>
                    <a:pt x="10684" y="3088"/>
                  </a:cubicBezTo>
                  <a:lnTo>
                    <a:pt x="45147" y="3088"/>
                  </a:lnTo>
                  <a:lnTo>
                    <a:pt x="45147" y="2662"/>
                  </a:lnTo>
                  <a:lnTo>
                    <a:pt x="10684" y="2662"/>
                  </a:lnTo>
                  <a:cubicBezTo>
                    <a:pt x="10542" y="2272"/>
                    <a:pt x="10010" y="1988"/>
                    <a:pt x="9371" y="1988"/>
                  </a:cubicBezTo>
                  <a:cubicBezTo>
                    <a:pt x="8732" y="1988"/>
                    <a:pt x="8199" y="2272"/>
                    <a:pt x="8057" y="2662"/>
                  </a:cubicBezTo>
                  <a:lnTo>
                    <a:pt x="6389" y="2662"/>
                  </a:lnTo>
                  <a:cubicBezTo>
                    <a:pt x="5076" y="2307"/>
                    <a:pt x="2840" y="1491"/>
                    <a:pt x="2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7" name="Google Shape;677;p24"/>
          <p:cNvSpPr/>
          <p:nvPr/>
        </p:nvSpPr>
        <p:spPr>
          <a:xfrm>
            <a:off x="286899" y="1928852"/>
            <a:ext cx="88184" cy="1185821"/>
          </a:xfrm>
          <a:custGeom>
            <a:avLst/>
            <a:gdLst/>
            <a:ahLst/>
            <a:cxnLst/>
            <a:rect l="l" t="t" r="r" b="b"/>
            <a:pathLst>
              <a:path w="4012" h="53950" extrusionOk="0">
                <a:moveTo>
                  <a:pt x="2023" y="0"/>
                </a:moveTo>
                <a:cubicBezTo>
                  <a:pt x="1846" y="36"/>
                  <a:pt x="1456" y="958"/>
                  <a:pt x="1527" y="1207"/>
                </a:cubicBezTo>
                <a:cubicBezTo>
                  <a:pt x="1462" y="1111"/>
                  <a:pt x="1304" y="1073"/>
                  <a:pt x="1111" y="1073"/>
                </a:cubicBezTo>
                <a:cubicBezTo>
                  <a:pt x="876" y="1073"/>
                  <a:pt x="589" y="1129"/>
                  <a:pt x="355" y="1207"/>
                </a:cubicBezTo>
                <a:cubicBezTo>
                  <a:pt x="355" y="1207"/>
                  <a:pt x="1314" y="2023"/>
                  <a:pt x="1704" y="3620"/>
                </a:cubicBezTo>
                <a:cubicBezTo>
                  <a:pt x="1704" y="3620"/>
                  <a:pt x="1669" y="2804"/>
                  <a:pt x="1562" y="2236"/>
                </a:cubicBezTo>
                <a:cubicBezTo>
                  <a:pt x="1483" y="1921"/>
                  <a:pt x="1560" y="1742"/>
                  <a:pt x="1691" y="1742"/>
                </a:cubicBezTo>
                <a:cubicBezTo>
                  <a:pt x="1738" y="1742"/>
                  <a:pt x="1791" y="1764"/>
                  <a:pt x="1846" y="1810"/>
                </a:cubicBezTo>
                <a:lnTo>
                  <a:pt x="1846" y="6460"/>
                </a:lnTo>
                <a:lnTo>
                  <a:pt x="1598" y="6460"/>
                </a:lnTo>
                <a:cubicBezTo>
                  <a:pt x="1420" y="6460"/>
                  <a:pt x="1278" y="6602"/>
                  <a:pt x="1278" y="6779"/>
                </a:cubicBezTo>
                <a:cubicBezTo>
                  <a:pt x="1278" y="6957"/>
                  <a:pt x="1420" y="7099"/>
                  <a:pt x="1598" y="7099"/>
                </a:cubicBezTo>
                <a:lnTo>
                  <a:pt x="1846" y="7099"/>
                </a:lnTo>
                <a:lnTo>
                  <a:pt x="1846" y="15617"/>
                </a:lnTo>
                <a:cubicBezTo>
                  <a:pt x="1633" y="14836"/>
                  <a:pt x="1172" y="14304"/>
                  <a:pt x="391" y="14126"/>
                </a:cubicBezTo>
                <a:lnTo>
                  <a:pt x="391" y="14126"/>
                </a:lnTo>
                <a:cubicBezTo>
                  <a:pt x="0" y="14659"/>
                  <a:pt x="391" y="14943"/>
                  <a:pt x="781" y="15227"/>
                </a:cubicBezTo>
                <a:cubicBezTo>
                  <a:pt x="1278" y="15617"/>
                  <a:pt x="1669" y="16078"/>
                  <a:pt x="1846" y="16362"/>
                </a:cubicBezTo>
                <a:lnTo>
                  <a:pt x="1846" y="37587"/>
                </a:lnTo>
                <a:cubicBezTo>
                  <a:pt x="1669" y="37907"/>
                  <a:pt x="1314" y="38368"/>
                  <a:pt x="781" y="38723"/>
                </a:cubicBezTo>
                <a:cubicBezTo>
                  <a:pt x="391" y="39007"/>
                  <a:pt x="0" y="39291"/>
                  <a:pt x="391" y="39823"/>
                </a:cubicBezTo>
                <a:cubicBezTo>
                  <a:pt x="1172" y="39646"/>
                  <a:pt x="1633" y="39113"/>
                  <a:pt x="1846" y="38333"/>
                </a:cubicBezTo>
                <a:lnTo>
                  <a:pt x="1846" y="46851"/>
                </a:lnTo>
                <a:lnTo>
                  <a:pt x="1598" y="46851"/>
                </a:lnTo>
                <a:cubicBezTo>
                  <a:pt x="1420" y="46851"/>
                  <a:pt x="1278" y="46993"/>
                  <a:pt x="1278" y="47170"/>
                </a:cubicBezTo>
                <a:cubicBezTo>
                  <a:pt x="1278" y="47383"/>
                  <a:pt x="1420" y="47525"/>
                  <a:pt x="1598" y="47525"/>
                </a:cubicBezTo>
                <a:lnTo>
                  <a:pt x="1846" y="47525"/>
                </a:lnTo>
                <a:lnTo>
                  <a:pt x="1846" y="52139"/>
                </a:lnTo>
                <a:cubicBezTo>
                  <a:pt x="1800" y="52185"/>
                  <a:pt x="1751" y="52208"/>
                  <a:pt x="1707" y="52208"/>
                </a:cubicBezTo>
                <a:cubicBezTo>
                  <a:pt x="1579" y="52208"/>
                  <a:pt x="1483" y="52028"/>
                  <a:pt x="1562" y="51713"/>
                </a:cubicBezTo>
                <a:cubicBezTo>
                  <a:pt x="1669" y="51146"/>
                  <a:pt x="1704" y="50329"/>
                  <a:pt x="1704" y="50329"/>
                </a:cubicBezTo>
                <a:lnTo>
                  <a:pt x="1704" y="50329"/>
                </a:lnTo>
                <a:cubicBezTo>
                  <a:pt x="1314" y="51926"/>
                  <a:pt x="355" y="52743"/>
                  <a:pt x="355" y="52743"/>
                </a:cubicBezTo>
                <a:cubicBezTo>
                  <a:pt x="589" y="52821"/>
                  <a:pt x="876" y="52877"/>
                  <a:pt x="1111" y="52877"/>
                </a:cubicBezTo>
                <a:cubicBezTo>
                  <a:pt x="1304" y="52877"/>
                  <a:pt x="1462" y="52839"/>
                  <a:pt x="1527" y="52743"/>
                </a:cubicBezTo>
                <a:lnTo>
                  <a:pt x="1527" y="52743"/>
                </a:lnTo>
                <a:cubicBezTo>
                  <a:pt x="1456" y="52991"/>
                  <a:pt x="1846" y="53914"/>
                  <a:pt x="2023" y="53949"/>
                </a:cubicBezTo>
                <a:cubicBezTo>
                  <a:pt x="2165" y="53914"/>
                  <a:pt x="2556" y="52991"/>
                  <a:pt x="2485" y="52743"/>
                </a:cubicBezTo>
                <a:lnTo>
                  <a:pt x="2485" y="52743"/>
                </a:lnTo>
                <a:cubicBezTo>
                  <a:pt x="2565" y="52839"/>
                  <a:pt x="2725" y="52877"/>
                  <a:pt x="2915" y="52877"/>
                </a:cubicBezTo>
                <a:cubicBezTo>
                  <a:pt x="3146" y="52877"/>
                  <a:pt x="3422" y="52821"/>
                  <a:pt x="3656" y="52743"/>
                </a:cubicBezTo>
                <a:cubicBezTo>
                  <a:pt x="3656" y="52743"/>
                  <a:pt x="2698" y="51926"/>
                  <a:pt x="2307" y="50329"/>
                </a:cubicBezTo>
                <a:lnTo>
                  <a:pt x="2307" y="50329"/>
                </a:lnTo>
                <a:cubicBezTo>
                  <a:pt x="2307" y="50329"/>
                  <a:pt x="2343" y="51146"/>
                  <a:pt x="2485" y="51713"/>
                </a:cubicBezTo>
                <a:cubicBezTo>
                  <a:pt x="2537" y="52028"/>
                  <a:pt x="2454" y="52208"/>
                  <a:pt x="2321" y="52208"/>
                </a:cubicBezTo>
                <a:cubicBezTo>
                  <a:pt x="2274" y="52208"/>
                  <a:pt x="2221" y="52185"/>
                  <a:pt x="2165" y="52139"/>
                </a:cubicBezTo>
                <a:lnTo>
                  <a:pt x="2165" y="47525"/>
                </a:lnTo>
                <a:lnTo>
                  <a:pt x="2414" y="47525"/>
                </a:lnTo>
                <a:cubicBezTo>
                  <a:pt x="2591" y="47525"/>
                  <a:pt x="2769" y="47383"/>
                  <a:pt x="2769" y="47170"/>
                </a:cubicBezTo>
                <a:cubicBezTo>
                  <a:pt x="2769" y="46993"/>
                  <a:pt x="2627" y="46851"/>
                  <a:pt x="2414" y="46851"/>
                </a:cubicBezTo>
                <a:lnTo>
                  <a:pt x="2165" y="46851"/>
                </a:lnTo>
                <a:lnTo>
                  <a:pt x="2165" y="38333"/>
                </a:lnTo>
                <a:cubicBezTo>
                  <a:pt x="2378" y="39113"/>
                  <a:pt x="2840" y="39646"/>
                  <a:pt x="3621" y="39823"/>
                </a:cubicBezTo>
                <a:cubicBezTo>
                  <a:pt x="4011" y="39291"/>
                  <a:pt x="3656" y="39007"/>
                  <a:pt x="3230" y="38723"/>
                </a:cubicBezTo>
                <a:cubicBezTo>
                  <a:pt x="2733" y="38368"/>
                  <a:pt x="2378" y="37907"/>
                  <a:pt x="2165" y="37587"/>
                </a:cubicBezTo>
                <a:lnTo>
                  <a:pt x="2165" y="16362"/>
                </a:lnTo>
                <a:cubicBezTo>
                  <a:pt x="2378" y="16078"/>
                  <a:pt x="2733" y="15617"/>
                  <a:pt x="3230" y="15227"/>
                </a:cubicBezTo>
                <a:cubicBezTo>
                  <a:pt x="3656" y="14943"/>
                  <a:pt x="4011" y="14659"/>
                  <a:pt x="3621" y="14126"/>
                </a:cubicBezTo>
                <a:lnTo>
                  <a:pt x="3621" y="14126"/>
                </a:lnTo>
                <a:cubicBezTo>
                  <a:pt x="2840" y="14304"/>
                  <a:pt x="2378" y="14836"/>
                  <a:pt x="2165" y="15617"/>
                </a:cubicBezTo>
                <a:lnTo>
                  <a:pt x="2165" y="7099"/>
                </a:lnTo>
                <a:lnTo>
                  <a:pt x="2414" y="7099"/>
                </a:lnTo>
                <a:cubicBezTo>
                  <a:pt x="2591" y="7099"/>
                  <a:pt x="2769" y="6957"/>
                  <a:pt x="2769" y="6779"/>
                </a:cubicBezTo>
                <a:cubicBezTo>
                  <a:pt x="2769" y="6602"/>
                  <a:pt x="2627" y="6460"/>
                  <a:pt x="2414" y="6460"/>
                </a:cubicBezTo>
                <a:lnTo>
                  <a:pt x="2165" y="6460"/>
                </a:lnTo>
                <a:lnTo>
                  <a:pt x="2165" y="1810"/>
                </a:lnTo>
                <a:cubicBezTo>
                  <a:pt x="2221" y="1764"/>
                  <a:pt x="2274" y="1742"/>
                  <a:pt x="2321" y="1742"/>
                </a:cubicBezTo>
                <a:cubicBezTo>
                  <a:pt x="2454" y="1742"/>
                  <a:pt x="2537" y="1921"/>
                  <a:pt x="2485" y="2236"/>
                </a:cubicBezTo>
                <a:cubicBezTo>
                  <a:pt x="2343" y="2804"/>
                  <a:pt x="2307" y="3620"/>
                  <a:pt x="2307" y="3620"/>
                </a:cubicBezTo>
                <a:cubicBezTo>
                  <a:pt x="2698" y="2023"/>
                  <a:pt x="3656" y="1207"/>
                  <a:pt x="3656" y="1207"/>
                </a:cubicBezTo>
                <a:cubicBezTo>
                  <a:pt x="3422" y="1129"/>
                  <a:pt x="3146" y="1073"/>
                  <a:pt x="2915" y="1073"/>
                </a:cubicBezTo>
                <a:cubicBezTo>
                  <a:pt x="2725" y="1073"/>
                  <a:pt x="2565" y="1111"/>
                  <a:pt x="2485" y="1207"/>
                </a:cubicBezTo>
                <a:cubicBezTo>
                  <a:pt x="2556" y="958"/>
                  <a:pt x="2165" y="36"/>
                  <a:pt x="20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24"/>
          <p:cNvSpPr/>
          <p:nvPr/>
        </p:nvSpPr>
        <p:spPr>
          <a:xfrm>
            <a:off x="8769709" y="1928852"/>
            <a:ext cx="87392" cy="1185821"/>
          </a:xfrm>
          <a:custGeom>
            <a:avLst/>
            <a:gdLst/>
            <a:ahLst/>
            <a:cxnLst/>
            <a:rect l="l" t="t" r="r" b="b"/>
            <a:pathLst>
              <a:path w="3976" h="53950" extrusionOk="0">
                <a:moveTo>
                  <a:pt x="1988" y="0"/>
                </a:moveTo>
                <a:cubicBezTo>
                  <a:pt x="1811" y="36"/>
                  <a:pt x="1456" y="958"/>
                  <a:pt x="1527" y="1207"/>
                </a:cubicBezTo>
                <a:cubicBezTo>
                  <a:pt x="1447" y="1111"/>
                  <a:pt x="1280" y="1073"/>
                  <a:pt x="1085" y="1073"/>
                </a:cubicBezTo>
                <a:cubicBezTo>
                  <a:pt x="848" y="1073"/>
                  <a:pt x="570" y="1129"/>
                  <a:pt x="356" y="1207"/>
                </a:cubicBezTo>
                <a:cubicBezTo>
                  <a:pt x="356" y="1207"/>
                  <a:pt x="1314" y="2023"/>
                  <a:pt x="1669" y="3620"/>
                </a:cubicBezTo>
                <a:cubicBezTo>
                  <a:pt x="1669" y="3620"/>
                  <a:pt x="1669" y="2804"/>
                  <a:pt x="1527" y="2236"/>
                </a:cubicBezTo>
                <a:cubicBezTo>
                  <a:pt x="1448" y="1921"/>
                  <a:pt x="1544" y="1742"/>
                  <a:pt x="1671" y="1742"/>
                </a:cubicBezTo>
                <a:cubicBezTo>
                  <a:pt x="1716" y="1742"/>
                  <a:pt x="1765" y="1764"/>
                  <a:pt x="1811" y="1810"/>
                </a:cubicBezTo>
                <a:lnTo>
                  <a:pt x="1811" y="6460"/>
                </a:lnTo>
                <a:lnTo>
                  <a:pt x="1562" y="6460"/>
                </a:lnTo>
                <a:cubicBezTo>
                  <a:pt x="1385" y="6460"/>
                  <a:pt x="1243" y="6602"/>
                  <a:pt x="1243" y="6779"/>
                </a:cubicBezTo>
                <a:cubicBezTo>
                  <a:pt x="1243" y="6957"/>
                  <a:pt x="1385" y="7099"/>
                  <a:pt x="1562" y="7099"/>
                </a:cubicBezTo>
                <a:lnTo>
                  <a:pt x="1811" y="7099"/>
                </a:lnTo>
                <a:lnTo>
                  <a:pt x="1811" y="15617"/>
                </a:lnTo>
                <a:cubicBezTo>
                  <a:pt x="1598" y="14836"/>
                  <a:pt x="1172" y="14304"/>
                  <a:pt x="356" y="14126"/>
                </a:cubicBezTo>
                <a:lnTo>
                  <a:pt x="356" y="14126"/>
                </a:lnTo>
                <a:cubicBezTo>
                  <a:pt x="1" y="14659"/>
                  <a:pt x="356" y="14943"/>
                  <a:pt x="746" y="15227"/>
                </a:cubicBezTo>
                <a:cubicBezTo>
                  <a:pt x="1278" y="15617"/>
                  <a:pt x="1633" y="16078"/>
                  <a:pt x="1811" y="16362"/>
                </a:cubicBezTo>
                <a:lnTo>
                  <a:pt x="1811" y="37587"/>
                </a:lnTo>
                <a:cubicBezTo>
                  <a:pt x="1633" y="37907"/>
                  <a:pt x="1278" y="38368"/>
                  <a:pt x="746" y="38723"/>
                </a:cubicBezTo>
                <a:cubicBezTo>
                  <a:pt x="356" y="39007"/>
                  <a:pt x="1" y="39291"/>
                  <a:pt x="356" y="39823"/>
                </a:cubicBezTo>
                <a:cubicBezTo>
                  <a:pt x="1172" y="39646"/>
                  <a:pt x="1598" y="39113"/>
                  <a:pt x="1811" y="38333"/>
                </a:cubicBezTo>
                <a:lnTo>
                  <a:pt x="1811" y="46851"/>
                </a:lnTo>
                <a:lnTo>
                  <a:pt x="1562" y="46851"/>
                </a:lnTo>
                <a:cubicBezTo>
                  <a:pt x="1385" y="46851"/>
                  <a:pt x="1243" y="46993"/>
                  <a:pt x="1243" y="47170"/>
                </a:cubicBezTo>
                <a:cubicBezTo>
                  <a:pt x="1243" y="47383"/>
                  <a:pt x="1385" y="47525"/>
                  <a:pt x="1562" y="47525"/>
                </a:cubicBezTo>
                <a:lnTo>
                  <a:pt x="1811" y="47525"/>
                </a:lnTo>
                <a:lnTo>
                  <a:pt x="1811" y="52139"/>
                </a:lnTo>
                <a:cubicBezTo>
                  <a:pt x="1765" y="52185"/>
                  <a:pt x="1716" y="52208"/>
                  <a:pt x="1671" y="52208"/>
                </a:cubicBezTo>
                <a:cubicBezTo>
                  <a:pt x="1544" y="52208"/>
                  <a:pt x="1448" y="52028"/>
                  <a:pt x="1527" y="51713"/>
                </a:cubicBezTo>
                <a:cubicBezTo>
                  <a:pt x="1669" y="51146"/>
                  <a:pt x="1669" y="50329"/>
                  <a:pt x="1669" y="50329"/>
                </a:cubicBezTo>
                <a:lnTo>
                  <a:pt x="1669" y="50329"/>
                </a:lnTo>
                <a:cubicBezTo>
                  <a:pt x="1314" y="51926"/>
                  <a:pt x="356" y="52743"/>
                  <a:pt x="356" y="52743"/>
                </a:cubicBezTo>
                <a:cubicBezTo>
                  <a:pt x="570" y="52821"/>
                  <a:pt x="848" y="52877"/>
                  <a:pt x="1085" y="52877"/>
                </a:cubicBezTo>
                <a:cubicBezTo>
                  <a:pt x="1280" y="52877"/>
                  <a:pt x="1447" y="52839"/>
                  <a:pt x="1527" y="52743"/>
                </a:cubicBezTo>
                <a:lnTo>
                  <a:pt x="1527" y="52743"/>
                </a:lnTo>
                <a:cubicBezTo>
                  <a:pt x="1456" y="52991"/>
                  <a:pt x="1811" y="53914"/>
                  <a:pt x="1988" y="53949"/>
                </a:cubicBezTo>
                <a:cubicBezTo>
                  <a:pt x="2130" y="53914"/>
                  <a:pt x="2521" y="52991"/>
                  <a:pt x="2450" y="52743"/>
                </a:cubicBezTo>
                <a:lnTo>
                  <a:pt x="2450" y="52743"/>
                </a:lnTo>
                <a:cubicBezTo>
                  <a:pt x="2530" y="52839"/>
                  <a:pt x="2697" y="52877"/>
                  <a:pt x="2892" y="52877"/>
                </a:cubicBezTo>
                <a:cubicBezTo>
                  <a:pt x="3128" y="52877"/>
                  <a:pt x="3407" y="52821"/>
                  <a:pt x="3621" y="52743"/>
                </a:cubicBezTo>
                <a:cubicBezTo>
                  <a:pt x="3621" y="52743"/>
                  <a:pt x="2663" y="51926"/>
                  <a:pt x="2272" y="50329"/>
                </a:cubicBezTo>
                <a:lnTo>
                  <a:pt x="2272" y="50329"/>
                </a:lnTo>
                <a:cubicBezTo>
                  <a:pt x="2272" y="50329"/>
                  <a:pt x="2308" y="51146"/>
                  <a:pt x="2450" y="51713"/>
                </a:cubicBezTo>
                <a:cubicBezTo>
                  <a:pt x="2502" y="52028"/>
                  <a:pt x="2419" y="52208"/>
                  <a:pt x="2285" y="52208"/>
                </a:cubicBezTo>
                <a:cubicBezTo>
                  <a:pt x="2239" y="52208"/>
                  <a:pt x="2186" y="52185"/>
                  <a:pt x="2130" y="52139"/>
                </a:cubicBezTo>
                <a:lnTo>
                  <a:pt x="2130" y="47525"/>
                </a:lnTo>
                <a:lnTo>
                  <a:pt x="2379" y="47525"/>
                </a:lnTo>
                <a:cubicBezTo>
                  <a:pt x="2592" y="47525"/>
                  <a:pt x="2734" y="47383"/>
                  <a:pt x="2734" y="47170"/>
                </a:cubicBezTo>
                <a:cubicBezTo>
                  <a:pt x="2734" y="46993"/>
                  <a:pt x="2592" y="46851"/>
                  <a:pt x="2379" y="46851"/>
                </a:cubicBezTo>
                <a:lnTo>
                  <a:pt x="2130" y="46851"/>
                </a:lnTo>
                <a:lnTo>
                  <a:pt x="2130" y="38333"/>
                </a:lnTo>
                <a:cubicBezTo>
                  <a:pt x="2379" y="39113"/>
                  <a:pt x="2805" y="39646"/>
                  <a:pt x="3585" y="39823"/>
                </a:cubicBezTo>
                <a:cubicBezTo>
                  <a:pt x="3976" y="39291"/>
                  <a:pt x="3621" y="39007"/>
                  <a:pt x="3195" y="38723"/>
                </a:cubicBezTo>
                <a:cubicBezTo>
                  <a:pt x="2698" y="38368"/>
                  <a:pt x="2343" y="37907"/>
                  <a:pt x="2130" y="37587"/>
                </a:cubicBezTo>
                <a:lnTo>
                  <a:pt x="2130" y="16362"/>
                </a:lnTo>
                <a:cubicBezTo>
                  <a:pt x="2343" y="16078"/>
                  <a:pt x="2698" y="15617"/>
                  <a:pt x="3195" y="15227"/>
                </a:cubicBezTo>
                <a:cubicBezTo>
                  <a:pt x="3621" y="14943"/>
                  <a:pt x="3976" y="14659"/>
                  <a:pt x="3585" y="14126"/>
                </a:cubicBezTo>
                <a:lnTo>
                  <a:pt x="3585" y="14126"/>
                </a:lnTo>
                <a:cubicBezTo>
                  <a:pt x="2805" y="14304"/>
                  <a:pt x="2379" y="14836"/>
                  <a:pt x="2130" y="15617"/>
                </a:cubicBezTo>
                <a:lnTo>
                  <a:pt x="2130" y="7099"/>
                </a:lnTo>
                <a:lnTo>
                  <a:pt x="2379" y="7099"/>
                </a:lnTo>
                <a:cubicBezTo>
                  <a:pt x="2592" y="7099"/>
                  <a:pt x="2734" y="6957"/>
                  <a:pt x="2734" y="6779"/>
                </a:cubicBezTo>
                <a:cubicBezTo>
                  <a:pt x="2734" y="6602"/>
                  <a:pt x="2592" y="6460"/>
                  <a:pt x="2379" y="6460"/>
                </a:cubicBezTo>
                <a:lnTo>
                  <a:pt x="2130" y="6460"/>
                </a:lnTo>
                <a:lnTo>
                  <a:pt x="2130" y="1810"/>
                </a:lnTo>
                <a:cubicBezTo>
                  <a:pt x="2186" y="1764"/>
                  <a:pt x="2239" y="1742"/>
                  <a:pt x="2285" y="1742"/>
                </a:cubicBezTo>
                <a:cubicBezTo>
                  <a:pt x="2419" y="1742"/>
                  <a:pt x="2502" y="1921"/>
                  <a:pt x="2450" y="2236"/>
                </a:cubicBezTo>
                <a:cubicBezTo>
                  <a:pt x="2308" y="2804"/>
                  <a:pt x="2272" y="3620"/>
                  <a:pt x="2272" y="3620"/>
                </a:cubicBezTo>
                <a:cubicBezTo>
                  <a:pt x="2663" y="2023"/>
                  <a:pt x="3621" y="1207"/>
                  <a:pt x="3621" y="1207"/>
                </a:cubicBezTo>
                <a:cubicBezTo>
                  <a:pt x="3407" y="1129"/>
                  <a:pt x="3128" y="1073"/>
                  <a:pt x="2892" y="1073"/>
                </a:cubicBezTo>
                <a:cubicBezTo>
                  <a:pt x="2697" y="1073"/>
                  <a:pt x="2530" y="1111"/>
                  <a:pt x="2450" y="1207"/>
                </a:cubicBezTo>
                <a:cubicBezTo>
                  <a:pt x="2521" y="958"/>
                  <a:pt x="2130" y="36"/>
                  <a:pt x="19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9" name="Google Shape;679;p24"/>
          <p:cNvGrpSpPr/>
          <p:nvPr/>
        </p:nvGrpSpPr>
        <p:grpSpPr>
          <a:xfrm>
            <a:off x="8098795" y="153139"/>
            <a:ext cx="858599" cy="381857"/>
            <a:chOff x="7520211" y="1524263"/>
            <a:chExt cx="606955" cy="269959"/>
          </a:xfrm>
        </p:grpSpPr>
        <p:sp>
          <p:nvSpPr>
            <p:cNvPr id="680" name="Google Shape;680;p24"/>
            <p:cNvSpPr/>
            <p:nvPr/>
          </p:nvSpPr>
          <p:spPr>
            <a:xfrm>
              <a:off x="7699634" y="1568729"/>
              <a:ext cx="116252" cy="145903"/>
            </a:xfrm>
            <a:custGeom>
              <a:avLst/>
              <a:gdLst/>
              <a:ahLst/>
              <a:cxnLst/>
              <a:rect l="l" t="t" r="r" b="b"/>
              <a:pathLst>
                <a:path w="5289" h="6638" extrusionOk="0">
                  <a:moveTo>
                    <a:pt x="994" y="1"/>
                  </a:moveTo>
                  <a:cubicBezTo>
                    <a:pt x="0" y="1385"/>
                    <a:pt x="959" y="2166"/>
                    <a:pt x="2024" y="2947"/>
                  </a:cubicBezTo>
                  <a:cubicBezTo>
                    <a:pt x="4153" y="4473"/>
                    <a:pt x="5289" y="6638"/>
                    <a:pt x="5289" y="6638"/>
                  </a:cubicBezTo>
                  <a:cubicBezTo>
                    <a:pt x="5040" y="3124"/>
                    <a:pt x="3940" y="604"/>
                    <a:pt x="9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7678335" y="1708742"/>
              <a:ext cx="121176" cy="53477"/>
            </a:xfrm>
            <a:custGeom>
              <a:avLst/>
              <a:gdLst/>
              <a:ahLst/>
              <a:cxnLst/>
              <a:rect l="l" t="t" r="r" b="b"/>
              <a:pathLst>
                <a:path w="5513" h="2433" extrusionOk="0">
                  <a:moveTo>
                    <a:pt x="2302" y="0"/>
                  </a:moveTo>
                  <a:cubicBezTo>
                    <a:pt x="486" y="0"/>
                    <a:pt x="0" y="2194"/>
                    <a:pt x="572" y="2194"/>
                  </a:cubicBezTo>
                  <a:cubicBezTo>
                    <a:pt x="633" y="2194"/>
                    <a:pt x="707" y="2169"/>
                    <a:pt x="792" y="2113"/>
                  </a:cubicBezTo>
                  <a:cubicBezTo>
                    <a:pt x="1440" y="1702"/>
                    <a:pt x="2109" y="1556"/>
                    <a:pt x="2732" y="1556"/>
                  </a:cubicBezTo>
                  <a:cubicBezTo>
                    <a:pt x="4260" y="1556"/>
                    <a:pt x="5513" y="2433"/>
                    <a:pt x="5513" y="2433"/>
                  </a:cubicBezTo>
                  <a:cubicBezTo>
                    <a:pt x="5016" y="1475"/>
                    <a:pt x="3986" y="197"/>
                    <a:pt x="2602" y="19"/>
                  </a:cubicBezTo>
                  <a:cubicBezTo>
                    <a:pt x="2498" y="6"/>
                    <a:pt x="2398" y="0"/>
                    <a:pt x="2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7629715" y="1640428"/>
              <a:ext cx="73062" cy="59390"/>
            </a:xfrm>
            <a:custGeom>
              <a:avLst/>
              <a:gdLst/>
              <a:ahLst/>
              <a:cxnLst/>
              <a:rect l="l" t="t" r="r" b="b"/>
              <a:pathLst>
                <a:path w="3324" h="2702" extrusionOk="0">
                  <a:moveTo>
                    <a:pt x="1887" y="1"/>
                  </a:moveTo>
                  <a:cubicBezTo>
                    <a:pt x="531" y="1"/>
                    <a:pt x="1" y="2389"/>
                    <a:pt x="2294" y="2701"/>
                  </a:cubicBezTo>
                  <a:cubicBezTo>
                    <a:pt x="1427" y="2412"/>
                    <a:pt x="1810" y="321"/>
                    <a:pt x="2943" y="321"/>
                  </a:cubicBezTo>
                  <a:cubicBezTo>
                    <a:pt x="3061" y="321"/>
                    <a:pt x="3189" y="344"/>
                    <a:pt x="3323" y="394"/>
                  </a:cubicBezTo>
                  <a:lnTo>
                    <a:pt x="2649" y="40"/>
                  </a:lnTo>
                  <a:lnTo>
                    <a:pt x="1975" y="4"/>
                  </a:lnTo>
                  <a:cubicBezTo>
                    <a:pt x="1945" y="2"/>
                    <a:pt x="1916" y="1"/>
                    <a:pt x="1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7568765" y="1591346"/>
              <a:ext cx="164432" cy="65566"/>
            </a:xfrm>
            <a:custGeom>
              <a:avLst/>
              <a:gdLst/>
              <a:ahLst/>
              <a:cxnLst/>
              <a:rect l="l" t="t" r="r" b="b"/>
              <a:pathLst>
                <a:path w="7481" h="2983" extrusionOk="0">
                  <a:moveTo>
                    <a:pt x="773" y="1"/>
                  </a:moveTo>
                  <a:lnTo>
                    <a:pt x="773" y="1"/>
                  </a:lnTo>
                  <a:cubicBezTo>
                    <a:pt x="1" y="527"/>
                    <a:pt x="96" y="2025"/>
                    <a:pt x="1572" y="2025"/>
                  </a:cubicBezTo>
                  <a:cubicBezTo>
                    <a:pt x="1590" y="2025"/>
                    <a:pt x="1607" y="2024"/>
                    <a:pt x="1624" y="2024"/>
                  </a:cubicBezTo>
                  <a:cubicBezTo>
                    <a:pt x="2628" y="2000"/>
                    <a:pt x="3101" y="1864"/>
                    <a:pt x="3606" y="1864"/>
                  </a:cubicBezTo>
                  <a:cubicBezTo>
                    <a:pt x="3851" y="1864"/>
                    <a:pt x="4104" y="1896"/>
                    <a:pt x="4428" y="1989"/>
                  </a:cubicBezTo>
                  <a:cubicBezTo>
                    <a:pt x="5422" y="2273"/>
                    <a:pt x="6274" y="2485"/>
                    <a:pt x="6274" y="2485"/>
                  </a:cubicBezTo>
                  <a:lnTo>
                    <a:pt x="6913" y="2769"/>
                  </a:lnTo>
                  <a:lnTo>
                    <a:pt x="7481" y="2982"/>
                  </a:lnTo>
                  <a:cubicBezTo>
                    <a:pt x="5280" y="1385"/>
                    <a:pt x="595" y="1101"/>
                    <a:pt x="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7545730" y="1677838"/>
              <a:ext cx="111021" cy="64885"/>
            </a:xfrm>
            <a:custGeom>
              <a:avLst/>
              <a:gdLst/>
              <a:ahLst/>
              <a:cxnLst/>
              <a:rect l="l" t="t" r="r" b="b"/>
              <a:pathLst>
                <a:path w="5051" h="2952" extrusionOk="0">
                  <a:moveTo>
                    <a:pt x="2726" y="0"/>
                  </a:moveTo>
                  <a:cubicBezTo>
                    <a:pt x="815" y="0"/>
                    <a:pt x="1" y="2468"/>
                    <a:pt x="2246" y="2952"/>
                  </a:cubicBezTo>
                  <a:cubicBezTo>
                    <a:pt x="1483" y="2454"/>
                    <a:pt x="1868" y="869"/>
                    <a:pt x="2995" y="869"/>
                  </a:cubicBezTo>
                  <a:cubicBezTo>
                    <a:pt x="3073" y="869"/>
                    <a:pt x="3155" y="877"/>
                    <a:pt x="3240" y="893"/>
                  </a:cubicBezTo>
                  <a:cubicBezTo>
                    <a:pt x="3773" y="999"/>
                    <a:pt x="4482" y="1567"/>
                    <a:pt x="4482" y="1567"/>
                  </a:cubicBezTo>
                  <a:lnTo>
                    <a:pt x="4731" y="2384"/>
                  </a:lnTo>
                  <a:lnTo>
                    <a:pt x="5050" y="2668"/>
                  </a:lnTo>
                  <a:cubicBezTo>
                    <a:pt x="5050" y="1709"/>
                    <a:pt x="4518" y="112"/>
                    <a:pt x="2885" y="6"/>
                  </a:cubicBezTo>
                  <a:cubicBezTo>
                    <a:pt x="2832" y="2"/>
                    <a:pt x="2778" y="0"/>
                    <a:pt x="27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7520211" y="1629262"/>
              <a:ext cx="315193" cy="164960"/>
            </a:xfrm>
            <a:custGeom>
              <a:avLst/>
              <a:gdLst/>
              <a:ahLst/>
              <a:cxnLst/>
              <a:rect l="l" t="t" r="r" b="b"/>
              <a:pathLst>
                <a:path w="14340" h="7505" extrusionOk="0">
                  <a:moveTo>
                    <a:pt x="5048" y="0"/>
                  </a:moveTo>
                  <a:cubicBezTo>
                    <a:pt x="4559" y="0"/>
                    <a:pt x="4135" y="47"/>
                    <a:pt x="3798" y="122"/>
                  </a:cubicBezTo>
                  <a:cubicBezTo>
                    <a:pt x="1491" y="689"/>
                    <a:pt x="0" y="2500"/>
                    <a:pt x="213" y="4558"/>
                  </a:cubicBezTo>
                  <a:cubicBezTo>
                    <a:pt x="284" y="5446"/>
                    <a:pt x="710" y="6226"/>
                    <a:pt x="1384" y="6759"/>
                  </a:cubicBezTo>
                  <a:cubicBezTo>
                    <a:pt x="1988" y="7256"/>
                    <a:pt x="2698" y="7504"/>
                    <a:pt x="3478" y="7504"/>
                  </a:cubicBezTo>
                  <a:lnTo>
                    <a:pt x="3798" y="7504"/>
                  </a:lnTo>
                  <a:cubicBezTo>
                    <a:pt x="5253" y="7362"/>
                    <a:pt x="6353" y="6049"/>
                    <a:pt x="6211" y="4594"/>
                  </a:cubicBezTo>
                  <a:cubicBezTo>
                    <a:pt x="6077" y="3453"/>
                    <a:pt x="5118" y="2597"/>
                    <a:pt x="3994" y="2597"/>
                  </a:cubicBezTo>
                  <a:cubicBezTo>
                    <a:pt x="3929" y="2597"/>
                    <a:pt x="3864" y="2600"/>
                    <a:pt x="3798" y="2606"/>
                  </a:cubicBezTo>
                  <a:lnTo>
                    <a:pt x="3869" y="3067"/>
                  </a:lnTo>
                  <a:cubicBezTo>
                    <a:pt x="3913" y="3064"/>
                    <a:pt x="3958" y="3062"/>
                    <a:pt x="4002" y="3062"/>
                  </a:cubicBezTo>
                  <a:cubicBezTo>
                    <a:pt x="4872" y="3062"/>
                    <a:pt x="5649" y="3717"/>
                    <a:pt x="5750" y="4629"/>
                  </a:cubicBezTo>
                  <a:cubicBezTo>
                    <a:pt x="5856" y="5836"/>
                    <a:pt x="4969" y="6936"/>
                    <a:pt x="3762" y="7043"/>
                  </a:cubicBezTo>
                  <a:cubicBezTo>
                    <a:pt x="3669" y="7052"/>
                    <a:pt x="3576" y="7056"/>
                    <a:pt x="3483" y="7056"/>
                  </a:cubicBezTo>
                  <a:cubicBezTo>
                    <a:pt x="2833" y="7056"/>
                    <a:pt x="2196" y="6839"/>
                    <a:pt x="1668" y="6404"/>
                  </a:cubicBezTo>
                  <a:cubicBezTo>
                    <a:pt x="1100" y="5942"/>
                    <a:pt x="745" y="5268"/>
                    <a:pt x="674" y="4523"/>
                  </a:cubicBezTo>
                  <a:cubicBezTo>
                    <a:pt x="462" y="2358"/>
                    <a:pt x="2130" y="1009"/>
                    <a:pt x="3904" y="583"/>
                  </a:cubicBezTo>
                  <a:cubicBezTo>
                    <a:pt x="4313" y="487"/>
                    <a:pt x="4820" y="412"/>
                    <a:pt x="5407" y="412"/>
                  </a:cubicBezTo>
                  <a:cubicBezTo>
                    <a:pt x="7420" y="412"/>
                    <a:pt x="10379" y="1287"/>
                    <a:pt x="13594" y="5162"/>
                  </a:cubicBezTo>
                  <a:lnTo>
                    <a:pt x="13274" y="5587"/>
                  </a:lnTo>
                  <a:lnTo>
                    <a:pt x="13807" y="6297"/>
                  </a:lnTo>
                  <a:lnTo>
                    <a:pt x="14339" y="5587"/>
                  </a:lnTo>
                  <a:lnTo>
                    <a:pt x="13807" y="4878"/>
                  </a:lnTo>
                  <a:cubicBezTo>
                    <a:pt x="11028" y="1017"/>
                    <a:pt x="7334" y="0"/>
                    <a:pt x="5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7775311" y="1524263"/>
              <a:ext cx="48378" cy="106119"/>
            </a:xfrm>
            <a:custGeom>
              <a:avLst/>
              <a:gdLst/>
              <a:ahLst/>
              <a:cxnLst/>
              <a:rect l="l" t="t" r="r" b="b"/>
              <a:pathLst>
                <a:path w="2201" h="4828" extrusionOk="0">
                  <a:moveTo>
                    <a:pt x="2201" y="1"/>
                  </a:moveTo>
                  <a:cubicBezTo>
                    <a:pt x="1988" y="72"/>
                    <a:pt x="1455" y="1278"/>
                    <a:pt x="1562" y="1598"/>
                  </a:cubicBezTo>
                  <a:cubicBezTo>
                    <a:pt x="1467" y="1472"/>
                    <a:pt x="1253" y="1422"/>
                    <a:pt x="998" y="1422"/>
                  </a:cubicBezTo>
                  <a:cubicBezTo>
                    <a:pt x="679" y="1422"/>
                    <a:pt x="296" y="1499"/>
                    <a:pt x="0" y="1598"/>
                  </a:cubicBezTo>
                  <a:cubicBezTo>
                    <a:pt x="0" y="1598"/>
                    <a:pt x="1278" y="2698"/>
                    <a:pt x="1775" y="4828"/>
                  </a:cubicBezTo>
                  <a:cubicBezTo>
                    <a:pt x="1775" y="4828"/>
                    <a:pt x="1739" y="3727"/>
                    <a:pt x="1562" y="2982"/>
                  </a:cubicBezTo>
                  <a:cubicBezTo>
                    <a:pt x="1480" y="2572"/>
                    <a:pt x="1599" y="2339"/>
                    <a:pt x="1776" y="2339"/>
                  </a:cubicBezTo>
                  <a:cubicBezTo>
                    <a:pt x="1906" y="2339"/>
                    <a:pt x="2066" y="2464"/>
                    <a:pt x="2201" y="2734"/>
                  </a:cubicBezTo>
                  <a:lnTo>
                    <a:pt x="22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7830700" y="1568729"/>
              <a:ext cx="117043" cy="145903"/>
            </a:xfrm>
            <a:custGeom>
              <a:avLst/>
              <a:gdLst/>
              <a:ahLst/>
              <a:cxnLst/>
              <a:rect l="l" t="t" r="r" b="b"/>
              <a:pathLst>
                <a:path w="5325" h="6638" extrusionOk="0">
                  <a:moveTo>
                    <a:pt x="4330" y="1"/>
                  </a:moveTo>
                  <a:lnTo>
                    <a:pt x="4330" y="1"/>
                  </a:lnTo>
                  <a:cubicBezTo>
                    <a:pt x="1384" y="604"/>
                    <a:pt x="249" y="3124"/>
                    <a:pt x="0" y="6638"/>
                  </a:cubicBezTo>
                  <a:cubicBezTo>
                    <a:pt x="0" y="6638"/>
                    <a:pt x="1136" y="4473"/>
                    <a:pt x="3266" y="2947"/>
                  </a:cubicBezTo>
                  <a:cubicBezTo>
                    <a:pt x="4366" y="2166"/>
                    <a:pt x="5324" y="1385"/>
                    <a:pt x="43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7847075" y="1708742"/>
              <a:ext cx="121198" cy="53477"/>
            </a:xfrm>
            <a:custGeom>
              <a:avLst/>
              <a:gdLst/>
              <a:ahLst/>
              <a:cxnLst/>
              <a:rect l="l" t="t" r="r" b="b"/>
              <a:pathLst>
                <a:path w="5514" h="2433" extrusionOk="0">
                  <a:moveTo>
                    <a:pt x="3211" y="0"/>
                  </a:moveTo>
                  <a:cubicBezTo>
                    <a:pt x="3115" y="0"/>
                    <a:pt x="3015" y="6"/>
                    <a:pt x="2911" y="19"/>
                  </a:cubicBezTo>
                  <a:cubicBezTo>
                    <a:pt x="1562" y="197"/>
                    <a:pt x="533" y="1475"/>
                    <a:pt x="1" y="2433"/>
                  </a:cubicBezTo>
                  <a:cubicBezTo>
                    <a:pt x="1" y="2433"/>
                    <a:pt x="1271" y="1556"/>
                    <a:pt x="2796" y="1556"/>
                  </a:cubicBezTo>
                  <a:cubicBezTo>
                    <a:pt x="3419" y="1556"/>
                    <a:pt x="4083" y="1702"/>
                    <a:pt x="4721" y="2113"/>
                  </a:cubicBezTo>
                  <a:cubicBezTo>
                    <a:pt x="4806" y="2169"/>
                    <a:pt x="4880" y="2194"/>
                    <a:pt x="4941" y="2194"/>
                  </a:cubicBezTo>
                  <a:cubicBezTo>
                    <a:pt x="5513" y="2194"/>
                    <a:pt x="5027" y="0"/>
                    <a:pt x="3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7943809" y="1640428"/>
              <a:ext cx="73062" cy="59390"/>
            </a:xfrm>
            <a:custGeom>
              <a:avLst/>
              <a:gdLst/>
              <a:ahLst/>
              <a:cxnLst/>
              <a:rect l="l" t="t" r="r" b="b"/>
              <a:pathLst>
                <a:path w="3324" h="2702" extrusionOk="0">
                  <a:moveTo>
                    <a:pt x="1471" y="1"/>
                  </a:moveTo>
                  <a:cubicBezTo>
                    <a:pt x="1443" y="1"/>
                    <a:pt x="1414" y="2"/>
                    <a:pt x="1385" y="4"/>
                  </a:cubicBezTo>
                  <a:lnTo>
                    <a:pt x="675" y="40"/>
                  </a:lnTo>
                  <a:lnTo>
                    <a:pt x="1" y="394"/>
                  </a:lnTo>
                  <a:cubicBezTo>
                    <a:pt x="136" y="344"/>
                    <a:pt x="263" y="321"/>
                    <a:pt x="382" y="321"/>
                  </a:cubicBezTo>
                  <a:cubicBezTo>
                    <a:pt x="1515" y="321"/>
                    <a:pt x="1897" y="2412"/>
                    <a:pt x="1030" y="2701"/>
                  </a:cubicBezTo>
                  <a:cubicBezTo>
                    <a:pt x="3323" y="2389"/>
                    <a:pt x="2793" y="1"/>
                    <a:pt x="1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7914158" y="1591346"/>
              <a:ext cx="163663" cy="65566"/>
            </a:xfrm>
            <a:custGeom>
              <a:avLst/>
              <a:gdLst/>
              <a:ahLst/>
              <a:cxnLst/>
              <a:rect l="l" t="t" r="r" b="b"/>
              <a:pathLst>
                <a:path w="7446" h="2983" extrusionOk="0">
                  <a:moveTo>
                    <a:pt x="6709" y="1"/>
                  </a:moveTo>
                  <a:lnTo>
                    <a:pt x="6709" y="1"/>
                  </a:lnTo>
                  <a:cubicBezTo>
                    <a:pt x="6887" y="1101"/>
                    <a:pt x="2202" y="1385"/>
                    <a:pt x="1" y="2982"/>
                  </a:cubicBezTo>
                  <a:lnTo>
                    <a:pt x="533" y="2769"/>
                  </a:lnTo>
                  <a:lnTo>
                    <a:pt x="1172" y="2485"/>
                  </a:lnTo>
                  <a:cubicBezTo>
                    <a:pt x="1172" y="2485"/>
                    <a:pt x="2024" y="2273"/>
                    <a:pt x="3018" y="1989"/>
                  </a:cubicBezTo>
                  <a:cubicBezTo>
                    <a:pt x="3354" y="1896"/>
                    <a:pt x="3611" y="1864"/>
                    <a:pt x="3857" y="1864"/>
                  </a:cubicBezTo>
                  <a:cubicBezTo>
                    <a:pt x="4365" y="1864"/>
                    <a:pt x="4830" y="2000"/>
                    <a:pt x="5857" y="2024"/>
                  </a:cubicBezTo>
                  <a:cubicBezTo>
                    <a:pt x="5875" y="2024"/>
                    <a:pt x="5892" y="2025"/>
                    <a:pt x="5909" y="2025"/>
                  </a:cubicBezTo>
                  <a:cubicBezTo>
                    <a:pt x="7385" y="2025"/>
                    <a:pt x="7446" y="527"/>
                    <a:pt x="67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7990627" y="1677838"/>
              <a:ext cx="110230" cy="64885"/>
            </a:xfrm>
            <a:custGeom>
              <a:avLst/>
              <a:gdLst/>
              <a:ahLst/>
              <a:cxnLst/>
              <a:rect l="l" t="t" r="r" b="b"/>
              <a:pathLst>
                <a:path w="5015" h="2952" extrusionOk="0">
                  <a:moveTo>
                    <a:pt x="2324" y="0"/>
                  </a:moveTo>
                  <a:cubicBezTo>
                    <a:pt x="2272" y="0"/>
                    <a:pt x="2219" y="2"/>
                    <a:pt x="2165" y="6"/>
                  </a:cubicBezTo>
                  <a:cubicBezTo>
                    <a:pt x="533" y="112"/>
                    <a:pt x="0" y="1709"/>
                    <a:pt x="0" y="2668"/>
                  </a:cubicBezTo>
                  <a:lnTo>
                    <a:pt x="284" y="2384"/>
                  </a:lnTo>
                  <a:lnTo>
                    <a:pt x="533" y="1567"/>
                  </a:lnTo>
                  <a:cubicBezTo>
                    <a:pt x="533" y="1567"/>
                    <a:pt x="1278" y="999"/>
                    <a:pt x="1810" y="893"/>
                  </a:cubicBezTo>
                  <a:cubicBezTo>
                    <a:pt x="1896" y="877"/>
                    <a:pt x="1977" y="869"/>
                    <a:pt x="2055" y="869"/>
                  </a:cubicBezTo>
                  <a:cubicBezTo>
                    <a:pt x="3182" y="869"/>
                    <a:pt x="3565" y="2454"/>
                    <a:pt x="2769" y="2952"/>
                  </a:cubicBezTo>
                  <a:cubicBezTo>
                    <a:pt x="5014" y="2468"/>
                    <a:pt x="4233" y="0"/>
                    <a:pt x="2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7811973" y="1629262"/>
              <a:ext cx="315193" cy="164960"/>
            </a:xfrm>
            <a:custGeom>
              <a:avLst/>
              <a:gdLst/>
              <a:ahLst/>
              <a:cxnLst/>
              <a:rect l="l" t="t" r="r" b="b"/>
              <a:pathLst>
                <a:path w="14340" h="7505" extrusionOk="0">
                  <a:moveTo>
                    <a:pt x="9272" y="0"/>
                  </a:moveTo>
                  <a:cubicBezTo>
                    <a:pt x="7006" y="0"/>
                    <a:pt x="3311" y="1017"/>
                    <a:pt x="533" y="4878"/>
                  </a:cubicBezTo>
                  <a:lnTo>
                    <a:pt x="0" y="5587"/>
                  </a:lnTo>
                  <a:lnTo>
                    <a:pt x="533" y="6297"/>
                  </a:lnTo>
                  <a:lnTo>
                    <a:pt x="1065" y="5587"/>
                  </a:lnTo>
                  <a:lnTo>
                    <a:pt x="746" y="5162"/>
                  </a:lnTo>
                  <a:cubicBezTo>
                    <a:pt x="3961" y="1287"/>
                    <a:pt x="6920" y="412"/>
                    <a:pt x="8916" y="412"/>
                  </a:cubicBezTo>
                  <a:cubicBezTo>
                    <a:pt x="9499" y="412"/>
                    <a:pt x="9999" y="487"/>
                    <a:pt x="10400" y="583"/>
                  </a:cubicBezTo>
                  <a:cubicBezTo>
                    <a:pt x="12174" y="1009"/>
                    <a:pt x="13878" y="2358"/>
                    <a:pt x="13665" y="4523"/>
                  </a:cubicBezTo>
                  <a:cubicBezTo>
                    <a:pt x="13594" y="5268"/>
                    <a:pt x="13239" y="5942"/>
                    <a:pt x="12636" y="6404"/>
                  </a:cubicBezTo>
                  <a:cubicBezTo>
                    <a:pt x="12139" y="6839"/>
                    <a:pt x="11506" y="7056"/>
                    <a:pt x="10856" y="7056"/>
                  </a:cubicBezTo>
                  <a:cubicBezTo>
                    <a:pt x="10764" y="7056"/>
                    <a:pt x="10670" y="7052"/>
                    <a:pt x="10577" y="7043"/>
                  </a:cubicBezTo>
                  <a:cubicBezTo>
                    <a:pt x="9371" y="6936"/>
                    <a:pt x="8448" y="5836"/>
                    <a:pt x="8590" y="4629"/>
                  </a:cubicBezTo>
                  <a:cubicBezTo>
                    <a:pt x="8691" y="3717"/>
                    <a:pt x="9435" y="3062"/>
                    <a:pt x="10333" y="3062"/>
                  </a:cubicBezTo>
                  <a:cubicBezTo>
                    <a:pt x="10378" y="3062"/>
                    <a:pt x="10424" y="3064"/>
                    <a:pt x="10471" y="3067"/>
                  </a:cubicBezTo>
                  <a:lnTo>
                    <a:pt x="10506" y="2606"/>
                  </a:lnTo>
                  <a:cubicBezTo>
                    <a:pt x="10442" y="2600"/>
                    <a:pt x="10379" y="2597"/>
                    <a:pt x="10315" y="2597"/>
                  </a:cubicBezTo>
                  <a:cubicBezTo>
                    <a:pt x="9218" y="2597"/>
                    <a:pt x="8229" y="3453"/>
                    <a:pt x="8128" y="4594"/>
                  </a:cubicBezTo>
                  <a:cubicBezTo>
                    <a:pt x="7986" y="6049"/>
                    <a:pt x="9051" y="7362"/>
                    <a:pt x="10542" y="7504"/>
                  </a:cubicBezTo>
                  <a:lnTo>
                    <a:pt x="10861" y="7504"/>
                  </a:lnTo>
                  <a:cubicBezTo>
                    <a:pt x="11607" y="7504"/>
                    <a:pt x="12352" y="7256"/>
                    <a:pt x="12955" y="6759"/>
                  </a:cubicBezTo>
                  <a:cubicBezTo>
                    <a:pt x="13630" y="6226"/>
                    <a:pt x="14056" y="5446"/>
                    <a:pt x="14127" y="4558"/>
                  </a:cubicBezTo>
                  <a:cubicBezTo>
                    <a:pt x="14340" y="2500"/>
                    <a:pt x="12849" y="689"/>
                    <a:pt x="10506" y="122"/>
                  </a:cubicBezTo>
                  <a:cubicBezTo>
                    <a:pt x="10175" y="47"/>
                    <a:pt x="9756" y="0"/>
                    <a:pt x="92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7823667" y="1524263"/>
              <a:ext cx="48400" cy="106119"/>
            </a:xfrm>
            <a:custGeom>
              <a:avLst/>
              <a:gdLst/>
              <a:ahLst/>
              <a:cxnLst/>
              <a:rect l="l" t="t" r="r" b="b"/>
              <a:pathLst>
                <a:path w="2202" h="4828" extrusionOk="0">
                  <a:moveTo>
                    <a:pt x="1" y="1"/>
                  </a:moveTo>
                  <a:lnTo>
                    <a:pt x="1" y="2734"/>
                  </a:lnTo>
                  <a:cubicBezTo>
                    <a:pt x="121" y="2464"/>
                    <a:pt x="279" y="2339"/>
                    <a:pt x="408" y="2339"/>
                  </a:cubicBezTo>
                  <a:cubicBezTo>
                    <a:pt x="584" y="2339"/>
                    <a:pt x="707" y="2572"/>
                    <a:pt x="604" y="2982"/>
                  </a:cubicBezTo>
                  <a:cubicBezTo>
                    <a:pt x="427" y="3727"/>
                    <a:pt x="391" y="4828"/>
                    <a:pt x="391" y="4828"/>
                  </a:cubicBezTo>
                  <a:cubicBezTo>
                    <a:pt x="888" y="2698"/>
                    <a:pt x="2201" y="1598"/>
                    <a:pt x="2201" y="1598"/>
                  </a:cubicBezTo>
                  <a:cubicBezTo>
                    <a:pt x="1886" y="1499"/>
                    <a:pt x="1505" y="1422"/>
                    <a:pt x="1192" y="1422"/>
                  </a:cubicBezTo>
                  <a:cubicBezTo>
                    <a:pt x="941" y="1422"/>
                    <a:pt x="734" y="1472"/>
                    <a:pt x="640" y="1598"/>
                  </a:cubicBezTo>
                  <a:cubicBezTo>
                    <a:pt x="711" y="1278"/>
                    <a:pt x="214" y="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4" name="Google Shape;694;p24"/>
          <p:cNvGrpSpPr/>
          <p:nvPr/>
        </p:nvGrpSpPr>
        <p:grpSpPr>
          <a:xfrm>
            <a:off x="186570" y="153139"/>
            <a:ext cx="858599" cy="381857"/>
            <a:chOff x="7520211" y="1524263"/>
            <a:chExt cx="606955" cy="269959"/>
          </a:xfrm>
        </p:grpSpPr>
        <p:sp>
          <p:nvSpPr>
            <p:cNvPr id="695" name="Google Shape;695;p24"/>
            <p:cNvSpPr/>
            <p:nvPr/>
          </p:nvSpPr>
          <p:spPr>
            <a:xfrm>
              <a:off x="7699634" y="1568729"/>
              <a:ext cx="116252" cy="145903"/>
            </a:xfrm>
            <a:custGeom>
              <a:avLst/>
              <a:gdLst/>
              <a:ahLst/>
              <a:cxnLst/>
              <a:rect l="l" t="t" r="r" b="b"/>
              <a:pathLst>
                <a:path w="5289" h="6638" extrusionOk="0">
                  <a:moveTo>
                    <a:pt x="994" y="1"/>
                  </a:moveTo>
                  <a:cubicBezTo>
                    <a:pt x="0" y="1385"/>
                    <a:pt x="959" y="2166"/>
                    <a:pt x="2024" y="2947"/>
                  </a:cubicBezTo>
                  <a:cubicBezTo>
                    <a:pt x="4153" y="4473"/>
                    <a:pt x="5289" y="6638"/>
                    <a:pt x="5289" y="6638"/>
                  </a:cubicBezTo>
                  <a:cubicBezTo>
                    <a:pt x="5040" y="3124"/>
                    <a:pt x="3940" y="604"/>
                    <a:pt x="9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7678335" y="1708742"/>
              <a:ext cx="121176" cy="53477"/>
            </a:xfrm>
            <a:custGeom>
              <a:avLst/>
              <a:gdLst/>
              <a:ahLst/>
              <a:cxnLst/>
              <a:rect l="l" t="t" r="r" b="b"/>
              <a:pathLst>
                <a:path w="5513" h="2433" extrusionOk="0">
                  <a:moveTo>
                    <a:pt x="2302" y="0"/>
                  </a:moveTo>
                  <a:cubicBezTo>
                    <a:pt x="486" y="0"/>
                    <a:pt x="0" y="2194"/>
                    <a:pt x="572" y="2194"/>
                  </a:cubicBezTo>
                  <a:cubicBezTo>
                    <a:pt x="633" y="2194"/>
                    <a:pt x="707" y="2169"/>
                    <a:pt x="792" y="2113"/>
                  </a:cubicBezTo>
                  <a:cubicBezTo>
                    <a:pt x="1440" y="1702"/>
                    <a:pt x="2109" y="1556"/>
                    <a:pt x="2732" y="1556"/>
                  </a:cubicBezTo>
                  <a:cubicBezTo>
                    <a:pt x="4260" y="1556"/>
                    <a:pt x="5513" y="2433"/>
                    <a:pt x="5513" y="2433"/>
                  </a:cubicBezTo>
                  <a:cubicBezTo>
                    <a:pt x="5016" y="1475"/>
                    <a:pt x="3986" y="197"/>
                    <a:pt x="2602" y="19"/>
                  </a:cubicBezTo>
                  <a:cubicBezTo>
                    <a:pt x="2498" y="6"/>
                    <a:pt x="2398" y="0"/>
                    <a:pt x="2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7629715" y="1640428"/>
              <a:ext cx="73062" cy="59390"/>
            </a:xfrm>
            <a:custGeom>
              <a:avLst/>
              <a:gdLst/>
              <a:ahLst/>
              <a:cxnLst/>
              <a:rect l="l" t="t" r="r" b="b"/>
              <a:pathLst>
                <a:path w="3324" h="2702" extrusionOk="0">
                  <a:moveTo>
                    <a:pt x="1887" y="1"/>
                  </a:moveTo>
                  <a:cubicBezTo>
                    <a:pt x="531" y="1"/>
                    <a:pt x="1" y="2389"/>
                    <a:pt x="2294" y="2701"/>
                  </a:cubicBezTo>
                  <a:cubicBezTo>
                    <a:pt x="1427" y="2412"/>
                    <a:pt x="1810" y="321"/>
                    <a:pt x="2943" y="321"/>
                  </a:cubicBezTo>
                  <a:cubicBezTo>
                    <a:pt x="3061" y="321"/>
                    <a:pt x="3189" y="344"/>
                    <a:pt x="3323" y="394"/>
                  </a:cubicBezTo>
                  <a:lnTo>
                    <a:pt x="2649" y="40"/>
                  </a:lnTo>
                  <a:lnTo>
                    <a:pt x="1975" y="4"/>
                  </a:lnTo>
                  <a:cubicBezTo>
                    <a:pt x="1945" y="2"/>
                    <a:pt x="1916" y="1"/>
                    <a:pt x="1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7568765" y="1591346"/>
              <a:ext cx="164432" cy="65566"/>
            </a:xfrm>
            <a:custGeom>
              <a:avLst/>
              <a:gdLst/>
              <a:ahLst/>
              <a:cxnLst/>
              <a:rect l="l" t="t" r="r" b="b"/>
              <a:pathLst>
                <a:path w="7481" h="2983" extrusionOk="0">
                  <a:moveTo>
                    <a:pt x="773" y="1"/>
                  </a:moveTo>
                  <a:lnTo>
                    <a:pt x="773" y="1"/>
                  </a:lnTo>
                  <a:cubicBezTo>
                    <a:pt x="1" y="527"/>
                    <a:pt x="96" y="2025"/>
                    <a:pt x="1572" y="2025"/>
                  </a:cubicBezTo>
                  <a:cubicBezTo>
                    <a:pt x="1590" y="2025"/>
                    <a:pt x="1607" y="2024"/>
                    <a:pt x="1624" y="2024"/>
                  </a:cubicBezTo>
                  <a:cubicBezTo>
                    <a:pt x="2628" y="2000"/>
                    <a:pt x="3101" y="1864"/>
                    <a:pt x="3606" y="1864"/>
                  </a:cubicBezTo>
                  <a:cubicBezTo>
                    <a:pt x="3851" y="1864"/>
                    <a:pt x="4104" y="1896"/>
                    <a:pt x="4428" y="1989"/>
                  </a:cubicBezTo>
                  <a:cubicBezTo>
                    <a:pt x="5422" y="2273"/>
                    <a:pt x="6274" y="2485"/>
                    <a:pt x="6274" y="2485"/>
                  </a:cubicBezTo>
                  <a:lnTo>
                    <a:pt x="6913" y="2769"/>
                  </a:lnTo>
                  <a:lnTo>
                    <a:pt x="7481" y="2982"/>
                  </a:lnTo>
                  <a:cubicBezTo>
                    <a:pt x="5280" y="1385"/>
                    <a:pt x="595" y="1101"/>
                    <a:pt x="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7545730" y="1677838"/>
              <a:ext cx="111021" cy="64885"/>
            </a:xfrm>
            <a:custGeom>
              <a:avLst/>
              <a:gdLst/>
              <a:ahLst/>
              <a:cxnLst/>
              <a:rect l="l" t="t" r="r" b="b"/>
              <a:pathLst>
                <a:path w="5051" h="2952" extrusionOk="0">
                  <a:moveTo>
                    <a:pt x="2726" y="0"/>
                  </a:moveTo>
                  <a:cubicBezTo>
                    <a:pt x="815" y="0"/>
                    <a:pt x="1" y="2468"/>
                    <a:pt x="2246" y="2952"/>
                  </a:cubicBezTo>
                  <a:cubicBezTo>
                    <a:pt x="1483" y="2454"/>
                    <a:pt x="1868" y="869"/>
                    <a:pt x="2995" y="869"/>
                  </a:cubicBezTo>
                  <a:cubicBezTo>
                    <a:pt x="3073" y="869"/>
                    <a:pt x="3155" y="877"/>
                    <a:pt x="3240" y="893"/>
                  </a:cubicBezTo>
                  <a:cubicBezTo>
                    <a:pt x="3773" y="999"/>
                    <a:pt x="4482" y="1567"/>
                    <a:pt x="4482" y="1567"/>
                  </a:cubicBezTo>
                  <a:lnTo>
                    <a:pt x="4731" y="2384"/>
                  </a:lnTo>
                  <a:lnTo>
                    <a:pt x="5050" y="2668"/>
                  </a:lnTo>
                  <a:cubicBezTo>
                    <a:pt x="5050" y="1709"/>
                    <a:pt x="4518" y="112"/>
                    <a:pt x="2885" y="6"/>
                  </a:cubicBezTo>
                  <a:cubicBezTo>
                    <a:pt x="2832" y="2"/>
                    <a:pt x="2778" y="0"/>
                    <a:pt x="27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7520211" y="1629262"/>
              <a:ext cx="315193" cy="164960"/>
            </a:xfrm>
            <a:custGeom>
              <a:avLst/>
              <a:gdLst/>
              <a:ahLst/>
              <a:cxnLst/>
              <a:rect l="l" t="t" r="r" b="b"/>
              <a:pathLst>
                <a:path w="14340" h="7505" extrusionOk="0">
                  <a:moveTo>
                    <a:pt x="5048" y="0"/>
                  </a:moveTo>
                  <a:cubicBezTo>
                    <a:pt x="4559" y="0"/>
                    <a:pt x="4135" y="47"/>
                    <a:pt x="3798" y="122"/>
                  </a:cubicBezTo>
                  <a:cubicBezTo>
                    <a:pt x="1491" y="689"/>
                    <a:pt x="0" y="2500"/>
                    <a:pt x="213" y="4558"/>
                  </a:cubicBezTo>
                  <a:cubicBezTo>
                    <a:pt x="284" y="5446"/>
                    <a:pt x="710" y="6226"/>
                    <a:pt x="1384" y="6759"/>
                  </a:cubicBezTo>
                  <a:cubicBezTo>
                    <a:pt x="1988" y="7256"/>
                    <a:pt x="2698" y="7504"/>
                    <a:pt x="3478" y="7504"/>
                  </a:cubicBezTo>
                  <a:lnTo>
                    <a:pt x="3798" y="7504"/>
                  </a:lnTo>
                  <a:cubicBezTo>
                    <a:pt x="5253" y="7362"/>
                    <a:pt x="6353" y="6049"/>
                    <a:pt x="6211" y="4594"/>
                  </a:cubicBezTo>
                  <a:cubicBezTo>
                    <a:pt x="6077" y="3453"/>
                    <a:pt x="5118" y="2597"/>
                    <a:pt x="3994" y="2597"/>
                  </a:cubicBezTo>
                  <a:cubicBezTo>
                    <a:pt x="3929" y="2597"/>
                    <a:pt x="3864" y="2600"/>
                    <a:pt x="3798" y="2606"/>
                  </a:cubicBezTo>
                  <a:lnTo>
                    <a:pt x="3869" y="3067"/>
                  </a:lnTo>
                  <a:cubicBezTo>
                    <a:pt x="3913" y="3064"/>
                    <a:pt x="3958" y="3062"/>
                    <a:pt x="4002" y="3062"/>
                  </a:cubicBezTo>
                  <a:cubicBezTo>
                    <a:pt x="4872" y="3062"/>
                    <a:pt x="5649" y="3717"/>
                    <a:pt x="5750" y="4629"/>
                  </a:cubicBezTo>
                  <a:cubicBezTo>
                    <a:pt x="5856" y="5836"/>
                    <a:pt x="4969" y="6936"/>
                    <a:pt x="3762" y="7043"/>
                  </a:cubicBezTo>
                  <a:cubicBezTo>
                    <a:pt x="3669" y="7052"/>
                    <a:pt x="3576" y="7056"/>
                    <a:pt x="3483" y="7056"/>
                  </a:cubicBezTo>
                  <a:cubicBezTo>
                    <a:pt x="2833" y="7056"/>
                    <a:pt x="2196" y="6839"/>
                    <a:pt x="1668" y="6404"/>
                  </a:cubicBezTo>
                  <a:cubicBezTo>
                    <a:pt x="1100" y="5942"/>
                    <a:pt x="745" y="5268"/>
                    <a:pt x="674" y="4523"/>
                  </a:cubicBezTo>
                  <a:cubicBezTo>
                    <a:pt x="462" y="2358"/>
                    <a:pt x="2130" y="1009"/>
                    <a:pt x="3904" y="583"/>
                  </a:cubicBezTo>
                  <a:cubicBezTo>
                    <a:pt x="4313" y="487"/>
                    <a:pt x="4820" y="412"/>
                    <a:pt x="5407" y="412"/>
                  </a:cubicBezTo>
                  <a:cubicBezTo>
                    <a:pt x="7420" y="412"/>
                    <a:pt x="10379" y="1287"/>
                    <a:pt x="13594" y="5162"/>
                  </a:cubicBezTo>
                  <a:lnTo>
                    <a:pt x="13274" y="5587"/>
                  </a:lnTo>
                  <a:lnTo>
                    <a:pt x="13807" y="6297"/>
                  </a:lnTo>
                  <a:lnTo>
                    <a:pt x="14339" y="5587"/>
                  </a:lnTo>
                  <a:lnTo>
                    <a:pt x="13807" y="4878"/>
                  </a:lnTo>
                  <a:cubicBezTo>
                    <a:pt x="11028" y="1017"/>
                    <a:pt x="7334" y="0"/>
                    <a:pt x="5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7775311" y="1524263"/>
              <a:ext cx="48378" cy="106119"/>
            </a:xfrm>
            <a:custGeom>
              <a:avLst/>
              <a:gdLst/>
              <a:ahLst/>
              <a:cxnLst/>
              <a:rect l="l" t="t" r="r" b="b"/>
              <a:pathLst>
                <a:path w="2201" h="4828" extrusionOk="0">
                  <a:moveTo>
                    <a:pt x="2201" y="1"/>
                  </a:moveTo>
                  <a:cubicBezTo>
                    <a:pt x="1988" y="72"/>
                    <a:pt x="1455" y="1278"/>
                    <a:pt x="1562" y="1598"/>
                  </a:cubicBezTo>
                  <a:cubicBezTo>
                    <a:pt x="1467" y="1472"/>
                    <a:pt x="1253" y="1422"/>
                    <a:pt x="998" y="1422"/>
                  </a:cubicBezTo>
                  <a:cubicBezTo>
                    <a:pt x="679" y="1422"/>
                    <a:pt x="296" y="1499"/>
                    <a:pt x="0" y="1598"/>
                  </a:cubicBezTo>
                  <a:cubicBezTo>
                    <a:pt x="0" y="1598"/>
                    <a:pt x="1278" y="2698"/>
                    <a:pt x="1775" y="4828"/>
                  </a:cubicBezTo>
                  <a:cubicBezTo>
                    <a:pt x="1775" y="4828"/>
                    <a:pt x="1739" y="3727"/>
                    <a:pt x="1562" y="2982"/>
                  </a:cubicBezTo>
                  <a:cubicBezTo>
                    <a:pt x="1480" y="2572"/>
                    <a:pt x="1599" y="2339"/>
                    <a:pt x="1776" y="2339"/>
                  </a:cubicBezTo>
                  <a:cubicBezTo>
                    <a:pt x="1906" y="2339"/>
                    <a:pt x="2066" y="2464"/>
                    <a:pt x="2201" y="2734"/>
                  </a:cubicBezTo>
                  <a:lnTo>
                    <a:pt x="22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7830700" y="1568729"/>
              <a:ext cx="117043" cy="145903"/>
            </a:xfrm>
            <a:custGeom>
              <a:avLst/>
              <a:gdLst/>
              <a:ahLst/>
              <a:cxnLst/>
              <a:rect l="l" t="t" r="r" b="b"/>
              <a:pathLst>
                <a:path w="5325" h="6638" extrusionOk="0">
                  <a:moveTo>
                    <a:pt x="4330" y="1"/>
                  </a:moveTo>
                  <a:lnTo>
                    <a:pt x="4330" y="1"/>
                  </a:lnTo>
                  <a:cubicBezTo>
                    <a:pt x="1384" y="604"/>
                    <a:pt x="249" y="3124"/>
                    <a:pt x="0" y="6638"/>
                  </a:cubicBezTo>
                  <a:cubicBezTo>
                    <a:pt x="0" y="6638"/>
                    <a:pt x="1136" y="4473"/>
                    <a:pt x="3266" y="2947"/>
                  </a:cubicBezTo>
                  <a:cubicBezTo>
                    <a:pt x="4366" y="2166"/>
                    <a:pt x="5324" y="1385"/>
                    <a:pt x="43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7847075" y="1708742"/>
              <a:ext cx="121198" cy="53477"/>
            </a:xfrm>
            <a:custGeom>
              <a:avLst/>
              <a:gdLst/>
              <a:ahLst/>
              <a:cxnLst/>
              <a:rect l="l" t="t" r="r" b="b"/>
              <a:pathLst>
                <a:path w="5514" h="2433" extrusionOk="0">
                  <a:moveTo>
                    <a:pt x="3211" y="0"/>
                  </a:moveTo>
                  <a:cubicBezTo>
                    <a:pt x="3115" y="0"/>
                    <a:pt x="3015" y="6"/>
                    <a:pt x="2911" y="19"/>
                  </a:cubicBezTo>
                  <a:cubicBezTo>
                    <a:pt x="1562" y="197"/>
                    <a:pt x="533" y="1475"/>
                    <a:pt x="1" y="2433"/>
                  </a:cubicBezTo>
                  <a:cubicBezTo>
                    <a:pt x="1" y="2433"/>
                    <a:pt x="1271" y="1556"/>
                    <a:pt x="2796" y="1556"/>
                  </a:cubicBezTo>
                  <a:cubicBezTo>
                    <a:pt x="3419" y="1556"/>
                    <a:pt x="4083" y="1702"/>
                    <a:pt x="4721" y="2113"/>
                  </a:cubicBezTo>
                  <a:cubicBezTo>
                    <a:pt x="4806" y="2169"/>
                    <a:pt x="4880" y="2194"/>
                    <a:pt x="4941" y="2194"/>
                  </a:cubicBezTo>
                  <a:cubicBezTo>
                    <a:pt x="5513" y="2194"/>
                    <a:pt x="5027" y="0"/>
                    <a:pt x="3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7943809" y="1640428"/>
              <a:ext cx="73062" cy="59390"/>
            </a:xfrm>
            <a:custGeom>
              <a:avLst/>
              <a:gdLst/>
              <a:ahLst/>
              <a:cxnLst/>
              <a:rect l="l" t="t" r="r" b="b"/>
              <a:pathLst>
                <a:path w="3324" h="2702" extrusionOk="0">
                  <a:moveTo>
                    <a:pt x="1471" y="1"/>
                  </a:moveTo>
                  <a:cubicBezTo>
                    <a:pt x="1443" y="1"/>
                    <a:pt x="1414" y="2"/>
                    <a:pt x="1385" y="4"/>
                  </a:cubicBezTo>
                  <a:lnTo>
                    <a:pt x="675" y="40"/>
                  </a:lnTo>
                  <a:lnTo>
                    <a:pt x="1" y="394"/>
                  </a:lnTo>
                  <a:cubicBezTo>
                    <a:pt x="136" y="344"/>
                    <a:pt x="263" y="321"/>
                    <a:pt x="382" y="321"/>
                  </a:cubicBezTo>
                  <a:cubicBezTo>
                    <a:pt x="1515" y="321"/>
                    <a:pt x="1897" y="2412"/>
                    <a:pt x="1030" y="2701"/>
                  </a:cubicBezTo>
                  <a:cubicBezTo>
                    <a:pt x="3323" y="2389"/>
                    <a:pt x="2793" y="1"/>
                    <a:pt x="1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7914158" y="1591346"/>
              <a:ext cx="163663" cy="65566"/>
            </a:xfrm>
            <a:custGeom>
              <a:avLst/>
              <a:gdLst/>
              <a:ahLst/>
              <a:cxnLst/>
              <a:rect l="l" t="t" r="r" b="b"/>
              <a:pathLst>
                <a:path w="7446" h="2983" extrusionOk="0">
                  <a:moveTo>
                    <a:pt x="6709" y="1"/>
                  </a:moveTo>
                  <a:lnTo>
                    <a:pt x="6709" y="1"/>
                  </a:lnTo>
                  <a:cubicBezTo>
                    <a:pt x="6887" y="1101"/>
                    <a:pt x="2202" y="1385"/>
                    <a:pt x="1" y="2982"/>
                  </a:cubicBezTo>
                  <a:lnTo>
                    <a:pt x="533" y="2769"/>
                  </a:lnTo>
                  <a:lnTo>
                    <a:pt x="1172" y="2485"/>
                  </a:lnTo>
                  <a:cubicBezTo>
                    <a:pt x="1172" y="2485"/>
                    <a:pt x="2024" y="2273"/>
                    <a:pt x="3018" y="1989"/>
                  </a:cubicBezTo>
                  <a:cubicBezTo>
                    <a:pt x="3354" y="1896"/>
                    <a:pt x="3611" y="1864"/>
                    <a:pt x="3857" y="1864"/>
                  </a:cubicBezTo>
                  <a:cubicBezTo>
                    <a:pt x="4365" y="1864"/>
                    <a:pt x="4830" y="2000"/>
                    <a:pt x="5857" y="2024"/>
                  </a:cubicBezTo>
                  <a:cubicBezTo>
                    <a:pt x="5875" y="2024"/>
                    <a:pt x="5892" y="2025"/>
                    <a:pt x="5909" y="2025"/>
                  </a:cubicBezTo>
                  <a:cubicBezTo>
                    <a:pt x="7385" y="2025"/>
                    <a:pt x="7446" y="527"/>
                    <a:pt x="67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7990627" y="1677838"/>
              <a:ext cx="110230" cy="64885"/>
            </a:xfrm>
            <a:custGeom>
              <a:avLst/>
              <a:gdLst/>
              <a:ahLst/>
              <a:cxnLst/>
              <a:rect l="l" t="t" r="r" b="b"/>
              <a:pathLst>
                <a:path w="5015" h="2952" extrusionOk="0">
                  <a:moveTo>
                    <a:pt x="2324" y="0"/>
                  </a:moveTo>
                  <a:cubicBezTo>
                    <a:pt x="2272" y="0"/>
                    <a:pt x="2219" y="2"/>
                    <a:pt x="2165" y="6"/>
                  </a:cubicBezTo>
                  <a:cubicBezTo>
                    <a:pt x="533" y="112"/>
                    <a:pt x="0" y="1709"/>
                    <a:pt x="0" y="2668"/>
                  </a:cubicBezTo>
                  <a:lnTo>
                    <a:pt x="284" y="2384"/>
                  </a:lnTo>
                  <a:lnTo>
                    <a:pt x="533" y="1567"/>
                  </a:lnTo>
                  <a:cubicBezTo>
                    <a:pt x="533" y="1567"/>
                    <a:pt x="1278" y="999"/>
                    <a:pt x="1810" y="893"/>
                  </a:cubicBezTo>
                  <a:cubicBezTo>
                    <a:pt x="1896" y="877"/>
                    <a:pt x="1977" y="869"/>
                    <a:pt x="2055" y="869"/>
                  </a:cubicBezTo>
                  <a:cubicBezTo>
                    <a:pt x="3182" y="869"/>
                    <a:pt x="3565" y="2454"/>
                    <a:pt x="2769" y="2952"/>
                  </a:cubicBezTo>
                  <a:cubicBezTo>
                    <a:pt x="5014" y="2468"/>
                    <a:pt x="4233" y="0"/>
                    <a:pt x="2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7811973" y="1629262"/>
              <a:ext cx="315193" cy="164960"/>
            </a:xfrm>
            <a:custGeom>
              <a:avLst/>
              <a:gdLst/>
              <a:ahLst/>
              <a:cxnLst/>
              <a:rect l="l" t="t" r="r" b="b"/>
              <a:pathLst>
                <a:path w="14340" h="7505" extrusionOk="0">
                  <a:moveTo>
                    <a:pt x="9272" y="0"/>
                  </a:moveTo>
                  <a:cubicBezTo>
                    <a:pt x="7006" y="0"/>
                    <a:pt x="3311" y="1017"/>
                    <a:pt x="533" y="4878"/>
                  </a:cubicBezTo>
                  <a:lnTo>
                    <a:pt x="0" y="5587"/>
                  </a:lnTo>
                  <a:lnTo>
                    <a:pt x="533" y="6297"/>
                  </a:lnTo>
                  <a:lnTo>
                    <a:pt x="1065" y="5587"/>
                  </a:lnTo>
                  <a:lnTo>
                    <a:pt x="746" y="5162"/>
                  </a:lnTo>
                  <a:cubicBezTo>
                    <a:pt x="3961" y="1287"/>
                    <a:pt x="6920" y="412"/>
                    <a:pt x="8916" y="412"/>
                  </a:cubicBezTo>
                  <a:cubicBezTo>
                    <a:pt x="9499" y="412"/>
                    <a:pt x="9999" y="487"/>
                    <a:pt x="10400" y="583"/>
                  </a:cubicBezTo>
                  <a:cubicBezTo>
                    <a:pt x="12174" y="1009"/>
                    <a:pt x="13878" y="2358"/>
                    <a:pt x="13665" y="4523"/>
                  </a:cubicBezTo>
                  <a:cubicBezTo>
                    <a:pt x="13594" y="5268"/>
                    <a:pt x="13239" y="5942"/>
                    <a:pt x="12636" y="6404"/>
                  </a:cubicBezTo>
                  <a:cubicBezTo>
                    <a:pt x="12139" y="6839"/>
                    <a:pt x="11506" y="7056"/>
                    <a:pt x="10856" y="7056"/>
                  </a:cubicBezTo>
                  <a:cubicBezTo>
                    <a:pt x="10764" y="7056"/>
                    <a:pt x="10670" y="7052"/>
                    <a:pt x="10577" y="7043"/>
                  </a:cubicBezTo>
                  <a:cubicBezTo>
                    <a:pt x="9371" y="6936"/>
                    <a:pt x="8448" y="5836"/>
                    <a:pt x="8590" y="4629"/>
                  </a:cubicBezTo>
                  <a:cubicBezTo>
                    <a:pt x="8691" y="3717"/>
                    <a:pt x="9435" y="3062"/>
                    <a:pt x="10333" y="3062"/>
                  </a:cubicBezTo>
                  <a:cubicBezTo>
                    <a:pt x="10378" y="3062"/>
                    <a:pt x="10424" y="3064"/>
                    <a:pt x="10471" y="3067"/>
                  </a:cubicBezTo>
                  <a:lnTo>
                    <a:pt x="10506" y="2606"/>
                  </a:lnTo>
                  <a:cubicBezTo>
                    <a:pt x="10442" y="2600"/>
                    <a:pt x="10379" y="2597"/>
                    <a:pt x="10315" y="2597"/>
                  </a:cubicBezTo>
                  <a:cubicBezTo>
                    <a:pt x="9218" y="2597"/>
                    <a:pt x="8229" y="3453"/>
                    <a:pt x="8128" y="4594"/>
                  </a:cubicBezTo>
                  <a:cubicBezTo>
                    <a:pt x="7986" y="6049"/>
                    <a:pt x="9051" y="7362"/>
                    <a:pt x="10542" y="7504"/>
                  </a:cubicBezTo>
                  <a:lnTo>
                    <a:pt x="10861" y="7504"/>
                  </a:lnTo>
                  <a:cubicBezTo>
                    <a:pt x="11607" y="7504"/>
                    <a:pt x="12352" y="7256"/>
                    <a:pt x="12955" y="6759"/>
                  </a:cubicBezTo>
                  <a:cubicBezTo>
                    <a:pt x="13630" y="6226"/>
                    <a:pt x="14056" y="5446"/>
                    <a:pt x="14127" y="4558"/>
                  </a:cubicBezTo>
                  <a:cubicBezTo>
                    <a:pt x="14340" y="2500"/>
                    <a:pt x="12849" y="689"/>
                    <a:pt x="10506" y="122"/>
                  </a:cubicBezTo>
                  <a:cubicBezTo>
                    <a:pt x="10175" y="47"/>
                    <a:pt x="9756" y="0"/>
                    <a:pt x="92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7823667" y="1524263"/>
              <a:ext cx="48400" cy="106119"/>
            </a:xfrm>
            <a:custGeom>
              <a:avLst/>
              <a:gdLst/>
              <a:ahLst/>
              <a:cxnLst/>
              <a:rect l="l" t="t" r="r" b="b"/>
              <a:pathLst>
                <a:path w="2202" h="4828" extrusionOk="0">
                  <a:moveTo>
                    <a:pt x="1" y="1"/>
                  </a:moveTo>
                  <a:lnTo>
                    <a:pt x="1" y="2734"/>
                  </a:lnTo>
                  <a:cubicBezTo>
                    <a:pt x="121" y="2464"/>
                    <a:pt x="279" y="2339"/>
                    <a:pt x="408" y="2339"/>
                  </a:cubicBezTo>
                  <a:cubicBezTo>
                    <a:pt x="584" y="2339"/>
                    <a:pt x="707" y="2572"/>
                    <a:pt x="604" y="2982"/>
                  </a:cubicBezTo>
                  <a:cubicBezTo>
                    <a:pt x="427" y="3727"/>
                    <a:pt x="391" y="4828"/>
                    <a:pt x="391" y="4828"/>
                  </a:cubicBezTo>
                  <a:cubicBezTo>
                    <a:pt x="888" y="2698"/>
                    <a:pt x="2201" y="1598"/>
                    <a:pt x="2201" y="1598"/>
                  </a:cubicBezTo>
                  <a:cubicBezTo>
                    <a:pt x="1886" y="1499"/>
                    <a:pt x="1505" y="1422"/>
                    <a:pt x="1192" y="1422"/>
                  </a:cubicBezTo>
                  <a:cubicBezTo>
                    <a:pt x="941" y="1422"/>
                    <a:pt x="734" y="1472"/>
                    <a:pt x="640" y="1598"/>
                  </a:cubicBezTo>
                  <a:cubicBezTo>
                    <a:pt x="711" y="1278"/>
                    <a:pt x="214" y="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09" name="Google Shape;70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864878">
            <a:off x="1174762" y="-60619"/>
            <a:ext cx="815275" cy="976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36075" y="-46520"/>
            <a:ext cx="625130" cy="581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60049" y="248176"/>
            <a:ext cx="447375" cy="35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24"/>
          <p:cNvPicPr preferRelativeResize="0"/>
          <p:nvPr/>
        </p:nvPicPr>
        <p:blipFill rotWithShape="1">
          <a:blip r:embed="rId6">
            <a:alphaModFix/>
          </a:blip>
          <a:srcRect t="62878"/>
          <a:stretch/>
        </p:blipFill>
        <p:spPr>
          <a:xfrm>
            <a:off x="6375225" y="1840"/>
            <a:ext cx="605950" cy="48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>
            <a:off x="680802" y="4808187"/>
            <a:ext cx="445150" cy="2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5400000" flipH="1">
            <a:off x="7790516" y="4812675"/>
            <a:ext cx="470175" cy="3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6779585">
            <a:off x="8435234" y="4580848"/>
            <a:ext cx="518529" cy="756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2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250078" y="4152975"/>
            <a:ext cx="970082" cy="10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 amt="40000"/>
          </a:blip>
          <a:srcRect t="15569"/>
          <a:stretch/>
        </p:blipFill>
        <p:spPr>
          <a:xfrm flipH="1">
            <a:off x="-2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/>
          <p:nvPr/>
        </p:nvSpPr>
        <p:spPr>
          <a:xfrm>
            <a:off x="286899" y="1928852"/>
            <a:ext cx="88184" cy="1185821"/>
          </a:xfrm>
          <a:custGeom>
            <a:avLst/>
            <a:gdLst/>
            <a:ahLst/>
            <a:cxnLst/>
            <a:rect l="l" t="t" r="r" b="b"/>
            <a:pathLst>
              <a:path w="4012" h="53950" extrusionOk="0">
                <a:moveTo>
                  <a:pt x="2023" y="0"/>
                </a:moveTo>
                <a:cubicBezTo>
                  <a:pt x="1846" y="36"/>
                  <a:pt x="1456" y="958"/>
                  <a:pt x="1527" y="1207"/>
                </a:cubicBezTo>
                <a:cubicBezTo>
                  <a:pt x="1462" y="1111"/>
                  <a:pt x="1304" y="1073"/>
                  <a:pt x="1111" y="1073"/>
                </a:cubicBezTo>
                <a:cubicBezTo>
                  <a:pt x="876" y="1073"/>
                  <a:pt x="589" y="1129"/>
                  <a:pt x="355" y="1207"/>
                </a:cubicBezTo>
                <a:cubicBezTo>
                  <a:pt x="355" y="1207"/>
                  <a:pt x="1314" y="2023"/>
                  <a:pt x="1704" y="3620"/>
                </a:cubicBezTo>
                <a:cubicBezTo>
                  <a:pt x="1704" y="3620"/>
                  <a:pt x="1669" y="2804"/>
                  <a:pt x="1562" y="2236"/>
                </a:cubicBezTo>
                <a:cubicBezTo>
                  <a:pt x="1483" y="1921"/>
                  <a:pt x="1560" y="1742"/>
                  <a:pt x="1691" y="1742"/>
                </a:cubicBezTo>
                <a:cubicBezTo>
                  <a:pt x="1738" y="1742"/>
                  <a:pt x="1791" y="1764"/>
                  <a:pt x="1846" y="1810"/>
                </a:cubicBezTo>
                <a:lnTo>
                  <a:pt x="1846" y="6460"/>
                </a:lnTo>
                <a:lnTo>
                  <a:pt x="1598" y="6460"/>
                </a:lnTo>
                <a:cubicBezTo>
                  <a:pt x="1420" y="6460"/>
                  <a:pt x="1278" y="6602"/>
                  <a:pt x="1278" y="6779"/>
                </a:cubicBezTo>
                <a:cubicBezTo>
                  <a:pt x="1278" y="6957"/>
                  <a:pt x="1420" y="7099"/>
                  <a:pt x="1598" y="7099"/>
                </a:cubicBezTo>
                <a:lnTo>
                  <a:pt x="1846" y="7099"/>
                </a:lnTo>
                <a:lnTo>
                  <a:pt x="1846" y="15617"/>
                </a:lnTo>
                <a:cubicBezTo>
                  <a:pt x="1633" y="14836"/>
                  <a:pt x="1172" y="14304"/>
                  <a:pt x="391" y="14126"/>
                </a:cubicBezTo>
                <a:lnTo>
                  <a:pt x="391" y="14126"/>
                </a:lnTo>
                <a:cubicBezTo>
                  <a:pt x="0" y="14659"/>
                  <a:pt x="391" y="14943"/>
                  <a:pt x="781" y="15227"/>
                </a:cubicBezTo>
                <a:cubicBezTo>
                  <a:pt x="1278" y="15617"/>
                  <a:pt x="1669" y="16078"/>
                  <a:pt x="1846" y="16362"/>
                </a:cubicBezTo>
                <a:lnTo>
                  <a:pt x="1846" y="37587"/>
                </a:lnTo>
                <a:cubicBezTo>
                  <a:pt x="1669" y="37907"/>
                  <a:pt x="1314" y="38368"/>
                  <a:pt x="781" y="38723"/>
                </a:cubicBezTo>
                <a:cubicBezTo>
                  <a:pt x="391" y="39007"/>
                  <a:pt x="0" y="39291"/>
                  <a:pt x="391" y="39823"/>
                </a:cubicBezTo>
                <a:cubicBezTo>
                  <a:pt x="1172" y="39646"/>
                  <a:pt x="1633" y="39113"/>
                  <a:pt x="1846" y="38333"/>
                </a:cubicBezTo>
                <a:lnTo>
                  <a:pt x="1846" y="46851"/>
                </a:lnTo>
                <a:lnTo>
                  <a:pt x="1598" y="46851"/>
                </a:lnTo>
                <a:cubicBezTo>
                  <a:pt x="1420" y="46851"/>
                  <a:pt x="1278" y="46993"/>
                  <a:pt x="1278" y="47170"/>
                </a:cubicBezTo>
                <a:cubicBezTo>
                  <a:pt x="1278" y="47383"/>
                  <a:pt x="1420" y="47525"/>
                  <a:pt x="1598" y="47525"/>
                </a:cubicBezTo>
                <a:lnTo>
                  <a:pt x="1846" y="47525"/>
                </a:lnTo>
                <a:lnTo>
                  <a:pt x="1846" y="52139"/>
                </a:lnTo>
                <a:cubicBezTo>
                  <a:pt x="1800" y="52185"/>
                  <a:pt x="1751" y="52208"/>
                  <a:pt x="1707" y="52208"/>
                </a:cubicBezTo>
                <a:cubicBezTo>
                  <a:pt x="1579" y="52208"/>
                  <a:pt x="1483" y="52028"/>
                  <a:pt x="1562" y="51713"/>
                </a:cubicBezTo>
                <a:cubicBezTo>
                  <a:pt x="1669" y="51146"/>
                  <a:pt x="1704" y="50329"/>
                  <a:pt x="1704" y="50329"/>
                </a:cubicBezTo>
                <a:lnTo>
                  <a:pt x="1704" y="50329"/>
                </a:lnTo>
                <a:cubicBezTo>
                  <a:pt x="1314" y="51926"/>
                  <a:pt x="355" y="52743"/>
                  <a:pt x="355" y="52743"/>
                </a:cubicBezTo>
                <a:cubicBezTo>
                  <a:pt x="589" y="52821"/>
                  <a:pt x="876" y="52877"/>
                  <a:pt x="1111" y="52877"/>
                </a:cubicBezTo>
                <a:cubicBezTo>
                  <a:pt x="1304" y="52877"/>
                  <a:pt x="1462" y="52839"/>
                  <a:pt x="1527" y="52743"/>
                </a:cubicBezTo>
                <a:lnTo>
                  <a:pt x="1527" y="52743"/>
                </a:lnTo>
                <a:cubicBezTo>
                  <a:pt x="1456" y="52991"/>
                  <a:pt x="1846" y="53914"/>
                  <a:pt x="2023" y="53949"/>
                </a:cubicBezTo>
                <a:cubicBezTo>
                  <a:pt x="2165" y="53914"/>
                  <a:pt x="2556" y="52991"/>
                  <a:pt x="2485" y="52743"/>
                </a:cubicBezTo>
                <a:lnTo>
                  <a:pt x="2485" y="52743"/>
                </a:lnTo>
                <a:cubicBezTo>
                  <a:pt x="2565" y="52839"/>
                  <a:pt x="2725" y="52877"/>
                  <a:pt x="2915" y="52877"/>
                </a:cubicBezTo>
                <a:cubicBezTo>
                  <a:pt x="3146" y="52877"/>
                  <a:pt x="3422" y="52821"/>
                  <a:pt x="3656" y="52743"/>
                </a:cubicBezTo>
                <a:cubicBezTo>
                  <a:pt x="3656" y="52743"/>
                  <a:pt x="2698" y="51926"/>
                  <a:pt x="2307" y="50329"/>
                </a:cubicBezTo>
                <a:lnTo>
                  <a:pt x="2307" y="50329"/>
                </a:lnTo>
                <a:cubicBezTo>
                  <a:pt x="2307" y="50329"/>
                  <a:pt x="2343" y="51146"/>
                  <a:pt x="2485" y="51713"/>
                </a:cubicBezTo>
                <a:cubicBezTo>
                  <a:pt x="2537" y="52028"/>
                  <a:pt x="2454" y="52208"/>
                  <a:pt x="2321" y="52208"/>
                </a:cubicBezTo>
                <a:cubicBezTo>
                  <a:pt x="2274" y="52208"/>
                  <a:pt x="2221" y="52185"/>
                  <a:pt x="2165" y="52139"/>
                </a:cubicBezTo>
                <a:lnTo>
                  <a:pt x="2165" y="47525"/>
                </a:lnTo>
                <a:lnTo>
                  <a:pt x="2414" y="47525"/>
                </a:lnTo>
                <a:cubicBezTo>
                  <a:pt x="2591" y="47525"/>
                  <a:pt x="2769" y="47383"/>
                  <a:pt x="2769" y="47170"/>
                </a:cubicBezTo>
                <a:cubicBezTo>
                  <a:pt x="2769" y="46993"/>
                  <a:pt x="2627" y="46851"/>
                  <a:pt x="2414" y="46851"/>
                </a:cubicBezTo>
                <a:lnTo>
                  <a:pt x="2165" y="46851"/>
                </a:lnTo>
                <a:lnTo>
                  <a:pt x="2165" y="38333"/>
                </a:lnTo>
                <a:cubicBezTo>
                  <a:pt x="2378" y="39113"/>
                  <a:pt x="2840" y="39646"/>
                  <a:pt x="3621" y="39823"/>
                </a:cubicBezTo>
                <a:cubicBezTo>
                  <a:pt x="4011" y="39291"/>
                  <a:pt x="3656" y="39007"/>
                  <a:pt x="3230" y="38723"/>
                </a:cubicBezTo>
                <a:cubicBezTo>
                  <a:pt x="2733" y="38368"/>
                  <a:pt x="2378" y="37907"/>
                  <a:pt x="2165" y="37587"/>
                </a:cubicBezTo>
                <a:lnTo>
                  <a:pt x="2165" y="16362"/>
                </a:lnTo>
                <a:cubicBezTo>
                  <a:pt x="2378" y="16078"/>
                  <a:pt x="2733" y="15617"/>
                  <a:pt x="3230" y="15227"/>
                </a:cubicBezTo>
                <a:cubicBezTo>
                  <a:pt x="3656" y="14943"/>
                  <a:pt x="4011" y="14659"/>
                  <a:pt x="3621" y="14126"/>
                </a:cubicBezTo>
                <a:lnTo>
                  <a:pt x="3621" y="14126"/>
                </a:lnTo>
                <a:cubicBezTo>
                  <a:pt x="2840" y="14304"/>
                  <a:pt x="2378" y="14836"/>
                  <a:pt x="2165" y="15617"/>
                </a:cubicBezTo>
                <a:lnTo>
                  <a:pt x="2165" y="7099"/>
                </a:lnTo>
                <a:lnTo>
                  <a:pt x="2414" y="7099"/>
                </a:lnTo>
                <a:cubicBezTo>
                  <a:pt x="2591" y="7099"/>
                  <a:pt x="2769" y="6957"/>
                  <a:pt x="2769" y="6779"/>
                </a:cubicBezTo>
                <a:cubicBezTo>
                  <a:pt x="2769" y="6602"/>
                  <a:pt x="2627" y="6460"/>
                  <a:pt x="2414" y="6460"/>
                </a:cubicBezTo>
                <a:lnTo>
                  <a:pt x="2165" y="6460"/>
                </a:lnTo>
                <a:lnTo>
                  <a:pt x="2165" y="1810"/>
                </a:lnTo>
                <a:cubicBezTo>
                  <a:pt x="2221" y="1764"/>
                  <a:pt x="2274" y="1742"/>
                  <a:pt x="2321" y="1742"/>
                </a:cubicBezTo>
                <a:cubicBezTo>
                  <a:pt x="2454" y="1742"/>
                  <a:pt x="2537" y="1921"/>
                  <a:pt x="2485" y="2236"/>
                </a:cubicBezTo>
                <a:cubicBezTo>
                  <a:pt x="2343" y="2804"/>
                  <a:pt x="2307" y="3620"/>
                  <a:pt x="2307" y="3620"/>
                </a:cubicBezTo>
                <a:cubicBezTo>
                  <a:pt x="2698" y="2023"/>
                  <a:pt x="3656" y="1207"/>
                  <a:pt x="3656" y="1207"/>
                </a:cubicBezTo>
                <a:cubicBezTo>
                  <a:pt x="3422" y="1129"/>
                  <a:pt x="3146" y="1073"/>
                  <a:pt x="2915" y="1073"/>
                </a:cubicBezTo>
                <a:cubicBezTo>
                  <a:pt x="2725" y="1073"/>
                  <a:pt x="2565" y="1111"/>
                  <a:pt x="2485" y="1207"/>
                </a:cubicBezTo>
                <a:cubicBezTo>
                  <a:pt x="2556" y="958"/>
                  <a:pt x="2165" y="36"/>
                  <a:pt x="20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0"/>
          <p:cNvSpPr/>
          <p:nvPr/>
        </p:nvSpPr>
        <p:spPr>
          <a:xfrm>
            <a:off x="8769709" y="1928852"/>
            <a:ext cx="87392" cy="1185821"/>
          </a:xfrm>
          <a:custGeom>
            <a:avLst/>
            <a:gdLst/>
            <a:ahLst/>
            <a:cxnLst/>
            <a:rect l="l" t="t" r="r" b="b"/>
            <a:pathLst>
              <a:path w="3976" h="53950" extrusionOk="0">
                <a:moveTo>
                  <a:pt x="1988" y="0"/>
                </a:moveTo>
                <a:cubicBezTo>
                  <a:pt x="1811" y="36"/>
                  <a:pt x="1456" y="958"/>
                  <a:pt x="1527" y="1207"/>
                </a:cubicBezTo>
                <a:cubicBezTo>
                  <a:pt x="1447" y="1111"/>
                  <a:pt x="1280" y="1073"/>
                  <a:pt x="1085" y="1073"/>
                </a:cubicBezTo>
                <a:cubicBezTo>
                  <a:pt x="848" y="1073"/>
                  <a:pt x="570" y="1129"/>
                  <a:pt x="356" y="1207"/>
                </a:cubicBezTo>
                <a:cubicBezTo>
                  <a:pt x="356" y="1207"/>
                  <a:pt x="1314" y="2023"/>
                  <a:pt x="1669" y="3620"/>
                </a:cubicBezTo>
                <a:cubicBezTo>
                  <a:pt x="1669" y="3620"/>
                  <a:pt x="1669" y="2804"/>
                  <a:pt x="1527" y="2236"/>
                </a:cubicBezTo>
                <a:cubicBezTo>
                  <a:pt x="1448" y="1921"/>
                  <a:pt x="1544" y="1742"/>
                  <a:pt x="1671" y="1742"/>
                </a:cubicBezTo>
                <a:cubicBezTo>
                  <a:pt x="1716" y="1742"/>
                  <a:pt x="1765" y="1764"/>
                  <a:pt x="1811" y="1810"/>
                </a:cubicBezTo>
                <a:lnTo>
                  <a:pt x="1811" y="6460"/>
                </a:lnTo>
                <a:lnTo>
                  <a:pt x="1562" y="6460"/>
                </a:lnTo>
                <a:cubicBezTo>
                  <a:pt x="1385" y="6460"/>
                  <a:pt x="1243" y="6602"/>
                  <a:pt x="1243" y="6779"/>
                </a:cubicBezTo>
                <a:cubicBezTo>
                  <a:pt x="1243" y="6957"/>
                  <a:pt x="1385" y="7099"/>
                  <a:pt x="1562" y="7099"/>
                </a:cubicBezTo>
                <a:lnTo>
                  <a:pt x="1811" y="7099"/>
                </a:lnTo>
                <a:lnTo>
                  <a:pt x="1811" y="15617"/>
                </a:lnTo>
                <a:cubicBezTo>
                  <a:pt x="1598" y="14836"/>
                  <a:pt x="1172" y="14304"/>
                  <a:pt x="356" y="14126"/>
                </a:cubicBezTo>
                <a:lnTo>
                  <a:pt x="356" y="14126"/>
                </a:lnTo>
                <a:cubicBezTo>
                  <a:pt x="1" y="14659"/>
                  <a:pt x="356" y="14943"/>
                  <a:pt x="746" y="15227"/>
                </a:cubicBezTo>
                <a:cubicBezTo>
                  <a:pt x="1278" y="15617"/>
                  <a:pt x="1633" y="16078"/>
                  <a:pt x="1811" y="16362"/>
                </a:cubicBezTo>
                <a:lnTo>
                  <a:pt x="1811" y="37587"/>
                </a:lnTo>
                <a:cubicBezTo>
                  <a:pt x="1633" y="37907"/>
                  <a:pt x="1278" y="38368"/>
                  <a:pt x="746" y="38723"/>
                </a:cubicBezTo>
                <a:cubicBezTo>
                  <a:pt x="356" y="39007"/>
                  <a:pt x="1" y="39291"/>
                  <a:pt x="356" y="39823"/>
                </a:cubicBezTo>
                <a:cubicBezTo>
                  <a:pt x="1172" y="39646"/>
                  <a:pt x="1598" y="39113"/>
                  <a:pt x="1811" y="38333"/>
                </a:cubicBezTo>
                <a:lnTo>
                  <a:pt x="1811" y="46851"/>
                </a:lnTo>
                <a:lnTo>
                  <a:pt x="1562" y="46851"/>
                </a:lnTo>
                <a:cubicBezTo>
                  <a:pt x="1385" y="46851"/>
                  <a:pt x="1243" y="46993"/>
                  <a:pt x="1243" y="47170"/>
                </a:cubicBezTo>
                <a:cubicBezTo>
                  <a:pt x="1243" y="47383"/>
                  <a:pt x="1385" y="47525"/>
                  <a:pt x="1562" y="47525"/>
                </a:cubicBezTo>
                <a:lnTo>
                  <a:pt x="1811" y="47525"/>
                </a:lnTo>
                <a:lnTo>
                  <a:pt x="1811" y="52139"/>
                </a:lnTo>
                <a:cubicBezTo>
                  <a:pt x="1765" y="52185"/>
                  <a:pt x="1716" y="52208"/>
                  <a:pt x="1671" y="52208"/>
                </a:cubicBezTo>
                <a:cubicBezTo>
                  <a:pt x="1544" y="52208"/>
                  <a:pt x="1448" y="52028"/>
                  <a:pt x="1527" y="51713"/>
                </a:cubicBezTo>
                <a:cubicBezTo>
                  <a:pt x="1669" y="51146"/>
                  <a:pt x="1669" y="50329"/>
                  <a:pt x="1669" y="50329"/>
                </a:cubicBezTo>
                <a:lnTo>
                  <a:pt x="1669" y="50329"/>
                </a:lnTo>
                <a:cubicBezTo>
                  <a:pt x="1314" y="51926"/>
                  <a:pt x="356" y="52743"/>
                  <a:pt x="356" y="52743"/>
                </a:cubicBezTo>
                <a:cubicBezTo>
                  <a:pt x="570" y="52821"/>
                  <a:pt x="848" y="52877"/>
                  <a:pt x="1085" y="52877"/>
                </a:cubicBezTo>
                <a:cubicBezTo>
                  <a:pt x="1280" y="52877"/>
                  <a:pt x="1447" y="52839"/>
                  <a:pt x="1527" y="52743"/>
                </a:cubicBezTo>
                <a:lnTo>
                  <a:pt x="1527" y="52743"/>
                </a:lnTo>
                <a:cubicBezTo>
                  <a:pt x="1456" y="52991"/>
                  <a:pt x="1811" y="53914"/>
                  <a:pt x="1988" y="53949"/>
                </a:cubicBezTo>
                <a:cubicBezTo>
                  <a:pt x="2130" y="53914"/>
                  <a:pt x="2521" y="52991"/>
                  <a:pt x="2450" y="52743"/>
                </a:cubicBezTo>
                <a:lnTo>
                  <a:pt x="2450" y="52743"/>
                </a:lnTo>
                <a:cubicBezTo>
                  <a:pt x="2530" y="52839"/>
                  <a:pt x="2697" y="52877"/>
                  <a:pt x="2892" y="52877"/>
                </a:cubicBezTo>
                <a:cubicBezTo>
                  <a:pt x="3128" y="52877"/>
                  <a:pt x="3407" y="52821"/>
                  <a:pt x="3621" y="52743"/>
                </a:cubicBezTo>
                <a:cubicBezTo>
                  <a:pt x="3621" y="52743"/>
                  <a:pt x="2663" y="51926"/>
                  <a:pt x="2272" y="50329"/>
                </a:cubicBezTo>
                <a:lnTo>
                  <a:pt x="2272" y="50329"/>
                </a:lnTo>
                <a:cubicBezTo>
                  <a:pt x="2272" y="50329"/>
                  <a:pt x="2308" y="51146"/>
                  <a:pt x="2450" y="51713"/>
                </a:cubicBezTo>
                <a:cubicBezTo>
                  <a:pt x="2502" y="52028"/>
                  <a:pt x="2419" y="52208"/>
                  <a:pt x="2285" y="52208"/>
                </a:cubicBezTo>
                <a:cubicBezTo>
                  <a:pt x="2239" y="52208"/>
                  <a:pt x="2186" y="52185"/>
                  <a:pt x="2130" y="52139"/>
                </a:cubicBezTo>
                <a:lnTo>
                  <a:pt x="2130" y="47525"/>
                </a:lnTo>
                <a:lnTo>
                  <a:pt x="2379" y="47525"/>
                </a:lnTo>
                <a:cubicBezTo>
                  <a:pt x="2592" y="47525"/>
                  <a:pt x="2734" y="47383"/>
                  <a:pt x="2734" y="47170"/>
                </a:cubicBezTo>
                <a:cubicBezTo>
                  <a:pt x="2734" y="46993"/>
                  <a:pt x="2592" y="46851"/>
                  <a:pt x="2379" y="46851"/>
                </a:cubicBezTo>
                <a:lnTo>
                  <a:pt x="2130" y="46851"/>
                </a:lnTo>
                <a:lnTo>
                  <a:pt x="2130" y="38333"/>
                </a:lnTo>
                <a:cubicBezTo>
                  <a:pt x="2379" y="39113"/>
                  <a:pt x="2805" y="39646"/>
                  <a:pt x="3585" y="39823"/>
                </a:cubicBezTo>
                <a:cubicBezTo>
                  <a:pt x="3976" y="39291"/>
                  <a:pt x="3621" y="39007"/>
                  <a:pt x="3195" y="38723"/>
                </a:cubicBezTo>
                <a:cubicBezTo>
                  <a:pt x="2698" y="38368"/>
                  <a:pt x="2343" y="37907"/>
                  <a:pt x="2130" y="37587"/>
                </a:cubicBezTo>
                <a:lnTo>
                  <a:pt x="2130" y="16362"/>
                </a:lnTo>
                <a:cubicBezTo>
                  <a:pt x="2343" y="16078"/>
                  <a:pt x="2698" y="15617"/>
                  <a:pt x="3195" y="15227"/>
                </a:cubicBezTo>
                <a:cubicBezTo>
                  <a:pt x="3621" y="14943"/>
                  <a:pt x="3976" y="14659"/>
                  <a:pt x="3585" y="14126"/>
                </a:cubicBezTo>
                <a:lnTo>
                  <a:pt x="3585" y="14126"/>
                </a:lnTo>
                <a:cubicBezTo>
                  <a:pt x="2805" y="14304"/>
                  <a:pt x="2379" y="14836"/>
                  <a:pt x="2130" y="15617"/>
                </a:cubicBezTo>
                <a:lnTo>
                  <a:pt x="2130" y="7099"/>
                </a:lnTo>
                <a:lnTo>
                  <a:pt x="2379" y="7099"/>
                </a:lnTo>
                <a:cubicBezTo>
                  <a:pt x="2592" y="7099"/>
                  <a:pt x="2734" y="6957"/>
                  <a:pt x="2734" y="6779"/>
                </a:cubicBezTo>
                <a:cubicBezTo>
                  <a:pt x="2734" y="6602"/>
                  <a:pt x="2592" y="6460"/>
                  <a:pt x="2379" y="6460"/>
                </a:cubicBezTo>
                <a:lnTo>
                  <a:pt x="2130" y="6460"/>
                </a:lnTo>
                <a:lnTo>
                  <a:pt x="2130" y="1810"/>
                </a:lnTo>
                <a:cubicBezTo>
                  <a:pt x="2186" y="1764"/>
                  <a:pt x="2239" y="1742"/>
                  <a:pt x="2285" y="1742"/>
                </a:cubicBezTo>
                <a:cubicBezTo>
                  <a:pt x="2419" y="1742"/>
                  <a:pt x="2502" y="1921"/>
                  <a:pt x="2450" y="2236"/>
                </a:cubicBezTo>
                <a:cubicBezTo>
                  <a:pt x="2308" y="2804"/>
                  <a:pt x="2272" y="3620"/>
                  <a:pt x="2272" y="3620"/>
                </a:cubicBezTo>
                <a:cubicBezTo>
                  <a:pt x="2663" y="2023"/>
                  <a:pt x="3621" y="1207"/>
                  <a:pt x="3621" y="1207"/>
                </a:cubicBezTo>
                <a:cubicBezTo>
                  <a:pt x="3407" y="1129"/>
                  <a:pt x="3128" y="1073"/>
                  <a:pt x="2892" y="1073"/>
                </a:cubicBezTo>
                <a:cubicBezTo>
                  <a:pt x="2697" y="1073"/>
                  <a:pt x="2530" y="1111"/>
                  <a:pt x="2450" y="1207"/>
                </a:cubicBezTo>
                <a:cubicBezTo>
                  <a:pt x="2521" y="958"/>
                  <a:pt x="2130" y="36"/>
                  <a:pt x="19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0"/>
          <p:cNvSpPr/>
          <p:nvPr/>
        </p:nvSpPr>
        <p:spPr>
          <a:xfrm>
            <a:off x="3675231" y="4753834"/>
            <a:ext cx="1793546" cy="126385"/>
          </a:xfrm>
          <a:custGeom>
            <a:avLst/>
            <a:gdLst/>
            <a:ahLst/>
            <a:cxnLst/>
            <a:rect l="l" t="t" r="r" b="b"/>
            <a:pathLst>
              <a:path w="81599" h="5750" extrusionOk="0">
                <a:moveTo>
                  <a:pt x="2130" y="0"/>
                </a:moveTo>
                <a:cubicBezTo>
                  <a:pt x="1704" y="923"/>
                  <a:pt x="1704" y="1491"/>
                  <a:pt x="2130" y="2059"/>
                </a:cubicBezTo>
                <a:cubicBezTo>
                  <a:pt x="2054" y="2044"/>
                  <a:pt x="1976" y="2037"/>
                  <a:pt x="1898" y="2037"/>
                </a:cubicBezTo>
                <a:cubicBezTo>
                  <a:pt x="1017" y="2037"/>
                  <a:pt x="0" y="2875"/>
                  <a:pt x="0" y="2875"/>
                </a:cubicBezTo>
                <a:cubicBezTo>
                  <a:pt x="0" y="2875"/>
                  <a:pt x="1017" y="3713"/>
                  <a:pt x="1898" y="3713"/>
                </a:cubicBezTo>
                <a:cubicBezTo>
                  <a:pt x="1976" y="3713"/>
                  <a:pt x="2054" y="3706"/>
                  <a:pt x="2130" y="3691"/>
                </a:cubicBezTo>
                <a:lnTo>
                  <a:pt x="2130" y="3691"/>
                </a:lnTo>
                <a:cubicBezTo>
                  <a:pt x="1704" y="4259"/>
                  <a:pt x="1704" y="4827"/>
                  <a:pt x="2130" y="5750"/>
                </a:cubicBezTo>
                <a:cubicBezTo>
                  <a:pt x="2840" y="4259"/>
                  <a:pt x="5076" y="3443"/>
                  <a:pt x="6389" y="3088"/>
                </a:cubicBezTo>
                <a:lnTo>
                  <a:pt x="8057" y="3088"/>
                </a:lnTo>
                <a:cubicBezTo>
                  <a:pt x="8199" y="3478"/>
                  <a:pt x="8731" y="3762"/>
                  <a:pt x="9370" y="3762"/>
                </a:cubicBezTo>
                <a:cubicBezTo>
                  <a:pt x="10009" y="3762"/>
                  <a:pt x="10541" y="3478"/>
                  <a:pt x="10683" y="3088"/>
                </a:cubicBezTo>
                <a:lnTo>
                  <a:pt x="37800" y="3088"/>
                </a:lnTo>
                <a:cubicBezTo>
                  <a:pt x="39149" y="3088"/>
                  <a:pt x="40355" y="4188"/>
                  <a:pt x="40817" y="5147"/>
                </a:cubicBezTo>
                <a:cubicBezTo>
                  <a:pt x="41243" y="4153"/>
                  <a:pt x="42450" y="3088"/>
                  <a:pt x="43834" y="3088"/>
                </a:cubicBezTo>
                <a:lnTo>
                  <a:pt x="70915" y="3088"/>
                </a:lnTo>
                <a:cubicBezTo>
                  <a:pt x="71092" y="3478"/>
                  <a:pt x="71625" y="3762"/>
                  <a:pt x="72263" y="3762"/>
                </a:cubicBezTo>
                <a:cubicBezTo>
                  <a:pt x="72867" y="3762"/>
                  <a:pt x="73399" y="3478"/>
                  <a:pt x="73577" y="3088"/>
                </a:cubicBezTo>
                <a:lnTo>
                  <a:pt x="75245" y="3088"/>
                </a:lnTo>
                <a:cubicBezTo>
                  <a:pt x="76523" y="3443"/>
                  <a:pt x="78794" y="4259"/>
                  <a:pt x="79504" y="5750"/>
                </a:cubicBezTo>
                <a:cubicBezTo>
                  <a:pt x="79894" y="4827"/>
                  <a:pt x="79894" y="4259"/>
                  <a:pt x="79504" y="3691"/>
                </a:cubicBezTo>
                <a:lnTo>
                  <a:pt x="79504" y="3691"/>
                </a:lnTo>
                <a:cubicBezTo>
                  <a:pt x="79577" y="3706"/>
                  <a:pt x="79652" y="3713"/>
                  <a:pt x="79728" y="3713"/>
                </a:cubicBezTo>
                <a:cubicBezTo>
                  <a:pt x="80581" y="3713"/>
                  <a:pt x="81598" y="2875"/>
                  <a:pt x="81598" y="2875"/>
                </a:cubicBezTo>
                <a:cubicBezTo>
                  <a:pt x="81598" y="2875"/>
                  <a:pt x="80581" y="2037"/>
                  <a:pt x="79728" y="2037"/>
                </a:cubicBezTo>
                <a:cubicBezTo>
                  <a:pt x="79652" y="2037"/>
                  <a:pt x="79577" y="2044"/>
                  <a:pt x="79504" y="2059"/>
                </a:cubicBezTo>
                <a:cubicBezTo>
                  <a:pt x="79894" y="1491"/>
                  <a:pt x="79894" y="923"/>
                  <a:pt x="79504" y="0"/>
                </a:cubicBezTo>
                <a:cubicBezTo>
                  <a:pt x="78759" y="1491"/>
                  <a:pt x="76523" y="2307"/>
                  <a:pt x="75245" y="2662"/>
                </a:cubicBezTo>
                <a:lnTo>
                  <a:pt x="73577" y="2662"/>
                </a:lnTo>
                <a:cubicBezTo>
                  <a:pt x="73399" y="2272"/>
                  <a:pt x="72867" y="1988"/>
                  <a:pt x="72263" y="1988"/>
                </a:cubicBezTo>
                <a:cubicBezTo>
                  <a:pt x="71625" y="1988"/>
                  <a:pt x="71092" y="2272"/>
                  <a:pt x="70915" y="2662"/>
                </a:cubicBezTo>
                <a:lnTo>
                  <a:pt x="43834" y="2662"/>
                </a:lnTo>
                <a:cubicBezTo>
                  <a:pt x="42272" y="2662"/>
                  <a:pt x="41243" y="1597"/>
                  <a:pt x="40817" y="603"/>
                </a:cubicBezTo>
                <a:cubicBezTo>
                  <a:pt x="40355" y="1597"/>
                  <a:pt x="39326" y="2662"/>
                  <a:pt x="37800" y="2662"/>
                </a:cubicBezTo>
                <a:lnTo>
                  <a:pt x="10683" y="2662"/>
                </a:lnTo>
                <a:cubicBezTo>
                  <a:pt x="10541" y="2272"/>
                  <a:pt x="10009" y="1988"/>
                  <a:pt x="9370" y="1988"/>
                </a:cubicBezTo>
                <a:cubicBezTo>
                  <a:pt x="8731" y="1988"/>
                  <a:pt x="8199" y="2272"/>
                  <a:pt x="8057" y="2662"/>
                </a:cubicBezTo>
                <a:lnTo>
                  <a:pt x="6389" y="2662"/>
                </a:lnTo>
                <a:cubicBezTo>
                  <a:pt x="5076" y="2307"/>
                  <a:pt x="2840" y="1491"/>
                  <a:pt x="21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0"/>
          <p:cNvSpPr/>
          <p:nvPr/>
        </p:nvSpPr>
        <p:spPr>
          <a:xfrm>
            <a:off x="3675231" y="266772"/>
            <a:ext cx="1793546" cy="126385"/>
          </a:xfrm>
          <a:custGeom>
            <a:avLst/>
            <a:gdLst/>
            <a:ahLst/>
            <a:cxnLst/>
            <a:rect l="l" t="t" r="r" b="b"/>
            <a:pathLst>
              <a:path w="81599" h="5750" extrusionOk="0">
                <a:moveTo>
                  <a:pt x="2130" y="0"/>
                </a:moveTo>
                <a:cubicBezTo>
                  <a:pt x="1704" y="923"/>
                  <a:pt x="1704" y="1491"/>
                  <a:pt x="2130" y="2059"/>
                </a:cubicBezTo>
                <a:cubicBezTo>
                  <a:pt x="2054" y="2044"/>
                  <a:pt x="1976" y="2037"/>
                  <a:pt x="1898" y="2037"/>
                </a:cubicBezTo>
                <a:cubicBezTo>
                  <a:pt x="1017" y="2037"/>
                  <a:pt x="0" y="2875"/>
                  <a:pt x="0" y="2875"/>
                </a:cubicBezTo>
                <a:cubicBezTo>
                  <a:pt x="0" y="2875"/>
                  <a:pt x="1017" y="3713"/>
                  <a:pt x="1898" y="3713"/>
                </a:cubicBezTo>
                <a:cubicBezTo>
                  <a:pt x="1976" y="3713"/>
                  <a:pt x="2054" y="3706"/>
                  <a:pt x="2130" y="3691"/>
                </a:cubicBezTo>
                <a:lnTo>
                  <a:pt x="2130" y="3691"/>
                </a:lnTo>
                <a:cubicBezTo>
                  <a:pt x="1704" y="4259"/>
                  <a:pt x="1704" y="4827"/>
                  <a:pt x="2130" y="5750"/>
                </a:cubicBezTo>
                <a:cubicBezTo>
                  <a:pt x="2840" y="4259"/>
                  <a:pt x="5076" y="3443"/>
                  <a:pt x="6389" y="3088"/>
                </a:cubicBezTo>
                <a:lnTo>
                  <a:pt x="8057" y="3088"/>
                </a:lnTo>
                <a:cubicBezTo>
                  <a:pt x="8199" y="3478"/>
                  <a:pt x="8731" y="3762"/>
                  <a:pt x="9370" y="3762"/>
                </a:cubicBezTo>
                <a:cubicBezTo>
                  <a:pt x="10009" y="3762"/>
                  <a:pt x="10541" y="3478"/>
                  <a:pt x="10683" y="3088"/>
                </a:cubicBezTo>
                <a:lnTo>
                  <a:pt x="37800" y="3088"/>
                </a:lnTo>
                <a:cubicBezTo>
                  <a:pt x="39149" y="3088"/>
                  <a:pt x="40355" y="4188"/>
                  <a:pt x="40817" y="5147"/>
                </a:cubicBezTo>
                <a:cubicBezTo>
                  <a:pt x="41243" y="4153"/>
                  <a:pt x="42450" y="3088"/>
                  <a:pt x="43834" y="3088"/>
                </a:cubicBezTo>
                <a:lnTo>
                  <a:pt x="70915" y="3088"/>
                </a:lnTo>
                <a:cubicBezTo>
                  <a:pt x="71092" y="3478"/>
                  <a:pt x="71625" y="3762"/>
                  <a:pt x="72263" y="3762"/>
                </a:cubicBezTo>
                <a:cubicBezTo>
                  <a:pt x="72867" y="3762"/>
                  <a:pt x="73399" y="3478"/>
                  <a:pt x="73577" y="3088"/>
                </a:cubicBezTo>
                <a:lnTo>
                  <a:pt x="75245" y="3088"/>
                </a:lnTo>
                <a:cubicBezTo>
                  <a:pt x="76523" y="3443"/>
                  <a:pt x="78794" y="4259"/>
                  <a:pt x="79504" y="5750"/>
                </a:cubicBezTo>
                <a:cubicBezTo>
                  <a:pt x="79894" y="4827"/>
                  <a:pt x="79894" y="4259"/>
                  <a:pt x="79504" y="3691"/>
                </a:cubicBezTo>
                <a:lnTo>
                  <a:pt x="79504" y="3691"/>
                </a:lnTo>
                <a:cubicBezTo>
                  <a:pt x="79577" y="3706"/>
                  <a:pt x="79652" y="3713"/>
                  <a:pt x="79728" y="3713"/>
                </a:cubicBezTo>
                <a:cubicBezTo>
                  <a:pt x="80581" y="3713"/>
                  <a:pt x="81598" y="2875"/>
                  <a:pt x="81598" y="2875"/>
                </a:cubicBezTo>
                <a:cubicBezTo>
                  <a:pt x="81598" y="2875"/>
                  <a:pt x="80581" y="2037"/>
                  <a:pt x="79728" y="2037"/>
                </a:cubicBezTo>
                <a:cubicBezTo>
                  <a:pt x="79652" y="2037"/>
                  <a:pt x="79577" y="2044"/>
                  <a:pt x="79504" y="2059"/>
                </a:cubicBezTo>
                <a:cubicBezTo>
                  <a:pt x="79894" y="1491"/>
                  <a:pt x="79894" y="923"/>
                  <a:pt x="79504" y="0"/>
                </a:cubicBezTo>
                <a:cubicBezTo>
                  <a:pt x="78759" y="1491"/>
                  <a:pt x="76523" y="2307"/>
                  <a:pt x="75245" y="2662"/>
                </a:cubicBezTo>
                <a:lnTo>
                  <a:pt x="73577" y="2662"/>
                </a:lnTo>
                <a:cubicBezTo>
                  <a:pt x="73399" y="2272"/>
                  <a:pt x="72867" y="1988"/>
                  <a:pt x="72263" y="1988"/>
                </a:cubicBezTo>
                <a:cubicBezTo>
                  <a:pt x="71625" y="1988"/>
                  <a:pt x="71092" y="2272"/>
                  <a:pt x="70915" y="2662"/>
                </a:cubicBezTo>
                <a:lnTo>
                  <a:pt x="43834" y="2662"/>
                </a:lnTo>
                <a:cubicBezTo>
                  <a:pt x="42272" y="2662"/>
                  <a:pt x="41243" y="1597"/>
                  <a:pt x="40817" y="603"/>
                </a:cubicBezTo>
                <a:cubicBezTo>
                  <a:pt x="40355" y="1597"/>
                  <a:pt x="39326" y="2662"/>
                  <a:pt x="37800" y="2662"/>
                </a:cubicBezTo>
                <a:lnTo>
                  <a:pt x="10683" y="2662"/>
                </a:lnTo>
                <a:cubicBezTo>
                  <a:pt x="10541" y="2272"/>
                  <a:pt x="10009" y="1988"/>
                  <a:pt x="9370" y="1988"/>
                </a:cubicBezTo>
                <a:cubicBezTo>
                  <a:pt x="8731" y="1988"/>
                  <a:pt x="8199" y="2272"/>
                  <a:pt x="8057" y="2662"/>
                </a:cubicBezTo>
                <a:lnTo>
                  <a:pt x="6389" y="2662"/>
                </a:lnTo>
                <a:cubicBezTo>
                  <a:pt x="5076" y="2307"/>
                  <a:pt x="2840" y="1491"/>
                  <a:pt x="21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626492" y="4072382"/>
            <a:ext cx="1517508" cy="109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0"/>
          <p:cNvPicPr preferRelativeResize="0"/>
          <p:nvPr/>
        </p:nvPicPr>
        <p:blipFill rotWithShape="1">
          <a:blip r:embed="rId4">
            <a:alphaModFix/>
          </a:blip>
          <a:srcRect t="32930"/>
          <a:stretch/>
        </p:blipFill>
        <p:spPr>
          <a:xfrm rot="10800000">
            <a:off x="-1" y="4104934"/>
            <a:ext cx="1338271" cy="1038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934631" y="4651358"/>
            <a:ext cx="620238" cy="576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7144464" flipH="1">
            <a:off x="1711231" y="4533284"/>
            <a:ext cx="538913" cy="786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0800000" flipH="1">
            <a:off x="777818" y="-693349"/>
            <a:ext cx="1445798" cy="1449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flipH="1">
            <a:off x="6385966" y="-159950"/>
            <a:ext cx="702995" cy="711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29" flipH="1">
            <a:off x="7403966" y="-150311"/>
            <a:ext cx="729813" cy="874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374650" y="-65625"/>
            <a:ext cx="678082" cy="686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10"/>
          <p:cNvGrpSpPr/>
          <p:nvPr/>
        </p:nvGrpSpPr>
        <p:grpSpPr>
          <a:xfrm flipH="1">
            <a:off x="8424007" y="113298"/>
            <a:ext cx="612911" cy="572725"/>
            <a:chOff x="2142084" y="1031244"/>
            <a:chExt cx="762992" cy="712965"/>
          </a:xfrm>
        </p:grpSpPr>
        <p:sp>
          <p:nvSpPr>
            <p:cNvPr id="66" name="Google Shape;66;p10"/>
            <p:cNvSpPr/>
            <p:nvPr/>
          </p:nvSpPr>
          <p:spPr>
            <a:xfrm>
              <a:off x="2466619" y="1367626"/>
              <a:ext cx="438457" cy="376583"/>
            </a:xfrm>
            <a:custGeom>
              <a:avLst/>
              <a:gdLst/>
              <a:ahLst/>
              <a:cxnLst/>
              <a:rect l="l" t="t" r="r" b="b"/>
              <a:pathLst>
                <a:path w="19948" h="17133" extrusionOk="0">
                  <a:moveTo>
                    <a:pt x="7870" y="0"/>
                  </a:moveTo>
                  <a:cubicBezTo>
                    <a:pt x="7376" y="0"/>
                    <a:pt x="6880" y="57"/>
                    <a:pt x="6389" y="171"/>
                  </a:cubicBezTo>
                  <a:cubicBezTo>
                    <a:pt x="4863" y="562"/>
                    <a:pt x="3621" y="1520"/>
                    <a:pt x="2911" y="2833"/>
                  </a:cubicBezTo>
                  <a:cubicBezTo>
                    <a:pt x="1988" y="4466"/>
                    <a:pt x="1810" y="6383"/>
                    <a:pt x="2378" y="8370"/>
                  </a:cubicBezTo>
                  <a:cubicBezTo>
                    <a:pt x="2627" y="9151"/>
                    <a:pt x="2982" y="9932"/>
                    <a:pt x="3443" y="10677"/>
                  </a:cubicBezTo>
                  <a:cubicBezTo>
                    <a:pt x="3129" y="10504"/>
                    <a:pt x="2799" y="10428"/>
                    <a:pt x="2472" y="10428"/>
                  </a:cubicBezTo>
                  <a:cubicBezTo>
                    <a:pt x="1397" y="10428"/>
                    <a:pt x="354" y="11245"/>
                    <a:pt x="0" y="12062"/>
                  </a:cubicBezTo>
                  <a:cubicBezTo>
                    <a:pt x="213" y="12027"/>
                    <a:pt x="424" y="12011"/>
                    <a:pt x="635" y="12011"/>
                  </a:cubicBezTo>
                  <a:cubicBezTo>
                    <a:pt x="3706" y="12011"/>
                    <a:pt x="6728" y="15431"/>
                    <a:pt x="12174" y="16427"/>
                  </a:cubicBezTo>
                  <a:cubicBezTo>
                    <a:pt x="14272" y="16987"/>
                    <a:pt x="16146" y="17133"/>
                    <a:pt x="17529" y="17133"/>
                  </a:cubicBezTo>
                  <a:cubicBezTo>
                    <a:pt x="18954" y="17133"/>
                    <a:pt x="19857" y="16978"/>
                    <a:pt x="19947" y="16960"/>
                  </a:cubicBezTo>
                  <a:lnTo>
                    <a:pt x="19841" y="16356"/>
                  </a:lnTo>
                  <a:cubicBezTo>
                    <a:pt x="19809" y="16356"/>
                    <a:pt x="18941" y="16505"/>
                    <a:pt x="17544" y="16505"/>
                  </a:cubicBezTo>
                  <a:cubicBezTo>
                    <a:pt x="15815" y="16505"/>
                    <a:pt x="13275" y="16277"/>
                    <a:pt x="10506" y="15256"/>
                  </a:cubicBezTo>
                  <a:cubicBezTo>
                    <a:pt x="7454" y="13730"/>
                    <a:pt x="10187" y="11316"/>
                    <a:pt x="10790" y="11032"/>
                  </a:cubicBezTo>
                  <a:cubicBezTo>
                    <a:pt x="10508" y="10961"/>
                    <a:pt x="10241" y="10928"/>
                    <a:pt x="9991" y="10928"/>
                  </a:cubicBezTo>
                  <a:cubicBezTo>
                    <a:pt x="8002" y="10928"/>
                    <a:pt x="7068" y="13001"/>
                    <a:pt x="8235" y="14262"/>
                  </a:cubicBezTo>
                  <a:cubicBezTo>
                    <a:pt x="8128" y="14191"/>
                    <a:pt x="8057" y="14156"/>
                    <a:pt x="7951" y="14120"/>
                  </a:cubicBezTo>
                  <a:cubicBezTo>
                    <a:pt x="5573" y="12807"/>
                    <a:pt x="3692" y="10606"/>
                    <a:pt x="3017" y="8193"/>
                  </a:cubicBezTo>
                  <a:cubicBezTo>
                    <a:pt x="2485" y="6383"/>
                    <a:pt x="2627" y="4644"/>
                    <a:pt x="3443" y="3153"/>
                  </a:cubicBezTo>
                  <a:cubicBezTo>
                    <a:pt x="4118" y="1982"/>
                    <a:pt x="5218" y="1165"/>
                    <a:pt x="6567" y="810"/>
                  </a:cubicBezTo>
                  <a:cubicBezTo>
                    <a:pt x="7001" y="694"/>
                    <a:pt x="7449" y="637"/>
                    <a:pt x="7897" y="637"/>
                  </a:cubicBezTo>
                  <a:cubicBezTo>
                    <a:pt x="8948" y="637"/>
                    <a:pt x="10001" y="948"/>
                    <a:pt x="10897" y="1520"/>
                  </a:cubicBezTo>
                  <a:cubicBezTo>
                    <a:pt x="12884" y="2762"/>
                    <a:pt x="13452" y="5424"/>
                    <a:pt x="12210" y="7376"/>
                  </a:cubicBezTo>
                  <a:cubicBezTo>
                    <a:pt x="11713" y="8157"/>
                    <a:pt x="10968" y="8654"/>
                    <a:pt x="10116" y="8867"/>
                  </a:cubicBezTo>
                  <a:cubicBezTo>
                    <a:pt x="9853" y="8911"/>
                    <a:pt x="9576" y="8941"/>
                    <a:pt x="9302" y="8941"/>
                  </a:cubicBezTo>
                  <a:cubicBezTo>
                    <a:pt x="9133" y="8941"/>
                    <a:pt x="8965" y="8930"/>
                    <a:pt x="8803" y="8903"/>
                  </a:cubicBezTo>
                  <a:cubicBezTo>
                    <a:pt x="6289" y="8176"/>
                    <a:pt x="7677" y="5717"/>
                    <a:pt x="6992" y="5717"/>
                  </a:cubicBezTo>
                  <a:cubicBezTo>
                    <a:pt x="6874" y="5717"/>
                    <a:pt x="6695" y="5790"/>
                    <a:pt x="6425" y="5957"/>
                  </a:cubicBezTo>
                  <a:cubicBezTo>
                    <a:pt x="6460" y="5673"/>
                    <a:pt x="7063" y="4679"/>
                    <a:pt x="7134" y="3827"/>
                  </a:cubicBezTo>
                  <a:lnTo>
                    <a:pt x="7134" y="3827"/>
                  </a:lnTo>
                  <a:cubicBezTo>
                    <a:pt x="5147" y="4608"/>
                    <a:pt x="4756" y="7199"/>
                    <a:pt x="6708" y="8903"/>
                  </a:cubicBezTo>
                  <a:cubicBezTo>
                    <a:pt x="7499" y="9607"/>
                    <a:pt x="8308" y="9898"/>
                    <a:pt x="9087" y="9898"/>
                  </a:cubicBezTo>
                  <a:cubicBezTo>
                    <a:pt x="10230" y="9898"/>
                    <a:pt x="11309" y="9271"/>
                    <a:pt x="12174" y="8406"/>
                  </a:cubicBezTo>
                  <a:cubicBezTo>
                    <a:pt x="12387" y="8193"/>
                    <a:pt x="12565" y="7980"/>
                    <a:pt x="12742" y="7731"/>
                  </a:cubicBezTo>
                  <a:cubicBezTo>
                    <a:pt x="13985" y="5744"/>
                    <a:pt x="13665" y="3224"/>
                    <a:pt x="12068" y="1627"/>
                  </a:cubicBezTo>
                  <a:cubicBezTo>
                    <a:pt x="11819" y="1378"/>
                    <a:pt x="11536" y="1165"/>
                    <a:pt x="11252" y="952"/>
                  </a:cubicBezTo>
                  <a:cubicBezTo>
                    <a:pt x="10224" y="326"/>
                    <a:pt x="9055" y="0"/>
                    <a:pt x="7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2265238" y="1275222"/>
              <a:ext cx="280970" cy="296290"/>
            </a:xfrm>
            <a:custGeom>
              <a:avLst/>
              <a:gdLst/>
              <a:ahLst/>
              <a:cxnLst/>
              <a:rect l="l" t="t" r="r" b="b"/>
              <a:pathLst>
                <a:path w="12783" h="13480" extrusionOk="0">
                  <a:moveTo>
                    <a:pt x="3946" y="1"/>
                  </a:moveTo>
                  <a:cubicBezTo>
                    <a:pt x="2383" y="1"/>
                    <a:pt x="862" y="1146"/>
                    <a:pt x="538" y="2707"/>
                  </a:cubicBezTo>
                  <a:cubicBezTo>
                    <a:pt x="1" y="4522"/>
                    <a:pt x="1563" y="6245"/>
                    <a:pt x="3155" y="6245"/>
                  </a:cubicBezTo>
                  <a:cubicBezTo>
                    <a:pt x="3774" y="6245"/>
                    <a:pt x="4397" y="5985"/>
                    <a:pt x="4903" y="5369"/>
                  </a:cubicBezTo>
                  <a:cubicBezTo>
                    <a:pt x="5152" y="4979"/>
                    <a:pt x="5294" y="4553"/>
                    <a:pt x="5258" y="4127"/>
                  </a:cubicBezTo>
                  <a:lnTo>
                    <a:pt x="5258" y="4127"/>
                  </a:lnTo>
                  <a:cubicBezTo>
                    <a:pt x="4978" y="4804"/>
                    <a:pt x="4223" y="5082"/>
                    <a:pt x="3566" y="5082"/>
                  </a:cubicBezTo>
                  <a:cubicBezTo>
                    <a:pt x="3224" y="5082"/>
                    <a:pt x="2909" y="5006"/>
                    <a:pt x="2703" y="4872"/>
                  </a:cubicBezTo>
                  <a:cubicBezTo>
                    <a:pt x="3945" y="3843"/>
                    <a:pt x="1318" y="3098"/>
                    <a:pt x="1709" y="1749"/>
                  </a:cubicBezTo>
                  <a:cubicBezTo>
                    <a:pt x="2259" y="1086"/>
                    <a:pt x="3074" y="755"/>
                    <a:pt x="3909" y="755"/>
                  </a:cubicBezTo>
                  <a:cubicBezTo>
                    <a:pt x="4907" y="755"/>
                    <a:pt x="5934" y="1228"/>
                    <a:pt x="6571" y="2175"/>
                  </a:cubicBezTo>
                  <a:cubicBezTo>
                    <a:pt x="7565" y="3417"/>
                    <a:pt x="7743" y="5582"/>
                    <a:pt x="7530" y="7179"/>
                  </a:cubicBezTo>
                  <a:cubicBezTo>
                    <a:pt x="7317" y="9131"/>
                    <a:pt x="7672" y="11155"/>
                    <a:pt x="8736" y="12823"/>
                  </a:cubicBezTo>
                  <a:cubicBezTo>
                    <a:pt x="8701" y="13000"/>
                    <a:pt x="8736" y="13178"/>
                    <a:pt x="8878" y="13320"/>
                  </a:cubicBezTo>
                  <a:cubicBezTo>
                    <a:pt x="8967" y="13426"/>
                    <a:pt x="9091" y="13479"/>
                    <a:pt x="9216" y="13479"/>
                  </a:cubicBezTo>
                  <a:cubicBezTo>
                    <a:pt x="9340" y="13479"/>
                    <a:pt x="9464" y="13426"/>
                    <a:pt x="9553" y="13320"/>
                  </a:cubicBezTo>
                  <a:cubicBezTo>
                    <a:pt x="9766" y="13142"/>
                    <a:pt x="9766" y="12823"/>
                    <a:pt x="9553" y="12645"/>
                  </a:cubicBezTo>
                  <a:cubicBezTo>
                    <a:pt x="9482" y="12539"/>
                    <a:pt x="9375" y="12503"/>
                    <a:pt x="9304" y="12503"/>
                  </a:cubicBezTo>
                  <a:cubicBezTo>
                    <a:pt x="7849" y="10019"/>
                    <a:pt x="7814" y="7037"/>
                    <a:pt x="8914" y="4482"/>
                  </a:cubicBezTo>
                  <a:cubicBezTo>
                    <a:pt x="9411" y="3417"/>
                    <a:pt x="10156" y="3098"/>
                    <a:pt x="11185" y="2601"/>
                  </a:cubicBezTo>
                  <a:cubicBezTo>
                    <a:pt x="12321" y="2068"/>
                    <a:pt x="12250" y="1146"/>
                    <a:pt x="12783" y="45"/>
                  </a:cubicBezTo>
                  <a:lnTo>
                    <a:pt x="12783" y="45"/>
                  </a:lnTo>
                  <a:cubicBezTo>
                    <a:pt x="12641" y="81"/>
                    <a:pt x="12499" y="152"/>
                    <a:pt x="12392" y="223"/>
                  </a:cubicBezTo>
                  <a:cubicBezTo>
                    <a:pt x="10476" y="1075"/>
                    <a:pt x="9056" y="2672"/>
                    <a:pt x="8240" y="4553"/>
                  </a:cubicBezTo>
                  <a:cubicBezTo>
                    <a:pt x="7991" y="2601"/>
                    <a:pt x="6926" y="755"/>
                    <a:pt x="4903" y="152"/>
                  </a:cubicBezTo>
                  <a:cubicBezTo>
                    <a:pt x="4589" y="49"/>
                    <a:pt x="4267" y="1"/>
                    <a:pt x="3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0"/>
            <p:cNvSpPr/>
            <p:nvPr/>
          </p:nvSpPr>
          <p:spPr>
            <a:xfrm>
              <a:off x="2142084" y="1031244"/>
              <a:ext cx="314138" cy="352647"/>
            </a:xfrm>
            <a:custGeom>
              <a:avLst/>
              <a:gdLst/>
              <a:ahLst/>
              <a:cxnLst/>
              <a:rect l="l" t="t" r="r" b="b"/>
              <a:pathLst>
                <a:path w="14292" h="16044" extrusionOk="0">
                  <a:moveTo>
                    <a:pt x="9903" y="1"/>
                  </a:moveTo>
                  <a:lnTo>
                    <a:pt x="9903" y="1"/>
                  </a:lnTo>
                  <a:cubicBezTo>
                    <a:pt x="9016" y="391"/>
                    <a:pt x="8164" y="1704"/>
                    <a:pt x="8767" y="2769"/>
                  </a:cubicBezTo>
                  <a:cubicBezTo>
                    <a:pt x="8164" y="2414"/>
                    <a:pt x="7560" y="2130"/>
                    <a:pt x="6886" y="1917"/>
                  </a:cubicBezTo>
                  <a:cubicBezTo>
                    <a:pt x="6275" y="1741"/>
                    <a:pt x="5675" y="1653"/>
                    <a:pt x="5093" y="1653"/>
                  </a:cubicBezTo>
                  <a:cubicBezTo>
                    <a:pt x="4153" y="1653"/>
                    <a:pt x="3260" y="1883"/>
                    <a:pt x="2449" y="2343"/>
                  </a:cubicBezTo>
                  <a:cubicBezTo>
                    <a:pt x="1385" y="2911"/>
                    <a:pt x="639" y="3905"/>
                    <a:pt x="320" y="5147"/>
                  </a:cubicBezTo>
                  <a:cubicBezTo>
                    <a:pt x="0" y="6460"/>
                    <a:pt x="213" y="7880"/>
                    <a:pt x="959" y="9051"/>
                  </a:cubicBezTo>
                  <a:cubicBezTo>
                    <a:pt x="1101" y="9300"/>
                    <a:pt x="1278" y="9513"/>
                    <a:pt x="1491" y="9690"/>
                  </a:cubicBezTo>
                  <a:cubicBezTo>
                    <a:pt x="2248" y="10447"/>
                    <a:pt x="3267" y="10856"/>
                    <a:pt x="4305" y="10856"/>
                  </a:cubicBezTo>
                  <a:cubicBezTo>
                    <a:pt x="5017" y="10856"/>
                    <a:pt x="5738" y="10663"/>
                    <a:pt x="6389" y="10258"/>
                  </a:cubicBezTo>
                  <a:cubicBezTo>
                    <a:pt x="6602" y="10116"/>
                    <a:pt x="6779" y="9974"/>
                    <a:pt x="6921" y="9797"/>
                  </a:cubicBezTo>
                  <a:cubicBezTo>
                    <a:pt x="8093" y="8625"/>
                    <a:pt x="8732" y="6957"/>
                    <a:pt x="7347" y="5395"/>
                  </a:cubicBezTo>
                  <a:cubicBezTo>
                    <a:pt x="6728" y="4697"/>
                    <a:pt x="5967" y="4375"/>
                    <a:pt x="5258" y="4375"/>
                  </a:cubicBezTo>
                  <a:cubicBezTo>
                    <a:pt x="4381" y="4375"/>
                    <a:pt x="3583" y="4867"/>
                    <a:pt x="3230" y="5750"/>
                  </a:cubicBezTo>
                  <a:cubicBezTo>
                    <a:pt x="3940" y="5679"/>
                    <a:pt x="4721" y="5182"/>
                    <a:pt x="4969" y="5147"/>
                  </a:cubicBezTo>
                  <a:lnTo>
                    <a:pt x="4969" y="5147"/>
                  </a:lnTo>
                  <a:cubicBezTo>
                    <a:pt x="4604" y="5737"/>
                    <a:pt x="4789" y="5793"/>
                    <a:pt x="5188" y="5793"/>
                  </a:cubicBezTo>
                  <a:cubicBezTo>
                    <a:pt x="5282" y="5793"/>
                    <a:pt x="5388" y="5790"/>
                    <a:pt x="5501" y="5790"/>
                  </a:cubicBezTo>
                  <a:cubicBezTo>
                    <a:pt x="6122" y="5790"/>
                    <a:pt x="6967" y="5884"/>
                    <a:pt x="7312" y="7099"/>
                  </a:cubicBezTo>
                  <a:cubicBezTo>
                    <a:pt x="7383" y="7419"/>
                    <a:pt x="7383" y="7773"/>
                    <a:pt x="7312" y="8128"/>
                  </a:cubicBezTo>
                  <a:cubicBezTo>
                    <a:pt x="7134" y="8838"/>
                    <a:pt x="6708" y="9442"/>
                    <a:pt x="6105" y="9832"/>
                  </a:cubicBezTo>
                  <a:cubicBezTo>
                    <a:pt x="5538" y="10185"/>
                    <a:pt x="4907" y="10355"/>
                    <a:pt x="4284" y="10355"/>
                  </a:cubicBezTo>
                  <a:cubicBezTo>
                    <a:pt x="3154" y="10355"/>
                    <a:pt x="2048" y="9797"/>
                    <a:pt x="1385" y="8767"/>
                  </a:cubicBezTo>
                  <a:cubicBezTo>
                    <a:pt x="746" y="7738"/>
                    <a:pt x="533" y="6460"/>
                    <a:pt x="817" y="5253"/>
                  </a:cubicBezTo>
                  <a:cubicBezTo>
                    <a:pt x="1101" y="4189"/>
                    <a:pt x="1775" y="3301"/>
                    <a:pt x="2698" y="2769"/>
                  </a:cubicBezTo>
                  <a:cubicBezTo>
                    <a:pt x="3428" y="2361"/>
                    <a:pt x="4223" y="2161"/>
                    <a:pt x="5060" y="2161"/>
                  </a:cubicBezTo>
                  <a:cubicBezTo>
                    <a:pt x="5606" y="2161"/>
                    <a:pt x="6169" y="2246"/>
                    <a:pt x="6744" y="2414"/>
                  </a:cubicBezTo>
                  <a:cubicBezTo>
                    <a:pt x="8696" y="2982"/>
                    <a:pt x="10506" y="4473"/>
                    <a:pt x="11536" y="6389"/>
                  </a:cubicBezTo>
                  <a:cubicBezTo>
                    <a:pt x="11571" y="6496"/>
                    <a:pt x="11606" y="6567"/>
                    <a:pt x="11642" y="6638"/>
                  </a:cubicBezTo>
                  <a:cubicBezTo>
                    <a:pt x="11336" y="6351"/>
                    <a:pt x="10968" y="6219"/>
                    <a:pt x="10605" y="6219"/>
                  </a:cubicBezTo>
                  <a:cubicBezTo>
                    <a:pt x="9618" y="6219"/>
                    <a:pt x="8662" y="7192"/>
                    <a:pt x="9051" y="8696"/>
                  </a:cubicBezTo>
                  <a:cubicBezTo>
                    <a:pt x="9189" y="8374"/>
                    <a:pt x="10042" y="7769"/>
                    <a:pt x="10964" y="7769"/>
                  </a:cubicBezTo>
                  <a:cubicBezTo>
                    <a:pt x="11464" y="7769"/>
                    <a:pt x="11985" y="7948"/>
                    <a:pt x="12423" y="8448"/>
                  </a:cubicBezTo>
                  <a:cubicBezTo>
                    <a:pt x="13644" y="9879"/>
                    <a:pt x="13836" y="15804"/>
                    <a:pt x="13809" y="16036"/>
                  </a:cubicBezTo>
                  <a:lnTo>
                    <a:pt x="13809" y="16036"/>
                  </a:lnTo>
                  <a:cubicBezTo>
                    <a:pt x="13854" y="15831"/>
                    <a:pt x="14292" y="13159"/>
                    <a:pt x="13381" y="9797"/>
                  </a:cubicBezTo>
                  <a:cubicBezTo>
                    <a:pt x="12529" y="5111"/>
                    <a:pt x="9441" y="2662"/>
                    <a:pt x="9903" y="1"/>
                  </a:cubicBezTo>
                  <a:close/>
                  <a:moveTo>
                    <a:pt x="13809" y="16036"/>
                  </a:moveTo>
                  <a:cubicBezTo>
                    <a:pt x="13808" y="16039"/>
                    <a:pt x="13808" y="16041"/>
                    <a:pt x="13807" y="16043"/>
                  </a:cubicBezTo>
                  <a:cubicBezTo>
                    <a:pt x="13808" y="16043"/>
                    <a:pt x="13808" y="16040"/>
                    <a:pt x="13809" y="16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0"/>
            <p:cNvSpPr/>
            <p:nvPr/>
          </p:nvSpPr>
          <p:spPr>
            <a:xfrm>
              <a:off x="2468179" y="1159959"/>
              <a:ext cx="108449" cy="152937"/>
            </a:xfrm>
            <a:custGeom>
              <a:avLst/>
              <a:gdLst/>
              <a:ahLst/>
              <a:cxnLst/>
              <a:rect l="l" t="t" r="r" b="b"/>
              <a:pathLst>
                <a:path w="4934" h="6958" extrusionOk="0">
                  <a:moveTo>
                    <a:pt x="3940" y="1"/>
                  </a:moveTo>
                  <a:lnTo>
                    <a:pt x="3940" y="1"/>
                  </a:lnTo>
                  <a:cubicBezTo>
                    <a:pt x="1314" y="1669"/>
                    <a:pt x="320" y="2805"/>
                    <a:pt x="0" y="6957"/>
                  </a:cubicBezTo>
                  <a:cubicBezTo>
                    <a:pt x="284" y="4083"/>
                    <a:pt x="4934" y="2379"/>
                    <a:pt x="2840" y="2024"/>
                  </a:cubicBezTo>
                  <a:cubicBezTo>
                    <a:pt x="2840" y="2024"/>
                    <a:pt x="4047" y="1350"/>
                    <a:pt x="3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" name="Google Shape;70;p10"/>
          <p:cNvGrpSpPr/>
          <p:nvPr/>
        </p:nvGrpSpPr>
        <p:grpSpPr>
          <a:xfrm>
            <a:off x="102198" y="113287"/>
            <a:ext cx="612911" cy="572725"/>
            <a:chOff x="2142084" y="1031244"/>
            <a:chExt cx="762992" cy="712965"/>
          </a:xfrm>
        </p:grpSpPr>
        <p:sp>
          <p:nvSpPr>
            <p:cNvPr id="71" name="Google Shape;71;p10"/>
            <p:cNvSpPr/>
            <p:nvPr/>
          </p:nvSpPr>
          <p:spPr>
            <a:xfrm>
              <a:off x="2466619" y="1367626"/>
              <a:ext cx="438457" cy="376583"/>
            </a:xfrm>
            <a:custGeom>
              <a:avLst/>
              <a:gdLst/>
              <a:ahLst/>
              <a:cxnLst/>
              <a:rect l="l" t="t" r="r" b="b"/>
              <a:pathLst>
                <a:path w="19948" h="17133" extrusionOk="0">
                  <a:moveTo>
                    <a:pt x="7870" y="0"/>
                  </a:moveTo>
                  <a:cubicBezTo>
                    <a:pt x="7376" y="0"/>
                    <a:pt x="6880" y="57"/>
                    <a:pt x="6389" y="171"/>
                  </a:cubicBezTo>
                  <a:cubicBezTo>
                    <a:pt x="4863" y="562"/>
                    <a:pt x="3621" y="1520"/>
                    <a:pt x="2911" y="2833"/>
                  </a:cubicBezTo>
                  <a:cubicBezTo>
                    <a:pt x="1988" y="4466"/>
                    <a:pt x="1810" y="6383"/>
                    <a:pt x="2378" y="8370"/>
                  </a:cubicBezTo>
                  <a:cubicBezTo>
                    <a:pt x="2627" y="9151"/>
                    <a:pt x="2982" y="9932"/>
                    <a:pt x="3443" y="10677"/>
                  </a:cubicBezTo>
                  <a:cubicBezTo>
                    <a:pt x="3129" y="10504"/>
                    <a:pt x="2799" y="10428"/>
                    <a:pt x="2472" y="10428"/>
                  </a:cubicBezTo>
                  <a:cubicBezTo>
                    <a:pt x="1397" y="10428"/>
                    <a:pt x="354" y="11245"/>
                    <a:pt x="0" y="12062"/>
                  </a:cubicBezTo>
                  <a:cubicBezTo>
                    <a:pt x="213" y="12027"/>
                    <a:pt x="424" y="12011"/>
                    <a:pt x="635" y="12011"/>
                  </a:cubicBezTo>
                  <a:cubicBezTo>
                    <a:pt x="3706" y="12011"/>
                    <a:pt x="6728" y="15431"/>
                    <a:pt x="12174" y="16427"/>
                  </a:cubicBezTo>
                  <a:cubicBezTo>
                    <a:pt x="14272" y="16987"/>
                    <a:pt x="16146" y="17133"/>
                    <a:pt x="17529" y="17133"/>
                  </a:cubicBezTo>
                  <a:cubicBezTo>
                    <a:pt x="18954" y="17133"/>
                    <a:pt x="19857" y="16978"/>
                    <a:pt x="19947" y="16960"/>
                  </a:cubicBezTo>
                  <a:lnTo>
                    <a:pt x="19841" y="16356"/>
                  </a:lnTo>
                  <a:cubicBezTo>
                    <a:pt x="19809" y="16356"/>
                    <a:pt x="18941" y="16505"/>
                    <a:pt x="17544" y="16505"/>
                  </a:cubicBezTo>
                  <a:cubicBezTo>
                    <a:pt x="15815" y="16505"/>
                    <a:pt x="13275" y="16277"/>
                    <a:pt x="10506" y="15256"/>
                  </a:cubicBezTo>
                  <a:cubicBezTo>
                    <a:pt x="7454" y="13730"/>
                    <a:pt x="10187" y="11316"/>
                    <a:pt x="10790" y="11032"/>
                  </a:cubicBezTo>
                  <a:cubicBezTo>
                    <a:pt x="10508" y="10961"/>
                    <a:pt x="10241" y="10928"/>
                    <a:pt x="9991" y="10928"/>
                  </a:cubicBezTo>
                  <a:cubicBezTo>
                    <a:pt x="8002" y="10928"/>
                    <a:pt x="7068" y="13001"/>
                    <a:pt x="8235" y="14262"/>
                  </a:cubicBezTo>
                  <a:cubicBezTo>
                    <a:pt x="8128" y="14191"/>
                    <a:pt x="8057" y="14156"/>
                    <a:pt x="7951" y="14120"/>
                  </a:cubicBezTo>
                  <a:cubicBezTo>
                    <a:pt x="5573" y="12807"/>
                    <a:pt x="3692" y="10606"/>
                    <a:pt x="3017" y="8193"/>
                  </a:cubicBezTo>
                  <a:cubicBezTo>
                    <a:pt x="2485" y="6383"/>
                    <a:pt x="2627" y="4644"/>
                    <a:pt x="3443" y="3153"/>
                  </a:cubicBezTo>
                  <a:cubicBezTo>
                    <a:pt x="4118" y="1982"/>
                    <a:pt x="5218" y="1165"/>
                    <a:pt x="6567" y="810"/>
                  </a:cubicBezTo>
                  <a:cubicBezTo>
                    <a:pt x="7001" y="694"/>
                    <a:pt x="7449" y="637"/>
                    <a:pt x="7897" y="637"/>
                  </a:cubicBezTo>
                  <a:cubicBezTo>
                    <a:pt x="8948" y="637"/>
                    <a:pt x="10001" y="948"/>
                    <a:pt x="10897" y="1520"/>
                  </a:cubicBezTo>
                  <a:cubicBezTo>
                    <a:pt x="12884" y="2762"/>
                    <a:pt x="13452" y="5424"/>
                    <a:pt x="12210" y="7376"/>
                  </a:cubicBezTo>
                  <a:cubicBezTo>
                    <a:pt x="11713" y="8157"/>
                    <a:pt x="10968" y="8654"/>
                    <a:pt x="10116" y="8867"/>
                  </a:cubicBezTo>
                  <a:cubicBezTo>
                    <a:pt x="9853" y="8911"/>
                    <a:pt x="9576" y="8941"/>
                    <a:pt x="9302" y="8941"/>
                  </a:cubicBezTo>
                  <a:cubicBezTo>
                    <a:pt x="9133" y="8941"/>
                    <a:pt x="8965" y="8930"/>
                    <a:pt x="8803" y="8903"/>
                  </a:cubicBezTo>
                  <a:cubicBezTo>
                    <a:pt x="6289" y="8176"/>
                    <a:pt x="7677" y="5717"/>
                    <a:pt x="6992" y="5717"/>
                  </a:cubicBezTo>
                  <a:cubicBezTo>
                    <a:pt x="6874" y="5717"/>
                    <a:pt x="6695" y="5790"/>
                    <a:pt x="6425" y="5957"/>
                  </a:cubicBezTo>
                  <a:cubicBezTo>
                    <a:pt x="6460" y="5673"/>
                    <a:pt x="7063" y="4679"/>
                    <a:pt x="7134" y="3827"/>
                  </a:cubicBezTo>
                  <a:lnTo>
                    <a:pt x="7134" y="3827"/>
                  </a:lnTo>
                  <a:cubicBezTo>
                    <a:pt x="5147" y="4608"/>
                    <a:pt x="4756" y="7199"/>
                    <a:pt x="6708" y="8903"/>
                  </a:cubicBezTo>
                  <a:cubicBezTo>
                    <a:pt x="7499" y="9607"/>
                    <a:pt x="8308" y="9898"/>
                    <a:pt x="9087" y="9898"/>
                  </a:cubicBezTo>
                  <a:cubicBezTo>
                    <a:pt x="10230" y="9898"/>
                    <a:pt x="11309" y="9271"/>
                    <a:pt x="12174" y="8406"/>
                  </a:cubicBezTo>
                  <a:cubicBezTo>
                    <a:pt x="12387" y="8193"/>
                    <a:pt x="12565" y="7980"/>
                    <a:pt x="12742" y="7731"/>
                  </a:cubicBezTo>
                  <a:cubicBezTo>
                    <a:pt x="13985" y="5744"/>
                    <a:pt x="13665" y="3224"/>
                    <a:pt x="12068" y="1627"/>
                  </a:cubicBezTo>
                  <a:cubicBezTo>
                    <a:pt x="11819" y="1378"/>
                    <a:pt x="11536" y="1165"/>
                    <a:pt x="11252" y="952"/>
                  </a:cubicBezTo>
                  <a:cubicBezTo>
                    <a:pt x="10224" y="326"/>
                    <a:pt x="9055" y="0"/>
                    <a:pt x="7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0"/>
            <p:cNvSpPr/>
            <p:nvPr/>
          </p:nvSpPr>
          <p:spPr>
            <a:xfrm>
              <a:off x="2265238" y="1275222"/>
              <a:ext cx="280970" cy="296290"/>
            </a:xfrm>
            <a:custGeom>
              <a:avLst/>
              <a:gdLst/>
              <a:ahLst/>
              <a:cxnLst/>
              <a:rect l="l" t="t" r="r" b="b"/>
              <a:pathLst>
                <a:path w="12783" h="13480" extrusionOk="0">
                  <a:moveTo>
                    <a:pt x="3946" y="1"/>
                  </a:moveTo>
                  <a:cubicBezTo>
                    <a:pt x="2383" y="1"/>
                    <a:pt x="862" y="1146"/>
                    <a:pt x="538" y="2707"/>
                  </a:cubicBezTo>
                  <a:cubicBezTo>
                    <a:pt x="1" y="4522"/>
                    <a:pt x="1563" y="6245"/>
                    <a:pt x="3155" y="6245"/>
                  </a:cubicBezTo>
                  <a:cubicBezTo>
                    <a:pt x="3774" y="6245"/>
                    <a:pt x="4397" y="5985"/>
                    <a:pt x="4903" y="5369"/>
                  </a:cubicBezTo>
                  <a:cubicBezTo>
                    <a:pt x="5152" y="4979"/>
                    <a:pt x="5294" y="4553"/>
                    <a:pt x="5258" y="4127"/>
                  </a:cubicBezTo>
                  <a:lnTo>
                    <a:pt x="5258" y="4127"/>
                  </a:lnTo>
                  <a:cubicBezTo>
                    <a:pt x="4978" y="4804"/>
                    <a:pt x="4223" y="5082"/>
                    <a:pt x="3566" y="5082"/>
                  </a:cubicBezTo>
                  <a:cubicBezTo>
                    <a:pt x="3224" y="5082"/>
                    <a:pt x="2909" y="5006"/>
                    <a:pt x="2703" y="4872"/>
                  </a:cubicBezTo>
                  <a:cubicBezTo>
                    <a:pt x="3945" y="3843"/>
                    <a:pt x="1318" y="3098"/>
                    <a:pt x="1709" y="1749"/>
                  </a:cubicBezTo>
                  <a:cubicBezTo>
                    <a:pt x="2259" y="1086"/>
                    <a:pt x="3074" y="755"/>
                    <a:pt x="3909" y="755"/>
                  </a:cubicBezTo>
                  <a:cubicBezTo>
                    <a:pt x="4907" y="755"/>
                    <a:pt x="5934" y="1228"/>
                    <a:pt x="6571" y="2175"/>
                  </a:cubicBezTo>
                  <a:cubicBezTo>
                    <a:pt x="7565" y="3417"/>
                    <a:pt x="7743" y="5582"/>
                    <a:pt x="7530" y="7179"/>
                  </a:cubicBezTo>
                  <a:cubicBezTo>
                    <a:pt x="7317" y="9131"/>
                    <a:pt x="7672" y="11155"/>
                    <a:pt x="8736" y="12823"/>
                  </a:cubicBezTo>
                  <a:cubicBezTo>
                    <a:pt x="8701" y="13000"/>
                    <a:pt x="8736" y="13178"/>
                    <a:pt x="8878" y="13320"/>
                  </a:cubicBezTo>
                  <a:cubicBezTo>
                    <a:pt x="8967" y="13426"/>
                    <a:pt x="9091" y="13479"/>
                    <a:pt x="9216" y="13479"/>
                  </a:cubicBezTo>
                  <a:cubicBezTo>
                    <a:pt x="9340" y="13479"/>
                    <a:pt x="9464" y="13426"/>
                    <a:pt x="9553" y="13320"/>
                  </a:cubicBezTo>
                  <a:cubicBezTo>
                    <a:pt x="9766" y="13142"/>
                    <a:pt x="9766" y="12823"/>
                    <a:pt x="9553" y="12645"/>
                  </a:cubicBezTo>
                  <a:cubicBezTo>
                    <a:pt x="9482" y="12539"/>
                    <a:pt x="9375" y="12503"/>
                    <a:pt x="9304" y="12503"/>
                  </a:cubicBezTo>
                  <a:cubicBezTo>
                    <a:pt x="7849" y="10019"/>
                    <a:pt x="7814" y="7037"/>
                    <a:pt x="8914" y="4482"/>
                  </a:cubicBezTo>
                  <a:cubicBezTo>
                    <a:pt x="9411" y="3417"/>
                    <a:pt x="10156" y="3098"/>
                    <a:pt x="11185" y="2601"/>
                  </a:cubicBezTo>
                  <a:cubicBezTo>
                    <a:pt x="12321" y="2068"/>
                    <a:pt x="12250" y="1146"/>
                    <a:pt x="12783" y="45"/>
                  </a:cubicBezTo>
                  <a:lnTo>
                    <a:pt x="12783" y="45"/>
                  </a:lnTo>
                  <a:cubicBezTo>
                    <a:pt x="12641" y="81"/>
                    <a:pt x="12499" y="152"/>
                    <a:pt x="12392" y="223"/>
                  </a:cubicBezTo>
                  <a:cubicBezTo>
                    <a:pt x="10476" y="1075"/>
                    <a:pt x="9056" y="2672"/>
                    <a:pt x="8240" y="4553"/>
                  </a:cubicBezTo>
                  <a:cubicBezTo>
                    <a:pt x="7991" y="2601"/>
                    <a:pt x="6926" y="755"/>
                    <a:pt x="4903" y="152"/>
                  </a:cubicBezTo>
                  <a:cubicBezTo>
                    <a:pt x="4589" y="49"/>
                    <a:pt x="4267" y="1"/>
                    <a:pt x="3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0"/>
            <p:cNvSpPr/>
            <p:nvPr/>
          </p:nvSpPr>
          <p:spPr>
            <a:xfrm>
              <a:off x="2142084" y="1031244"/>
              <a:ext cx="314138" cy="352647"/>
            </a:xfrm>
            <a:custGeom>
              <a:avLst/>
              <a:gdLst/>
              <a:ahLst/>
              <a:cxnLst/>
              <a:rect l="l" t="t" r="r" b="b"/>
              <a:pathLst>
                <a:path w="14292" h="16044" extrusionOk="0">
                  <a:moveTo>
                    <a:pt x="9903" y="1"/>
                  </a:moveTo>
                  <a:lnTo>
                    <a:pt x="9903" y="1"/>
                  </a:lnTo>
                  <a:cubicBezTo>
                    <a:pt x="9016" y="391"/>
                    <a:pt x="8164" y="1704"/>
                    <a:pt x="8767" y="2769"/>
                  </a:cubicBezTo>
                  <a:cubicBezTo>
                    <a:pt x="8164" y="2414"/>
                    <a:pt x="7560" y="2130"/>
                    <a:pt x="6886" y="1917"/>
                  </a:cubicBezTo>
                  <a:cubicBezTo>
                    <a:pt x="6275" y="1741"/>
                    <a:pt x="5675" y="1653"/>
                    <a:pt x="5093" y="1653"/>
                  </a:cubicBezTo>
                  <a:cubicBezTo>
                    <a:pt x="4153" y="1653"/>
                    <a:pt x="3260" y="1883"/>
                    <a:pt x="2449" y="2343"/>
                  </a:cubicBezTo>
                  <a:cubicBezTo>
                    <a:pt x="1385" y="2911"/>
                    <a:pt x="639" y="3905"/>
                    <a:pt x="320" y="5147"/>
                  </a:cubicBezTo>
                  <a:cubicBezTo>
                    <a:pt x="0" y="6460"/>
                    <a:pt x="213" y="7880"/>
                    <a:pt x="959" y="9051"/>
                  </a:cubicBezTo>
                  <a:cubicBezTo>
                    <a:pt x="1101" y="9300"/>
                    <a:pt x="1278" y="9513"/>
                    <a:pt x="1491" y="9690"/>
                  </a:cubicBezTo>
                  <a:cubicBezTo>
                    <a:pt x="2248" y="10447"/>
                    <a:pt x="3267" y="10856"/>
                    <a:pt x="4305" y="10856"/>
                  </a:cubicBezTo>
                  <a:cubicBezTo>
                    <a:pt x="5017" y="10856"/>
                    <a:pt x="5738" y="10663"/>
                    <a:pt x="6389" y="10258"/>
                  </a:cubicBezTo>
                  <a:cubicBezTo>
                    <a:pt x="6602" y="10116"/>
                    <a:pt x="6779" y="9974"/>
                    <a:pt x="6921" y="9797"/>
                  </a:cubicBezTo>
                  <a:cubicBezTo>
                    <a:pt x="8093" y="8625"/>
                    <a:pt x="8732" y="6957"/>
                    <a:pt x="7347" y="5395"/>
                  </a:cubicBezTo>
                  <a:cubicBezTo>
                    <a:pt x="6728" y="4697"/>
                    <a:pt x="5967" y="4375"/>
                    <a:pt x="5258" y="4375"/>
                  </a:cubicBezTo>
                  <a:cubicBezTo>
                    <a:pt x="4381" y="4375"/>
                    <a:pt x="3583" y="4867"/>
                    <a:pt x="3230" y="5750"/>
                  </a:cubicBezTo>
                  <a:cubicBezTo>
                    <a:pt x="3940" y="5679"/>
                    <a:pt x="4721" y="5182"/>
                    <a:pt x="4969" y="5147"/>
                  </a:cubicBezTo>
                  <a:lnTo>
                    <a:pt x="4969" y="5147"/>
                  </a:lnTo>
                  <a:cubicBezTo>
                    <a:pt x="4604" y="5737"/>
                    <a:pt x="4789" y="5793"/>
                    <a:pt x="5188" y="5793"/>
                  </a:cubicBezTo>
                  <a:cubicBezTo>
                    <a:pt x="5282" y="5793"/>
                    <a:pt x="5388" y="5790"/>
                    <a:pt x="5501" y="5790"/>
                  </a:cubicBezTo>
                  <a:cubicBezTo>
                    <a:pt x="6122" y="5790"/>
                    <a:pt x="6967" y="5884"/>
                    <a:pt x="7312" y="7099"/>
                  </a:cubicBezTo>
                  <a:cubicBezTo>
                    <a:pt x="7383" y="7419"/>
                    <a:pt x="7383" y="7773"/>
                    <a:pt x="7312" y="8128"/>
                  </a:cubicBezTo>
                  <a:cubicBezTo>
                    <a:pt x="7134" y="8838"/>
                    <a:pt x="6708" y="9442"/>
                    <a:pt x="6105" y="9832"/>
                  </a:cubicBezTo>
                  <a:cubicBezTo>
                    <a:pt x="5538" y="10185"/>
                    <a:pt x="4907" y="10355"/>
                    <a:pt x="4284" y="10355"/>
                  </a:cubicBezTo>
                  <a:cubicBezTo>
                    <a:pt x="3154" y="10355"/>
                    <a:pt x="2048" y="9797"/>
                    <a:pt x="1385" y="8767"/>
                  </a:cubicBezTo>
                  <a:cubicBezTo>
                    <a:pt x="746" y="7738"/>
                    <a:pt x="533" y="6460"/>
                    <a:pt x="817" y="5253"/>
                  </a:cubicBezTo>
                  <a:cubicBezTo>
                    <a:pt x="1101" y="4189"/>
                    <a:pt x="1775" y="3301"/>
                    <a:pt x="2698" y="2769"/>
                  </a:cubicBezTo>
                  <a:cubicBezTo>
                    <a:pt x="3428" y="2361"/>
                    <a:pt x="4223" y="2161"/>
                    <a:pt x="5060" y="2161"/>
                  </a:cubicBezTo>
                  <a:cubicBezTo>
                    <a:pt x="5606" y="2161"/>
                    <a:pt x="6169" y="2246"/>
                    <a:pt x="6744" y="2414"/>
                  </a:cubicBezTo>
                  <a:cubicBezTo>
                    <a:pt x="8696" y="2982"/>
                    <a:pt x="10506" y="4473"/>
                    <a:pt x="11536" y="6389"/>
                  </a:cubicBezTo>
                  <a:cubicBezTo>
                    <a:pt x="11571" y="6496"/>
                    <a:pt x="11606" y="6567"/>
                    <a:pt x="11642" y="6638"/>
                  </a:cubicBezTo>
                  <a:cubicBezTo>
                    <a:pt x="11336" y="6351"/>
                    <a:pt x="10968" y="6219"/>
                    <a:pt x="10605" y="6219"/>
                  </a:cubicBezTo>
                  <a:cubicBezTo>
                    <a:pt x="9618" y="6219"/>
                    <a:pt x="8662" y="7192"/>
                    <a:pt x="9051" y="8696"/>
                  </a:cubicBezTo>
                  <a:cubicBezTo>
                    <a:pt x="9189" y="8374"/>
                    <a:pt x="10042" y="7769"/>
                    <a:pt x="10964" y="7769"/>
                  </a:cubicBezTo>
                  <a:cubicBezTo>
                    <a:pt x="11464" y="7769"/>
                    <a:pt x="11985" y="7948"/>
                    <a:pt x="12423" y="8448"/>
                  </a:cubicBezTo>
                  <a:cubicBezTo>
                    <a:pt x="13644" y="9879"/>
                    <a:pt x="13836" y="15804"/>
                    <a:pt x="13809" y="16036"/>
                  </a:cubicBezTo>
                  <a:lnTo>
                    <a:pt x="13809" y="16036"/>
                  </a:lnTo>
                  <a:cubicBezTo>
                    <a:pt x="13854" y="15831"/>
                    <a:pt x="14292" y="13159"/>
                    <a:pt x="13381" y="9797"/>
                  </a:cubicBezTo>
                  <a:cubicBezTo>
                    <a:pt x="12529" y="5111"/>
                    <a:pt x="9441" y="2662"/>
                    <a:pt x="9903" y="1"/>
                  </a:cubicBezTo>
                  <a:close/>
                  <a:moveTo>
                    <a:pt x="13809" y="16036"/>
                  </a:moveTo>
                  <a:cubicBezTo>
                    <a:pt x="13808" y="16039"/>
                    <a:pt x="13808" y="16041"/>
                    <a:pt x="13807" y="16043"/>
                  </a:cubicBezTo>
                  <a:cubicBezTo>
                    <a:pt x="13808" y="16043"/>
                    <a:pt x="13808" y="16040"/>
                    <a:pt x="13809" y="16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2468179" y="1159959"/>
              <a:ext cx="108449" cy="152937"/>
            </a:xfrm>
            <a:custGeom>
              <a:avLst/>
              <a:gdLst/>
              <a:ahLst/>
              <a:cxnLst/>
              <a:rect l="l" t="t" r="r" b="b"/>
              <a:pathLst>
                <a:path w="4934" h="6958" extrusionOk="0">
                  <a:moveTo>
                    <a:pt x="3940" y="1"/>
                  </a:moveTo>
                  <a:lnTo>
                    <a:pt x="3940" y="1"/>
                  </a:lnTo>
                  <a:cubicBezTo>
                    <a:pt x="1314" y="1669"/>
                    <a:pt x="320" y="2805"/>
                    <a:pt x="0" y="6957"/>
                  </a:cubicBezTo>
                  <a:cubicBezTo>
                    <a:pt x="284" y="4083"/>
                    <a:pt x="4934" y="2379"/>
                    <a:pt x="2840" y="2024"/>
                  </a:cubicBezTo>
                  <a:cubicBezTo>
                    <a:pt x="2840" y="2024"/>
                    <a:pt x="4047" y="1350"/>
                    <a:pt x="3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1"/>
          <p:cNvPicPr preferRelativeResize="0"/>
          <p:nvPr/>
        </p:nvPicPr>
        <p:blipFill rotWithShape="1">
          <a:blip r:embed="rId2">
            <a:alphaModFix amt="40000"/>
          </a:blip>
          <a:srcRect t="15569"/>
          <a:stretch/>
        </p:blipFill>
        <p:spPr>
          <a:xfrm flipH="1">
            <a:off x="-8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0000" y="1328400"/>
            <a:ext cx="7704000" cy="3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/>
          <p:nvPr/>
        </p:nvSpPr>
        <p:spPr>
          <a:xfrm>
            <a:off x="286899" y="1928852"/>
            <a:ext cx="88184" cy="1185821"/>
          </a:xfrm>
          <a:custGeom>
            <a:avLst/>
            <a:gdLst/>
            <a:ahLst/>
            <a:cxnLst/>
            <a:rect l="l" t="t" r="r" b="b"/>
            <a:pathLst>
              <a:path w="4012" h="53950" extrusionOk="0">
                <a:moveTo>
                  <a:pt x="2023" y="0"/>
                </a:moveTo>
                <a:cubicBezTo>
                  <a:pt x="1846" y="36"/>
                  <a:pt x="1456" y="958"/>
                  <a:pt x="1527" y="1207"/>
                </a:cubicBezTo>
                <a:cubicBezTo>
                  <a:pt x="1462" y="1111"/>
                  <a:pt x="1304" y="1073"/>
                  <a:pt x="1111" y="1073"/>
                </a:cubicBezTo>
                <a:cubicBezTo>
                  <a:pt x="876" y="1073"/>
                  <a:pt x="589" y="1129"/>
                  <a:pt x="355" y="1207"/>
                </a:cubicBezTo>
                <a:cubicBezTo>
                  <a:pt x="355" y="1207"/>
                  <a:pt x="1314" y="2023"/>
                  <a:pt x="1704" y="3620"/>
                </a:cubicBezTo>
                <a:cubicBezTo>
                  <a:pt x="1704" y="3620"/>
                  <a:pt x="1669" y="2804"/>
                  <a:pt x="1562" y="2236"/>
                </a:cubicBezTo>
                <a:cubicBezTo>
                  <a:pt x="1483" y="1921"/>
                  <a:pt x="1560" y="1742"/>
                  <a:pt x="1691" y="1742"/>
                </a:cubicBezTo>
                <a:cubicBezTo>
                  <a:pt x="1738" y="1742"/>
                  <a:pt x="1791" y="1764"/>
                  <a:pt x="1846" y="1810"/>
                </a:cubicBezTo>
                <a:lnTo>
                  <a:pt x="1846" y="6460"/>
                </a:lnTo>
                <a:lnTo>
                  <a:pt x="1598" y="6460"/>
                </a:lnTo>
                <a:cubicBezTo>
                  <a:pt x="1420" y="6460"/>
                  <a:pt x="1278" y="6602"/>
                  <a:pt x="1278" y="6779"/>
                </a:cubicBezTo>
                <a:cubicBezTo>
                  <a:pt x="1278" y="6957"/>
                  <a:pt x="1420" y="7099"/>
                  <a:pt x="1598" y="7099"/>
                </a:cubicBezTo>
                <a:lnTo>
                  <a:pt x="1846" y="7099"/>
                </a:lnTo>
                <a:lnTo>
                  <a:pt x="1846" y="15617"/>
                </a:lnTo>
                <a:cubicBezTo>
                  <a:pt x="1633" y="14836"/>
                  <a:pt x="1172" y="14304"/>
                  <a:pt x="391" y="14126"/>
                </a:cubicBezTo>
                <a:lnTo>
                  <a:pt x="391" y="14126"/>
                </a:lnTo>
                <a:cubicBezTo>
                  <a:pt x="0" y="14659"/>
                  <a:pt x="391" y="14943"/>
                  <a:pt x="781" y="15227"/>
                </a:cubicBezTo>
                <a:cubicBezTo>
                  <a:pt x="1278" y="15617"/>
                  <a:pt x="1669" y="16078"/>
                  <a:pt x="1846" y="16362"/>
                </a:cubicBezTo>
                <a:lnTo>
                  <a:pt x="1846" y="37587"/>
                </a:lnTo>
                <a:cubicBezTo>
                  <a:pt x="1669" y="37907"/>
                  <a:pt x="1314" y="38368"/>
                  <a:pt x="781" y="38723"/>
                </a:cubicBezTo>
                <a:cubicBezTo>
                  <a:pt x="391" y="39007"/>
                  <a:pt x="0" y="39291"/>
                  <a:pt x="391" y="39823"/>
                </a:cubicBezTo>
                <a:cubicBezTo>
                  <a:pt x="1172" y="39646"/>
                  <a:pt x="1633" y="39113"/>
                  <a:pt x="1846" y="38333"/>
                </a:cubicBezTo>
                <a:lnTo>
                  <a:pt x="1846" y="46851"/>
                </a:lnTo>
                <a:lnTo>
                  <a:pt x="1598" y="46851"/>
                </a:lnTo>
                <a:cubicBezTo>
                  <a:pt x="1420" y="46851"/>
                  <a:pt x="1278" y="46993"/>
                  <a:pt x="1278" y="47170"/>
                </a:cubicBezTo>
                <a:cubicBezTo>
                  <a:pt x="1278" y="47383"/>
                  <a:pt x="1420" y="47525"/>
                  <a:pt x="1598" y="47525"/>
                </a:cubicBezTo>
                <a:lnTo>
                  <a:pt x="1846" y="47525"/>
                </a:lnTo>
                <a:lnTo>
                  <a:pt x="1846" y="52139"/>
                </a:lnTo>
                <a:cubicBezTo>
                  <a:pt x="1800" y="52185"/>
                  <a:pt x="1751" y="52208"/>
                  <a:pt x="1707" y="52208"/>
                </a:cubicBezTo>
                <a:cubicBezTo>
                  <a:pt x="1579" y="52208"/>
                  <a:pt x="1483" y="52028"/>
                  <a:pt x="1562" y="51713"/>
                </a:cubicBezTo>
                <a:cubicBezTo>
                  <a:pt x="1669" y="51146"/>
                  <a:pt x="1704" y="50329"/>
                  <a:pt x="1704" y="50329"/>
                </a:cubicBezTo>
                <a:lnTo>
                  <a:pt x="1704" y="50329"/>
                </a:lnTo>
                <a:cubicBezTo>
                  <a:pt x="1314" y="51926"/>
                  <a:pt x="355" y="52743"/>
                  <a:pt x="355" y="52743"/>
                </a:cubicBezTo>
                <a:cubicBezTo>
                  <a:pt x="589" y="52821"/>
                  <a:pt x="876" y="52877"/>
                  <a:pt x="1111" y="52877"/>
                </a:cubicBezTo>
                <a:cubicBezTo>
                  <a:pt x="1304" y="52877"/>
                  <a:pt x="1462" y="52839"/>
                  <a:pt x="1527" y="52743"/>
                </a:cubicBezTo>
                <a:lnTo>
                  <a:pt x="1527" y="52743"/>
                </a:lnTo>
                <a:cubicBezTo>
                  <a:pt x="1456" y="52991"/>
                  <a:pt x="1846" y="53914"/>
                  <a:pt x="2023" y="53949"/>
                </a:cubicBezTo>
                <a:cubicBezTo>
                  <a:pt x="2165" y="53914"/>
                  <a:pt x="2556" y="52991"/>
                  <a:pt x="2485" y="52743"/>
                </a:cubicBezTo>
                <a:lnTo>
                  <a:pt x="2485" y="52743"/>
                </a:lnTo>
                <a:cubicBezTo>
                  <a:pt x="2565" y="52839"/>
                  <a:pt x="2725" y="52877"/>
                  <a:pt x="2915" y="52877"/>
                </a:cubicBezTo>
                <a:cubicBezTo>
                  <a:pt x="3146" y="52877"/>
                  <a:pt x="3422" y="52821"/>
                  <a:pt x="3656" y="52743"/>
                </a:cubicBezTo>
                <a:cubicBezTo>
                  <a:pt x="3656" y="52743"/>
                  <a:pt x="2698" y="51926"/>
                  <a:pt x="2307" y="50329"/>
                </a:cubicBezTo>
                <a:lnTo>
                  <a:pt x="2307" y="50329"/>
                </a:lnTo>
                <a:cubicBezTo>
                  <a:pt x="2307" y="50329"/>
                  <a:pt x="2343" y="51146"/>
                  <a:pt x="2485" y="51713"/>
                </a:cubicBezTo>
                <a:cubicBezTo>
                  <a:pt x="2537" y="52028"/>
                  <a:pt x="2454" y="52208"/>
                  <a:pt x="2321" y="52208"/>
                </a:cubicBezTo>
                <a:cubicBezTo>
                  <a:pt x="2274" y="52208"/>
                  <a:pt x="2221" y="52185"/>
                  <a:pt x="2165" y="52139"/>
                </a:cubicBezTo>
                <a:lnTo>
                  <a:pt x="2165" y="47525"/>
                </a:lnTo>
                <a:lnTo>
                  <a:pt x="2414" y="47525"/>
                </a:lnTo>
                <a:cubicBezTo>
                  <a:pt x="2591" y="47525"/>
                  <a:pt x="2769" y="47383"/>
                  <a:pt x="2769" y="47170"/>
                </a:cubicBezTo>
                <a:cubicBezTo>
                  <a:pt x="2769" y="46993"/>
                  <a:pt x="2627" y="46851"/>
                  <a:pt x="2414" y="46851"/>
                </a:cubicBezTo>
                <a:lnTo>
                  <a:pt x="2165" y="46851"/>
                </a:lnTo>
                <a:lnTo>
                  <a:pt x="2165" y="38333"/>
                </a:lnTo>
                <a:cubicBezTo>
                  <a:pt x="2378" y="39113"/>
                  <a:pt x="2840" y="39646"/>
                  <a:pt x="3621" y="39823"/>
                </a:cubicBezTo>
                <a:cubicBezTo>
                  <a:pt x="4011" y="39291"/>
                  <a:pt x="3656" y="39007"/>
                  <a:pt x="3230" y="38723"/>
                </a:cubicBezTo>
                <a:cubicBezTo>
                  <a:pt x="2733" y="38368"/>
                  <a:pt x="2378" y="37907"/>
                  <a:pt x="2165" y="37587"/>
                </a:cubicBezTo>
                <a:lnTo>
                  <a:pt x="2165" y="16362"/>
                </a:lnTo>
                <a:cubicBezTo>
                  <a:pt x="2378" y="16078"/>
                  <a:pt x="2733" y="15617"/>
                  <a:pt x="3230" y="15227"/>
                </a:cubicBezTo>
                <a:cubicBezTo>
                  <a:pt x="3656" y="14943"/>
                  <a:pt x="4011" y="14659"/>
                  <a:pt x="3621" y="14126"/>
                </a:cubicBezTo>
                <a:lnTo>
                  <a:pt x="3621" y="14126"/>
                </a:lnTo>
                <a:cubicBezTo>
                  <a:pt x="2840" y="14304"/>
                  <a:pt x="2378" y="14836"/>
                  <a:pt x="2165" y="15617"/>
                </a:cubicBezTo>
                <a:lnTo>
                  <a:pt x="2165" y="7099"/>
                </a:lnTo>
                <a:lnTo>
                  <a:pt x="2414" y="7099"/>
                </a:lnTo>
                <a:cubicBezTo>
                  <a:pt x="2591" y="7099"/>
                  <a:pt x="2769" y="6957"/>
                  <a:pt x="2769" y="6779"/>
                </a:cubicBezTo>
                <a:cubicBezTo>
                  <a:pt x="2769" y="6602"/>
                  <a:pt x="2627" y="6460"/>
                  <a:pt x="2414" y="6460"/>
                </a:cubicBezTo>
                <a:lnTo>
                  <a:pt x="2165" y="6460"/>
                </a:lnTo>
                <a:lnTo>
                  <a:pt x="2165" y="1810"/>
                </a:lnTo>
                <a:cubicBezTo>
                  <a:pt x="2221" y="1764"/>
                  <a:pt x="2274" y="1742"/>
                  <a:pt x="2321" y="1742"/>
                </a:cubicBezTo>
                <a:cubicBezTo>
                  <a:pt x="2454" y="1742"/>
                  <a:pt x="2537" y="1921"/>
                  <a:pt x="2485" y="2236"/>
                </a:cubicBezTo>
                <a:cubicBezTo>
                  <a:pt x="2343" y="2804"/>
                  <a:pt x="2307" y="3620"/>
                  <a:pt x="2307" y="3620"/>
                </a:cubicBezTo>
                <a:cubicBezTo>
                  <a:pt x="2698" y="2023"/>
                  <a:pt x="3656" y="1207"/>
                  <a:pt x="3656" y="1207"/>
                </a:cubicBezTo>
                <a:cubicBezTo>
                  <a:pt x="3422" y="1129"/>
                  <a:pt x="3146" y="1073"/>
                  <a:pt x="2915" y="1073"/>
                </a:cubicBezTo>
                <a:cubicBezTo>
                  <a:pt x="2725" y="1073"/>
                  <a:pt x="2565" y="1111"/>
                  <a:pt x="2485" y="1207"/>
                </a:cubicBezTo>
                <a:cubicBezTo>
                  <a:pt x="2556" y="958"/>
                  <a:pt x="2165" y="36"/>
                  <a:pt x="20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8769709" y="1928852"/>
            <a:ext cx="87392" cy="1185821"/>
          </a:xfrm>
          <a:custGeom>
            <a:avLst/>
            <a:gdLst/>
            <a:ahLst/>
            <a:cxnLst/>
            <a:rect l="l" t="t" r="r" b="b"/>
            <a:pathLst>
              <a:path w="3976" h="53950" extrusionOk="0">
                <a:moveTo>
                  <a:pt x="1988" y="0"/>
                </a:moveTo>
                <a:cubicBezTo>
                  <a:pt x="1811" y="36"/>
                  <a:pt x="1456" y="958"/>
                  <a:pt x="1527" y="1207"/>
                </a:cubicBezTo>
                <a:cubicBezTo>
                  <a:pt x="1447" y="1111"/>
                  <a:pt x="1280" y="1073"/>
                  <a:pt x="1085" y="1073"/>
                </a:cubicBezTo>
                <a:cubicBezTo>
                  <a:pt x="848" y="1073"/>
                  <a:pt x="570" y="1129"/>
                  <a:pt x="356" y="1207"/>
                </a:cubicBezTo>
                <a:cubicBezTo>
                  <a:pt x="356" y="1207"/>
                  <a:pt x="1314" y="2023"/>
                  <a:pt x="1669" y="3620"/>
                </a:cubicBezTo>
                <a:cubicBezTo>
                  <a:pt x="1669" y="3620"/>
                  <a:pt x="1669" y="2804"/>
                  <a:pt x="1527" y="2236"/>
                </a:cubicBezTo>
                <a:cubicBezTo>
                  <a:pt x="1448" y="1921"/>
                  <a:pt x="1544" y="1742"/>
                  <a:pt x="1671" y="1742"/>
                </a:cubicBezTo>
                <a:cubicBezTo>
                  <a:pt x="1716" y="1742"/>
                  <a:pt x="1765" y="1764"/>
                  <a:pt x="1811" y="1810"/>
                </a:cubicBezTo>
                <a:lnTo>
                  <a:pt x="1811" y="6460"/>
                </a:lnTo>
                <a:lnTo>
                  <a:pt x="1562" y="6460"/>
                </a:lnTo>
                <a:cubicBezTo>
                  <a:pt x="1385" y="6460"/>
                  <a:pt x="1243" y="6602"/>
                  <a:pt x="1243" y="6779"/>
                </a:cubicBezTo>
                <a:cubicBezTo>
                  <a:pt x="1243" y="6957"/>
                  <a:pt x="1385" y="7099"/>
                  <a:pt x="1562" y="7099"/>
                </a:cubicBezTo>
                <a:lnTo>
                  <a:pt x="1811" y="7099"/>
                </a:lnTo>
                <a:lnTo>
                  <a:pt x="1811" y="15617"/>
                </a:lnTo>
                <a:cubicBezTo>
                  <a:pt x="1598" y="14836"/>
                  <a:pt x="1172" y="14304"/>
                  <a:pt x="356" y="14126"/>
                </a:cubicBezTo>
                <a:lnTo>
                  <a:pt x="356" y="14126"/>
                </a:lnTo>
                <a:cubicBezTo>
                  <a:pt x="1" y="14659"/>
                  <a:pt x="356" y="14943"/>
                  <a:pt x="746" y="15227"/>
                </a:cubicBezTo>
                <a:cubicBezTo>
                  <a:pt x="1278" y="15617"/>
                  <a:pt x="1633" y="16078"/>
                  <a:pt x="1811" y="16362"/>
                </a:cubicBezTo>
                <a:lnTo>
                  <a:pt x="1811" y="37587"/>
                </a:lnTo>
                <a:cubicBezTo>
                  <a:pt x="1633" y="37907"/>
                  <a:pt x="1278" y="38368"/>
                  <a:pt x="746" y="38723"/>
                </a:cubicBezTo>
                <a:cubicBezTo>
                  <a:pt x="356" y="39007"/>
                  <a:pt x="1" y="39291"/>
                  <a:pt x="356" y="39823"/>
                </a:cubicBezTo>
                <a:cubicBezTo>
                  <a:pt x="1172" y="39646"/>
                  <a:pt x="1598" y="39113"/>
                  <a:pt x="1811" y="38333"/>
                </a:cubicBezTo>
                <a:lnTo>
                  <a:pt x="1811" y="46851"/>
                </a:lnTo>
                <a:lnTo>
                  <a:pt x="1562" y="46851"/>
                </a:lnTo>
                <a:cubicBezTo>
                  <a:pt x="1385" y="46851"/>
                  <a:pt x="1243" y="46993"/>
                  <a:pt x="1243" y="47170"/>
                </a:cubicBezTo>
                <a:cubicBezTo>
                  <a:pt x="1243" y="47383"/>
                  <a:pt x="1385" y="47525"/>
                  <a:pt x="1562" y="47525"/>
                </a:cubicBezTo>
                <a:lnTo>
                  <a:pt x="1811" y="47525"/>
                </a:lnTo>
                <a:lnTo>
                  <a:pt x="1811" y="52139"/>
                </a:lnTo>
                <a:cubicBezTo>
                  <a:pt x="1765" y="52185"/>
                  <a:pt x="1716" y="52208"/>
                  <a:pt x="1671" y="52208"/>
                </a:cubicBezTo>
                <a:cubicBezTo>
                  <a:pt x="1544" y="52208"/>
                  <a:pt x="1448" y="52028"/>
                  <a:pt x="1527" y="51713"/>
                </a:cubicBezTo>
                <a:cubicBezTo>
                  <a:pt x="1669" y="51146"/>
                  <a:pt x="1669" y="50329"/>
                  <a:pt x="1669" y="50329"/>
                </a:cubicBezTo>
                <a:lnTo>
                  <a:pt x="1669" y="50329"/>
                </a:lnTo>
                <a:cubicBezTo>
                  <a:pt x="1314" y="51926"/>
                  <a:pt x="356" y="52743"/>
                  <a:pt x="356" y="52743"/>
                </a:cubicBezTo>
                <a:cubicBezTo>
                  <a:pt x="570" y="52821"/>
                  <a:pt x="848" y="52877"/>
                  <a:pt x="1085" y="52877"/>
                </a:cubicBezTo>
                <a:cubicBezTo>
                  <a:pt x="1280" y="52877"/>
                  <a:pt x="1447" y="52839"/>
                  <a:pt x="1527" y="52743"/>
                </a:cubicBezTo>
                <a:lnTo>
                  <a:pt x="1527" y="52743"/>
                </a:lnTo>
                <a:cubicBezTo>
                  <a:pt x="1456" y="52991"/>
                  <a:pt x="1811" y="53914"/>
                  <a:pt x="1988" y="53949"/>
                </a:cubicBezTo>
                <a:cubicBezTo>
                  <a:pt x="2130" y="53914"/>
                  <a:pt x="2521" y="52991"/>
                  <a:pt x="2450" y="52743"/>
                </a:cubicBezTo>
                <a:lnTo>
                  <a:pt x="2450" y="52743"/>
                </a:lnTo>
                <a:cubicBezTo>
                  <a:pt x="2530" y="52839"/>
                  <a:pt x="2697" y="52877"/>
                  <a:pt x="2892" y="52877"/>
                </a:cubicBezTo>
                <a:cubicBezTo>
                  <a:pt x="3128" y="52877"/>
                  <a:pt x="3407" y="52821"/>
                  <a:pt x="3621" y="52743"/>
                </a:cubicBezTo>
                <a:cubicBezTo>
                  <a:pt x="3621" y="52743"/>
                  <a:pt x="2663" y="51926"/>
                  <a:pt x="2272" y="50329"/>
                </a:cubicBezTo>
                <a:lnTo>
                  <a:pt x="2272" y="50329"/>
                </a:lnTo>
                <a:cubicBezTo>
                  <a:pt x="2272" y="50329"/>
                  <a:pt x="2308" y="51146"/>
                  <a:pt x="2450" y="51713"/>
                </a:cubicBezTo>
                <a:cubicBezTo>
                  <a:pt x="2502" y="52028"/>
                  <a:pt x="2419" y="52208"/>
                  <a:pt x="2285" y="52208"/>
                </a:cubicBezTo>
                <a:cubicBezTo>
                  <a:pt x="2239" y="52208"/>
                  <a:pt x="2186" y="52185"/>
                  <a:pt x="2130" y="52139"/>
                </a:cubicBezTo>
                <a:lnTo>
                  <a:pt x="2130" y="47525"/>
                </a:lnTo>
                <a:lnTo>
                  <a:pt x="2379" y="47525"/>
                </a:lnTo>
                <a:cubicBezTo>
                  <a:pt x="2592" y="47525"/>
                  <a:pt x="2734" y="47383"/>
                  <a:pt x="2734" y="47170"/>
                </a:cubicBezTo>
                <a:cubicBezTo>
                  <a:pt x="2734" y="46993"/>
                  <a:pt x="2592" y="46851"/>
                  <a:pt x="2379" y="46851"/>
                </a:cubicBezTo>
                <a:lnTo>
                  <a:pt x="2130" y="46851"/>
                </a:lnTo>
                <a:lnTo>
                  <a:pt x="2130" y="38333"/>
                </a:lnTo>
                <a:cubicBezTo>
                  <a:pt x="2379" y="39113"/>
                  <a:pt x="2805" y="39646"/>
                  <a:pt x="3585" y="39823"/>
                </a:cubicBezTo>
                <a:cubicBezTo>
                  <a:pt x="3976" y="39291"/>
                  <a:pt x="3621" y="39007"/>
                  <a:pt x="3195" y="38723"/>
                </a:cubicBezTo>
                <a:cubicBezTo>
                  <a:pt x="2698" y="38368"/>
                  <a:pt x="2343" y="37907"/>
                  <a:pt x="2130" y="37587"/>
                </a:cubicBezTo>
                <a:lnTo>
                  <a:pt x="2130" y="16362"/>
                </a:lnTo>
                <a:cubicBezTo>
                  <a:pt x="2343" y="16078"/>
                  <a:pt x="2698" y="15617"/>
                  <a:pt x="3195" y="15227"/>
                </a:cubicBezTo>
                <a:cubicBezTo>
                  <a:pt x="3621" y="14943"/>
                  <a:pt x="3976" y="14659"/>
                  <a:pt x="3585" y="14126"/>
                </a:cubicBezTo>
                <a:lnTo>
                  <a:pt x="3585" y="14126"/>
                </a:lnTo>
                <a:cubicBezTo>
                  <a:pt x="2805" y="14304"/>
                  <a:pt x="2379" y="14836"/>
                  <a:pt x="2130" y="15617"/>
                </a:cubicBezTo>
                <a:lnTo>
                  <a:pt x="2130" y="7099"/>
                </a:lnTo>
                <a:lnTo>
                  <a:pt x="2379" y="7099"/>
                </a:lnTo>
                <a:cubicBezTo>
                  <a:pt x="2592" y="7099"/>
                  <a:pt x="2734" y="6957"/>
                  <a:pt x="2734" y="6779"/>
                </a:cubicBezTo>
                <a:cubicBezTo>
                  <a:pt x="2734" y="6602"/>
                  <a:pt x="2592" y="6460"/>
                  <a:pt x="2379" y="6460"/>
                </a:cubicBezTo>
                <a:lnTo>
                  <a:pt x="2130" y="6460"/>
                </a:lnTo>
                <a:lnTo>
                  <a:pt x="2130" y="1810"/>
                </a:lnTo>
                <a:cubicBezTo>
                  <a:pt x="2186" y="1764"/>
                  <a:pt x="2239" y="1742"/>
                  <a:pt x="2285" y="1742"/>
                </a:cubicBezTo>
                <a:cubicBezTo>
                  <a:pt x="2419" y="1742"/>
                  <a:pt x="2502" y="1921"/>
                  <a:pt x="2450" y="2236"/>
                </a:cubicBezTo>
                <a:cubicBezTo>
                  <a:pt x="2308" y="2804"/>
                  <a:pt x="2272" y="3620"/>
                  <a:pt x="2272" y="3620"/>
                </a:cubicBezTo>
                <a:cubicBezTo>
                  <a:pt x="2663" y="2023"/>
                  <a:pt x="3621" y="1207"/>
                  <a:pt x="3621" y="1207"/>
                </a:cubicBezTo>
                <a:cubicBezTo>
                  <a:pt x="3407" y="1129"/>
                  <a:pt x="3128" y="1073"/>
                  <a:pt x="2892" y="1073"/>
                </a:cubicBezTo>
                <a:cubicBezTo>
                  <a:pt x="2697" y="1073"/>
                  <a:pt x="2530" y="1111"/>
                  <a:pt x="2450" y="1207"/>
                </a:cubicBezTo>
                <a:cubicBezTo>
                  <a:pt x="2521" y="958"/>
                  <a:pt x="2130" y="36"/>
                  <a:pt x="19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" name="Google Shape;81;p11"/>
          <p:cNvGrpSpPr/>
          <p:nvPr/>
        </p:nvGrpSpPr>
        <p:grpSpPr>
          <a:xfrm>
            <a:off x="116946" y="179269"/>
            <a:ext cx="509859" cy="509810"/>
            <a:chOff x="4966162" y="3380224"/>
            <a:chExt cx="656104" cy="656126"/>
          </a:xfrm>
        </p:grpSpPr>
        <p:sp>
          <p:nvSpPr>
            <p:cNvPr id="82" name="Google Shape;82;p11"/>
            <p:cNvSpPr/>
            <p:nvPr/>
          </p:nvSpPr>
          <p:spPr>
            <a:xfrm>
              <a:off x="5088635" y="3438735"/>
              <a:ext cx="199732" cy="237186"/>
            </a:xfrm>
            <a:custGeom>
              <a:avLst/>
              <a:gdLst/>
              <a:ahLst/>
              <a:cxnLst/>
              <a:rect l="l" t="t" r="r" b="b"/>
              <a:pathLst>
                <a:path w="9087" h="10791" extrusionOk="0">
                  <a:moveTo>
                    <a:pt x="1740" y="1"/>
                  </a:moveTo>
                  <a:lnTo>
                    <a:pt x="1740" y="1"/>
                  </a:lnTo>
                  <a:cubicBezTo>
                    <a:pt x="1" y="5183"/>
                    <a:pt x="7419" y="5254"/>
                    <a:pt x="8945" y="10790"/>
                  </a:cubicBezTo>
                  <a:cubicBezTo>
                    <a:pt x="9087" y="7099"/>
                    <a:pt x="7809" y="746"/>
                    <a:pt x="1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5300061" y="3438735"/>
              <a:ext cx="198941" cy="237186"/>
            </a:xfrm>
            <a:custGeom>
              <a:avLst/>
              <a:gdLst/>
              <a:ahLst/>
              <a:cxnLst/>
              <a:rect l="l" t="t" r="r" b="b"/>
              <a:pathLst>
                <a:path w="9051" h="10791" extrusionOk="0">
                  <a:moveTo>
                    <a:pt x="7347" y="1"/>
                  </a:moveTo>
                  <a:lnTo>
                    <a:pt x="7347" y="1"/>
                  </a:lnTo>
                  <a:cubicBezTo>
                    <a:pt x="1242" y="746"/>
                    <a:pt x="0" y="7099"/>
                    <a:pt x="107" y="10790"/>
                  </a:cubicBezTo>
                  <a:cubicBezTo>
                    <a:pt x="1633" y="5254"/>
                    <a:pt x="9051" y="5183"/>
                    <a:pt x="7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5238429" y="3380224"/>
              <a:ext cx="110801" cy="123286"/>
            </a:xfrm>
            <a:custGeom>
              <a:avLst/>
              <a:gdLst/>
              <a:ahLst/>
              <a:cxnLst/>
              <a:rect l="l" t="t" r="r" b="b"/>
              <a:pathLst>
                <a:path w="5041" h="5609" extrusionOk="0">
                  <a:moveTo>
                    <a:pt x="2520" y="1"/>
                  </a:moveTo>
                  <a:cubicBezTo>
                    <a:pt x="2272" y="107"/>
                    <a:pt x="1704" y="1491"/>
                    <a:pt x="1810" y="1882"/>
                  </a:cubicBezTo>
                  <a:cubicBezTo>
                    <a:pt x="1697" y="1720"/>
                    <a:pt x="1443" y="1654"/>
                    <a:pt x="1139" y="1654"/>
                  </a:cubicBezTo>
                  <a:cubicBezTo>
                    <a:pt x="778" y="1654"/>
                    <a:pt x="347" y="1747"/>
                    <a:pt x="0" y="1882"/>
                  </a:cubicBezTo>
                  <a:cubicBezTo>
                    <a:pt x="0" y="1882"/>
                    <a:pt x="1491" y="3124"/>
                    <a:pt x="2059" y="5608"/>
                  </a:cubicBezTo>
                  <a:cubicBezTo>
                    <a:pt x="2059" y="5608"/>
                    <a:pt x="2023" y="4331"/>
                    <a:pt x="1810" y="3479"/>
                  </a:cubicBezTo>
                  <a:cubicBezTo>
                    <a:pt x="1708" y="2989"/>
                    <a:pt x="1853" y="2711"/>
                    <a:pt x="2055" y="2711"/>
                  </a:cubicBezTo>
                  <a:cubicBezTo>
                    <a:pt x="2204" y="2711"/>
                    <a:pt x="2384" y="2863"/>
                    <a:pt x="2520" y="3195"/>
                  </a:cubicBezTo>
                  <a:cubicBezTo>
                    <a:pt x="2671" y="2863"/>
                    <a:pt x="2861" y="2711"/>
                    <a:pt x="3012" y="2711"/>
                  </a:cubicBezTo>
                  <a:cubicBezTo>
                    <a:pt x="3217" y="2711"/>
                    <a:pt x="3353" y="2989"/>
                    <a:pt x="3230" y="3479"/>
                  </a:cubicBezTo>
                  <a:cubicBezTo>
                    <a:pt x="3017" y="4331"/>
                    <a:pt x="2982" y="5608"/>
                    <a:pt x="2982" y="5608"/>
                  </a:cubicBezTo>
                  <a:cubicBezTo>
                    <a:pt x="3585" y="3124"/>
                    <a:pt x="5040" y="1882"/>
                    <a:pt x="5040" y="1882"/>
                  </a:cubicBezTo>
                  <a:cubicBezTo>
                    <a:pt x="4713" y="1747"/>
                    <a:pt x="4291" y="1654"/>
                    <a:pt x="3934" y="1654"/>
                  </a:cubicBezTo>
                  <a:cubicBezTo>
                    <a:pt x="3633" y="1654"/>
                    <a:pt x="3379" y="1720"/>
                    <a:pt x="3266" y="1882"/>
                  </a:cubicBezTo>
                  <a:cubicBezTo>
                    <a:pt x="3372" y="1491"/>
                    <a:pt x="2769" y="107"/>
                    <a:pt x="2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5278213" y="3522215"/>
              <a:ext cx="32003" cy="21870"/>
            </a:xfrm>
            <a:custGeom>
              <a:avLst/>
              <a:gdLst/>
              <a:ahLst/>
              <a:cxnLst/>
              <a:rect l="l" t="t" r="r" b="b"/>
              <a:pathLst>
                <a:path w="1456" h="995" extrusionOk="0">
                  <a:moveTo>
                    <a:pt x="710" y="0"/>
                  </a:moveTo>
                  <a:cubicBezTo>
                    <a:pt x="320" y="0"/>
                    <a:pt x="0" y="213"/>
                    <a:pt x="0" y="497"/>
                  </a:cubicBezTo>
                  <a:cubicBezTo>
                    <a:pt x="0" y="781"/>
                    <a:pt x="320" y="994"/>
                    <a:pt x="710" y="994"/>
                  </a:cubicBezTo>
                  <a:cubicBezTo>
                    <a:pt x="1101" y="994"/>
                    <a:pt x="1456" y="781"/>
                    <a:pt x="1456" y="497"/>
                  </a:cubicBezTo>
                  <a:cubicBezTo>
                    <a:pt x="1456" y="213"/>
                    <a:pt x="1101" y="0"/>
                    <a:pt x="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5024673" y="3717024"/>
              <a:ext cx="237186" cy="164366"/>
            </a:xfrm>
            <a:custGeom>
              <a:avLst/>
              <a:gdLst/>
              <a:ahLst/>
              <a:cxnLst/>
              <a:rect l="l" t="t" r="r" b="b"/>
              <a:pathLst>
                <a:path w="10791" h="7478" extrusionOk="0">
                  <a:moveTo>
                    <a:pt x="10244" y="0"/>
                  </a:moveTo>
                  <a:cubicBezTo>
                    <a:pt x="6474" y="0"/>
                    <a:pt x="677" y="1434"/>
                    <a:pt x="0" y="7216"/>
                  </a:cubicBezTo>
                  <a:cubicBezTo>
                    <a:pt x="535" y="7396"/>
                    <a:pt x="1014" y="7478"/>
                    <a:pt x="1451" y="7478"/>
                  </a:cubicBezTo>
                  <a:cubicBezTo>
                    <a:pt x="5221" y="7478"/>
                    <a:pt x="5796" y="1378"/>
                    <a:pt x="10790" y="11"/>
                  </a:cubicBezTo>
                  <a:cubicBezTo>
                    <a:pt x="10614" y="4"/>
                    <a:pt x="10431" y="0"/>
                    <a:pt x="10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5024673" y="3535381"/>
              <a:ext cx="237186" cy="164850"/>
            </a:xfrm>
            <a:custGeom>
              <a:avLst/>
              <a:gdLst/>
              <a:ahLst/>
              <a:cxnLst/>
              <a:rect l="l" t="t" r="r" b="b"/>
              <a:pathLst>
                <a:path w="10791" h="7500" extrusionOk="0">
                  <a:moveTo>
                    <a:pt x="1427" y="1"/>
                  </a:moveTo>
                  <a:cubicBezTo>
                    <a:pt x="997" y="1"/>
                    <a:pt x="525" y="79"/>
                    <a:pt x="0" y="253"/>
                  </a:cubicBezTo>
                  <a:cubicBezTo>
                    <a:pt x="683" y="6128"/>
                    <a:pt x="6593" y="7500"/>
                    <a:pt x="10359" y="7500"/>
                  </a:cubicBezTo>
                  <a:cubicBezTo>
                    <a:pt x="10506" y="7500"/>
                    <a:pt x="10650" y="7498"/>
                    <a:pt x="10790" y="7494"/>
                  </a:cubicBezTo>
                  <a:cubicBezTo>
                    <a:pt x="5786" y="6123"/>
                    <a:pt x="5218" y="1"/>
                    <a:pt x="1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4966162" y="3653282"/>
              <a:ext cx="122495" cy="110801"/>
            </a:xfrm>
            <a:custGeom>
              <a:avLst/>
              <a:gdLst/>
              <a:ahLst/>
              <a:cxnLst/>
              <a:rect l="l" t="t" r="r" b="b"/>
              <a:pathLst>
                <a:path w="5573" h="5041" extrusionOk="0">
                  <a:moveTo>
                    <a:pt x="1846" y="0"/>
                  </a:moveTo>
                  <a:cubicBezTo>
                    <a:pt x="1633" y="603"/>
                    <a:pt x="1526" y="1526"/>
                    <a:pt x="1846" y="1775"/>
                  </a:cubicBezTo>
                  <a:cubicBezTo>
                    <a:pt x="1815" y="1766"/>
                    <a:pt x="1777" y="1762"/>
                    <a:pt x="1735" y="1762"/>
                  </a:cubicBezTo>
                  <a:cubicBezTo>
                    <a:pt x="1243" y="1762"/>
                    <a:pt x="66" y="2291"/>
                    <a:pt x="0" y="2520"/>
                  </a:cubicBezTo>
                  <a:cubicBezTo>
                    <a:pt x="65" y="2748"/>
                    <a:pt x="1232" y="3243"/>
                    <a:pt x="1728" y="3243"/>
                  </a:cubicBezTo>
                  <a:cubicBezTo>
                    <a:pt x="1773" y="3243"/>
                    <a:pt x="1813" y="3239"/>
                    <a:pt x="1846" y="3230"/>
                  </a:cubicBezTo>
                  <a:lnTo>
                    <a:pt x="1846" y="3230"/>
                  </a:lnTo>
                  <a:cubicBezTo>
                    <a:pt x="1526" y="3478"/>
                    <a:pt x="1633" y="4401"/>
                    <a:pt x="1846" y="5040"/>
                  </a:cubicBezTo>
                  <a:cubicBezTo>
                    <a:pt x="1846" y="5040"/>
                    <a:pt x="3088" y="3549"/>
                    <a:pt x="5573" y="2982"/>
                  </a:cubicBezTo>
                  <a:lnTo>
                    <a:pt x="5573" y="2982"/>
                  </a:lnTo>
                  <a:cubicBezTo>
                    <a:pt x="5572" y="2982"/>
                    <a:pt x="4295" y="3017"/>
                    <a:pt x="3443" y="3230"/>
                  </a:cubicBezTo>
                  <a:cubicBezTo>
                    <a:pt x="3332" y="3253"/>
                    <a:pt x="3232" y="3264"/>
                    <a:pt x="3145" y="3264"/>
                  </a:cubicBezTo>
                  <a:cubicBezTo>
                    <a:pt x="2561" y="3264"/>
                    <a:pt x="2511" y="2798"/>
                    <a:pt x="3159" y="2520"/>
                  </a:cubicBezTo>
                  <a:cubicBezTo>
                    <a:pt x="2526" y="2219"/>
                    <a:pt x="2559" y="1764"/>
                    <a:pt x="3105" y="1764"/>
                  </a:cubicBezTo>
                  <a:cubicBezTo>
                    <a:pt x="3201" y="1764"/>
                    <a:pt x="3315" y="1778"/>
                    <a:pt x="3443" y="1810"/>
                  </a:cubicBezTo>
                  <a:cubicBezTo>
                    <a:pt x="4330" y="2023"/>
                    <a:pt x="5573" y="2059"/>
                    <a:pt x="5573" y="2059"/>
                  </a:cubicBezTo>
                  <a:cubicBezTo>
                    <a:pt x="3088" y="1455"/>
                    <a:pt x="1846" y="0"/>
                    <a:pt x="1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5107362" y="3692274"/>
              <a:ext cx="21870" cy="32003"/>
            </a:xfrm>
            <a:custGeom>
              <a:avLst/>
              <a:gdLst/>
              <a:ahLst/>
              <a:cxnLst/>
              <a:rect l="l" t="t" r="r" b="b"/>
              <a:pathLst>
                <a:path w="995" h="1456" extrusionOk="0">
                  <a:moveTo>
                    <a:pt x="497" y="1"/>
                  </a:moveTo>
                  <a:cubicBezTo>
                    <a:pt x="249" y="1"/>
                    <a:pt x="0" y="320"/>
                    <a:pt x="0" y="746"/>
                  </a:cubicBezTo>
                  <a:cubicBezTo>
                    <a:pt x="0" y="1137"/>
                    <a:pt x="249" y="1456"/>
                    <a:pt x="497" y="1456"/>
                  </a:cubicBezTo>
                  <a:cubicBezTo>
                    <a:pt x="781" y="1456"/>
                    <a:pt x="994" y="1137"/>
                    <a:pt x="994" y="746"/>
                  </a:cubicBezTo>
                  <a:cubicBezTo>
                    <a:pt x="994" y="320"/>
                    <a:pt x="781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5300061" y="3740652"/>
              <a:ext cx="198941" cy="237186"/>
            </a:xfrm>
            <a:custGeom>
              <a:avLst/>
              <a:gdLst/>
              <a:ahLst/>
              <a:cxnLst/>
              <a:rect l="l" t="t" r="r" b="b"/>
              <a:pathLst>
                <a:path w="9051" h="10791" extrusionOk="0">
                  <a:moveTo>
                    <a:pt x="107" y="0"/>
                  </a:moveTo>
                  <a:cubicBezTo>
                    <a:pt x="0" y="3727"/>
                    <a:pt x="1242" y="10080"/>
                    <a:pt x="7347" y="10790"/>
                  </a:cubicBezTo>
                  <a:cubicBezTo>
                    <a:pt x="9051" y="5644"/>
                    <a:pt x="1633" y="5573"/>
                    <a:pt x="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5088635" y="3740652"/>
              <a:ext cx="199732" cy="237186"/>
            </a:xfrm>
            <a:custGeom>
              <a:avLst/>
              <a:gdLst/>
              <a:ahLst/>
              <a:cxnLst/>
              <a:rect l="l" t="t" r="r" b="b"/>
              <a:pathLst>
                <a:path w="9087" h="10791" extrusionOk="0">
                  <a:moveTo>
                    <a:pt x="8945" y="0"/>
                  </a:moveTo>
                  <a:cubicBezTo>
                    <a:pt x="7419" y="5573"/>
                    <a:pt x="1" y="5644"/>
                    <a:pt x="1740" y="10790"/>
                  </a:cubicBezTo>
                  <a:cubicBezTo>
                    <a:pt x="7809" y="10080"/>
                    <a:pt x="9087" y="3727"/>
                    <a:pt x="89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5238429" y="3913833"/>
              <a:ext cx="110801" cy="122517"/>
            </a:xfrm>
            <a:custGeom>
              <a:avLst/>
              <a:gdLst/>
              <a:ahLst/>
              <a:cxnLst/>
              <a:rect l="l" t="t" r="r" b="b"/>
              <a:pathLst>
                <a:path w="5041" h="5574" extrusionOk="0">
                  <a:moveTo>
                    <a:pt x="2059" y="1"/>
                  </a:moveTo>
                  <a:lnTo>
                    <a:pt x="2059" y="1"/>
                  </a:lnTo>
                  <a:cubicBezTo>
                    <a:pt x="1455" y="2485"/>
                    <a:pt x="0" y="3727"/>
                    <a:pt x="0" y="3727"/>
                  </a:cubicBezTo>
                  <a:cubicBezTo>
                    <a:pt x="351" y="3844"/>
                    <a:pt x="787" y="3929"/>
                    <a:pt x="1150" y="3929"/>
                  </a:cubicBezTo>
                  <a:cubicBezTo>
                    <a:pt x="1449" y="3929"/>
                    <a:pt x="1698" y="3872"/>
                    <a:pt x="1810" y="3727"/>
                  </a:cubicBezTo>
                  <a:lnTo>
                    <a:pt x="1810" y="3727"/>
                  </a:lnTo>
                  <a:cubicBezTo>
                    <a:pt x="1704" y="4118"/>
                    <a:pt x="2272" y="5502"/>
                    <a:pt x="2520" y="5573"/>
                  </a:cubicBezTo>
                  <a:cubicBezTo>
                    <a:pt x="2769" y="5502"/>
                    <a:pt x="3372" y="4118"/>
                    <a:pt x="3230" y="3727"/>
                  </a:cubicBezTo>
                  <a:lnTo>
                    <a:pt x="3230" y="3727"/>
                  </a:lnTo>
                  <a:cubicBezTo>
                    <a:pt x="3358" y="3872"/>
                    <a:pt x="3617" y="3929"/>
                    <a:pt x="3917" y="3929"/>
                  </a:cubicBezTo>
                  <a:cubicBezTo>
                    <a:pt x="4282" y="3929"/>
                    <a:pt x="4709" y="3844"/>
                    <a:pt x="5040" y="3727"/>
                  </a:cubicBezTo>
                  <a:cubicBezTo>
                    <a:pt x="5040" y="3727"/>
                    <a:pt x="3585" y="2485"/>
                    <a:pt x="2982" y="1"/>
                  </a:cubicBezTo>
                  <a:lnTo>
                    <a:pt x="2982" y="1"/>
                  </a:lnTo>
                  <a:cubicBezTo>
                    <a:pt x="2982" y="1"/>
                    <a:pt x="3017" y="1279"/>
                    <a:pt x="3230" y="2130"/>
                  </a:cubicBezTo>
                  <a:cubicBezTo>
                    <a:pt x="3332" y="2617"/>
                    <a:pt x="3201" y="2884"/>
                    <a:pt x="3005" y="2884"/>
                  </a:cubicBezTo>
                  <a:cubicBezTo>
                    <a:pt x="2857" y="2884"/>
                    <a:pt x="2672" y="2734"/>
                    <a:pt x="2520" y="2414"/>
                  </a:cubicBezTo>
                  <a:cubicBezTo>
                    <a:pt x="2368" y="2734"/>
                    <a:pt x="2183" y="2884"/>
                    <a:pt x="2036" y="2884"/>
                  </a:cubicBezTo>
                  <a:cubicBezTo>
                    <a:pt x="1839" y="2884"/>
                    <a:pt x="1709" y="2617"/>
                    <a:pt x="1810" y="2130"/>
                  </a:cubicBezTo>
                  <a:cubicBezTo>
                    <a:pt x="2023" y="1279"/>
                    <a:pt x="2059" y="1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5278213" y="3873280"/>
              <a:ext cx="32003" cy="21848"/>
            </a:xfrm>
            <a:custGeom>
              <a:avLst/>
              <a:gdLst/>
              <a:ahLst/>
              <a:cxnLst/>
              <a:rect l="l" t="t" r="r" b="b"/>
              <a:pathLst>
                <a:path w="1456" h="994" extrusionOk="0">
                  <a:moveTo>
                    <a:pt x="710" y="0"/>
                  </a:moveTo>
                  <a:cubicBezTo>
                    <a:pt x="320" y="0"/>
                    <a:pt x="0" y="213"/>
                    <a:pt x="0" y="497"/>
                  </a:cubicBezTo>
                  <a:cubicBezTo>
                    <a:pt x="0" y="745"/>
                    <a:pt x="320" y="994"/>
                    <a:pt x="710" y="994"/>
                  </a:cubicBezTo>
                  <a:cubicBezTo>
                    <a:pt x="1101" y="994"/>
                    <a:pt x="1456" y="745"/>
                    <a:pt x="1456" y="497"/>
                  </a:cubicBezTo>
                  <a:cubicBezTo>
                    <a:pt x="1456" y="213"/>
                    <a:pt x="1101" y="0"/>
                    <a:pt x="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326569" y="3535381"/>
              <a:ext cx="237186" cy="164850"/>
            </a:xfrm>
            <a:custGeom>
              <a:avLst/>
              <a:gdLst/>
              <a:ahLst/>
              <a:cxnLst/>
              <a:rect l="l" t="t" r="r" b="b"/>
              <a:pathLst>
                <a:path w="10791" h="7500" extrusionOk="0">
                  <a:moveTo>
                    <a:pt x="9354" y="1"/>
                  </a:moveTo>
                  <a:cubicBezTo>
                    <a:pt x="5538" y="1"/>
                    <a:pt x="4973" y="6123"/>
                    <a:pt x="1" y="7494"/>
                  </a:cubicBezTo>
                  <a:cubicBezTo>
                    <a:pt x="140" y="7498"/>
                    <a:pt x="283" y="7500"/>
                    <a:pt x="429" y="7500"/>
                  </a:cubicBezTo>
                  <a:cubicBezTo>
                    <a:pt x="4162" y="7500"/>
                    <a:pt x="10073" y="6128"/>
                    <a:pt x="10791" y="253"/>
                  </a:cubicBezTo>
                  <a:cubicBezTo>
                    <a:pt x="10263" y="79"/>
                    <a:pt x="9787" y="1"/>
                    <a:pt x="93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5326569" y="3717024"/>
              <a:ext cx="237186" cy="164366"/>
            </a:xfrm>
            <a:custGeom>
              <a:avLst/>
              <a:gdLst/>
              <a:ahLst/>
              <a:cxnLst/>
              <a:rect l="l" t="t" r="r" b="b"/>
              <a:pathLst>
                <a:path w="10791" h="7478" extrusionOk="0">
                  <a:moveTo>
                    <a:pt x="542" y="0"/>
                  </a:moveTo>
                  <a:cubicBezTo>
                    <a:pt x="356" y="0"/>
                    <a:pt x="176" y="4"/>
                    <a:pt x="1" y="11"/>
                  </a:cubicBezTo>
                  <a:cubicBezTo>
                    <a:pt x="4963" y="1378"/>
                    <a:pt x="5535" y="7478"/>
                    <a:pt x="9330" y="7478"/>
                  </a:cubicBezTo>
                  <a:cubicBezTo>
                    <a:pt x="9770" y="7478"/>
                    <a:pt x="10253" y="7396"/>
                    <a:pt x="10791" y="7216"/>
                  </a:cubicBezTo>
                  <a:cubicBezTo>
                    <a:pt x="10081" y="1434"/>
                    <a:pt x="4281" y="0"/>
                    <a:pt x="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5498980" y="3653282"/>
              <a:ext cx="123286" cy="110801"/>
            </a:xfrm>
            <a:custGeom>
              <a:avLst/>
              <a:gdLst/>
              <a:ahLst/>
              <a:cxnLst/>
              <a:rect l="l" t="t" r="r" b="b"/>
              <a:pathLst>
                <a:path w="5609" h="5041" extrusionOk="0">
                  <a:moveTo>
                    <a:pt x="3728" y="0"/>
                  </a:moveTo>
                  <a:cubicBezTo>
                    <a:pt x="3728" y="0"/>
                    <a:pt x="2485" y="1455"/>
                    <a:pt x="1" y="2059"/>
                  </a:cubicBezTo>
                  <a:cubicBezTo>
                    <a:pt x="1" y="2059"/>
                    <a:pt x="1279" y="2023"/>
                    <a:pt x="2130" y="1810"/>
                  </a:cubicBezTo>
                  <a:cubicBezTo>
                    <a:pt x="2247" y="1786"/>
                    <a:pt x="2351" y="1775"/>
                    <a:pt x="2443" y="1775"/>
                  </a:cubicBezTo>
                  <a:cubicBezTo>
                    <a:pt x="3023" y="1775"/>
                    <a:pt x="3093" y="2214"/>
                    <a:pt x="2450" y="2520"/>
                  </a:cubicBezTo>
                  <a:cubicBezTo>
                    <a:pt x="3098" y="2798"/>
                    <a:pt x="3022" y="3264"/>
                    <a:pt x="2430" y="3264"/>
                  </a:cubicBezTo>
                  <a:cubicBezTo>
                    <a:pt x="2342" y="3264"/>
                    <a:pt x="2242" y="3253"/>
                    <a:pt x="2130" y="3230"/>
                  </a:cubicBezTo>
                  <a:cubicBezTo>
                    <a:pt x="1279" y="3017"/>
                    <a:pt x="1" y="2982"/>
                    <a:pt x="1" y="2982"/>
                  </a:cubicBezTo>
                  <a:lnTo>
                    <a:pt x="1" y="2982"/>
                  </a:lnTo>
                  <a:cubicBezTo>
                    <a:pt x="2485" y="3585"/>
                    <a:pt x="3728" y="5040"/>
                    <a:pt x="3728" y="5040"/>
                  </a:cubicBezTo>
                  <a:cubicBezTo>
                    <a:pt x="3976" y="4401"/>
                    <a:pt x="4083" y="3478"/>
                    <a:pt x="3728" y="3230"/>
                  </a:cubicBezTo>
                  <a:lnTo>
                    <a:pt x="3728" y="3230"/>
                  </a:lnTo>
                  <a:cubicBezTo>
                    <a:pt x="3760" y="3239"/>
                    <a:pt x="3800" y="3243"/>
                    <a:pt x="3846" y="3243"/>
                  </a:cubicBezTo>
                  <a:cubicBezTo>
                    <a:pt x="4342" y="3243"/>
                    <a:pt x="5511" y="2748"/>
                    <a:pt x="5609" y="2520"/>
                  </a:cubicBezTo>
                  <a:cubicBezTo>
                    <a:pt x="5513" y="2297"/>
                    <a:pt x="4390" y="1789"/>
                    <a:pt x="3878" y="1789"/>
                  </a:cubicBezTo>
                  <a:cubicBezTo>
                    <a:pt x="3819" y="1789"/>
                    <a:pt x="3768" y="1796"/>
                    <a:pt x="3728" y="1810"/>
                  </a:cubicBezTo>
                  <a:cubicBezTo>
                    <a:pt x="4083" y="1526"/>
                    <a:pt x="3976" y="603"/>
                    <a:pt x="3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5458427" y="3692274"/>
              <a:ext cx="21870" cy="32003"/>
            </a:xfrm>
            <a:custGeom>
              <a:avLst/>
              <a:gdLst/>
              <a:ahLst/>
              <a:cxnLst/>
              <a:rect l="l" t="t" r="r" b="b"/>
              <a:pathLst>
                <a:path w="995" h="1456" extrusionOk="0">
                  <a:moveTo>
                    <a:pt x="497" y="1"/>
                  </a:moveTo>
                  <a:cubicBezTo>
                    <a:pt x="213" y="1"/>
                    <a:pt x="0" y="356"/>
                    <a:pt x="0" y="746"/>
                  </a:cubicBezTo>
                  <a:cubicBezTo>
                    <a:pt x="0" y="1137"/>
                    <a:pt x="213" y="1456"/>
                    <a:pt x="497" y="1456"/>
                  </a:cubicBezTo>
                  <a:cubicBezTo>
                    <a:pt x="781" y="1456"/>
                    <a:pt x="994" y="1137"/>
                    <a:pt x="994" y="746"/>
                  </a:cubicBezTo>
                  <a:cubicBezTo>
                    <a:pt x="994" y="356"/>
                    <a:pt x="781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5265728" y="3680581"/>
              <a:ext cx="56181" cy="56181"/>
            </a:xfrm>
            <a:custGeom>
              <a:avLst/>
              <a:gdLst/>
              <a:ahLst/>
              <a:cxnLst/>
              <a:rect l="l" t="t" r="r" b="b"/>
              <a:pathLst>
                <a:path w="2556" h="2556" extrusionOk="0">
                  <a:moveTo>
                    <a:pt x="1278" y="0"/>
                  </a:moveTo>
                  <a:cubicBezTo>
                    <a:pt x="1101" y="604"/>
                    <a:pt x="639" y="1101"/>
                    <a:pt x="1" y="1278"/>
                  </a:cubicBezTo>
                  <a:cubicBezTo>
                    <a:pt x="639" y="1456"/>
                    <a:pt x="1101" y="1952"/>
                    <a:pt x="1278" y="2556"/>
                  </a:cubicBezTo>
                  <a:cubicBezTo>
                    <a:pt x="1456" y="1952"/>
                    <a:pt x="1953" y="1456"/>
                    <a:pt x="2556" y="1278"/>
                  </a:cubicBezTo>
                  <a:cubicBezTo>
                    <a:pt x="1953" y="1101"/>
                    <a:pt x="1456" y="604"/>
                    <a:pt x="1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11"/>
          <p:cNvGrpSpPr/>
          <p:nvPr/>
        </p:nvGrpSpPr>
        <p:grpSpPr>
          <a:xfrm>
            <a:off x="8517196" y="179269"/>
            <a:ext cx="509859" cy="509810"/>
            <a:chOff x="4966162" y="3380224"/>
            <a:chExt cx="656104" cy="656126"/>
          </a:xfrm>
        </p:grpSpPr>
        <p:sp>
          <p:nvSpPr>
            <p:cNvPr id="100" name="Google Shape;100;p11"/>
            <p:cNvSpPr/>
            <p:nvPr/>
          </p:nvSpPr>
          <p:spPr>
            <a:xfrm>
              <a:off x="5088635" y="3438735"/>
              <a:ext cx="199732" cy="237186"/>
            </a:xfrm>
            <a:custGeom>
              <a:avLst/>
              <a:gdLst/>
              <a:ahLst/>
              <a:cxnLst/>
              <a:rect l="l" t="t" r="r" b="b"/>
              <a:pathLst>
                <a:path w="9087" h="10791" extrusionOk="0">
                  <a:moveTo>
                    <a:pt x="1740" y="1"/>
                  </a:moveTo>
                  <a:lnTo>
                    <a:pt x="1740" y="1"/>
                  </a:lnTo>
                  <a:cubicBezTo>
                    <a:pt x="1" y="5183"/>
                    <a:pt x="7419" y="5254"/>
                    <a:pt x="8945" y="10790"/>
                  </a:cubicBezTo>
                  <a:cubicBezTo>
                    <a:pt x="9087" y="7099"/>
                    <a:pt x="7809" y="746"/>
                    <a:pt x="1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5300061" y="3438735"/>
              <a:ext cx="198941" cy="237186"/>
            </a:xfrm>
            <a:custGeom>
              <a:avLst/>
              <a:gdLst/>
              <a:ahLst/>
              <a:cxnLst/>
              <a:rect l="l" t="t" r="r" b="b"/>
              <a:pathLst>
                <a:path w="9051" h="10791" extrusionOk="0">
                  <a:moveTo>
                    <a:pt x="7347" y="1"/>
                  </a:moveTo>
                  <a:lnTo>
                    <a:pt x="7347" y="1"/>
                  </a:lnTo>
                  <a:cubicBezTo>
                    <a:pt x="1242" y="746"/>
                    <a:pt x="0" y="7099"/>
                    <a:pt x="107" y="10790"/>
                  </a:cubicBezTo>
                  <a:cubicBezTo>
                    <a:pt x="1633" y="5254"/>
                    <a:pt x="9051" y="5183"/>
                    <a:pt x="7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5238429" y="3380224"/>
              <a:ext cx="110801" cy="123286"/>
            </a:xfrm>
            <a:custGeom>
              <a:avLst/>
              <a:gdLst/>
              <a:ahLst/>
              <a:cxnLst/>
              <a:rect l="l" t="t" r="r" b="b"/>
              <a:pathLst>
                <a:path w="5041" h="5609" extrusionOk="0">
                  <a:moveTo>
                    <a:pt x="2520" y="1"/>
                  </a:moveTo>
                  <a:cubicBezTo>
                    <a:pt x="2272" y="107"/>
                    <a:pt x="1704" y="1491"/>
                    <a:pt x="1810" y="1882"/>
                  </a:cubicBezTo>
                  <a:cubicBezTo>
                    <a:pt x="1697" y="1720"/>
                    <a:pt x="1443" y="1654"/>
                    <a:pt x="1139" y="1654"/>
                  </a:cubicBezTo>
                  <a:cubicBezTo>
                    <a:pt x="778" y="1654"/>
                    <a:pt x="347" y="1747"/>
                    <a:pt x="0" y="1882"/>
                  </a:cubicBezTo>
                  <a:cubicBezTo>
                    <a:pt x="0" y="1882"/>
                    <a:pt x="1491" y="3124"/>
                    <a:pt x="2059" y="5608"/>
                  </a:cubicBezTo>
                  <a:cubicBezTo>
                    <a:pt x="2059" y="5608"/>
                    <a:pt x="2023" y="4331"/>
                    <a:pt x="1810" y="3479"/>
                  </a:cubicBezTo>
                  <a:cubicBezTo>
                    <a:pt x="1708" y="2989"/>
                    <a:pt x="1853" y="2711"/>
                    <a:pt x="2055" y="2711"/>
                  </a:cubicBezTo>
                  <a:cubicBezTo>
                    <a:pt x="2204" y="2711"/>
                    <a:pt x="2384" y="2863"/>
                    <a:pt x="2520" y="3195"/>
                  </a:cubicBezTo>
                  <a:cubicBezTo>
                    <a:pt x="2671" y="2863"/>
                    <a:pt x="2861" y="2711"/>
                    <a:pt x="3012" y="2711"/>
                  </a:cubicBezTo>
                  <a:cubicBezTo>
                    <a:pt x="3217" y="2711"/>
                    <a:pt x="3353" y="2989"/>
                    <a:pt x="3230" y="3479"/>
                  </a:cubicBezTo>
                  <a:cubicBezTo>
                    <a:pt x="3017" y="4331"/>
                    <a:pt x="2982" y="5608"/>
                    <a:pt x="2982" y="5608"/>
                  </a:cubicBezTo>
                  <a:cubicBezTo>
                    <a:pt x="3585" y="3124"/>
                    <a:pt x="5040" y="1882"/>
                    <a:pt x="5040" y="1882"/>
                  </a:cubicBezTo>
                  <a:cubicBezTo>
                    <a:pt x="4713" y="1747"/>
                    <a:pt x="4291" y="1654"/>
                    <a:pt x="3934" y="1654"/>
                  </a:cubicBezTo>
                  <a:cubicBezTo>
                    <a:pt x="3633" y="1654"/>
                    <a:pt x="3379" y="1720"/>
                    <a:pt x="3266" y="1882"/>
                  </a:cubicBezTo>
                  <a:cubicBezTo>
                    <a:pt x="3372" y="1491"/>
                    <a:pt x="2769" y="107"/>
                    <a:pt x="2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5278213" y="3522215"/>
              <a:ext cx="32003" cy="21870"/>
            </a:xfrm>
            <a:custGeom>
              <a:avLst/>
              <a:gdLst/>
              <a:ahLst/>
              <a:cxnLst/>
              <a:rect l="l" t="t" r="r" b="b"/>
              <a:pathLst>
                <a:path w="1456" h="995" extrusionOk="0">
                  <a:moveTo>
                    <a:pt x="710" y="0"/>
                  </a:moveTo>
                  <a:cubicBezTo>
                    <a:pt x="320" y="0"/>
                    <a:pt x="0" y="213"/>
                    <a:pt x="0" y="497"/>
                  </a:cubicBezTo>
                  <a:cubicBezTo>
                    <a:pt x="0" y="781"/>
                    <a:pt x="320" y="994"/>
                    <a:pt x="710" y="994"/>
                  </a:cubicBezTo>
                  <a:cubicBezTo>
                    <a:pt x="1101" y="994"/>
                    <a:pt x="1456" y="781"/>
                    <a:pt x="1456" y="497"/>
                  </a:cubicBezTo>
                  <a:cubicBezTo>
                    <a:pt x="1456" y="213"/>
                    <a:pt x="1101" y="0"/>
                    <a:pt x="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5024673" y="3717024"/>
              <a:ext cx="237186" cy="164366"/>
            </a:xfrm>
            <a:custGeom>
              <a:avLst/>
              <a:gdLst/>
              <a:ahLst/>
              <a:cxnLst/>
              <a:rect l="l" t="t" r="r" b="b"/>
              <a:pathLst>
                <a:path w="10791" h="7478" extrusionOk="0">
                  <a:moveTo>
                    <a:pt x="10244" y="0"/>
                  </a:moveTo>
                  <a:cubicBezTo>
                    <a:pt x="6474" y="0"/>
                    <a:pt x="677" y="1434"/>
                    <a:pt x="0" y="7216"/>
                  </a:cubicBezTo>
                  <a:cubicBezTo>
                    <a:pt x="535" y="7396"/>
                    <a:pt x="1014" y="7478"/>
                    <a:pt x="1451" y="7478"/>
                  </a:cubicBezTo>
                  <a:cubicBezTo>
                    <a:pt x="5221" y="7478"/>
                    <a:pt x="5796" y="1378"/>
                    <a:pt x="10790" y="11"/>
                  </a:cubicBezTo>
                  <a:cubicBezTo>
                    <a:pt x="10614" y="4"/>
                    <a:pt x="10431" y="0"/>
                    <a:pt x="10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5024673" y="3535381"/>
              <a:ext cx="237186" cy="164850"/>
            </a:xfrm>
            <a:custGeom>
              <a:avLst/>
              <a:gdLst/>
              <a:ahLst/>
              <a:cxnLst/>
              <a:rect l="l" t="t" r="r" b="b"/>
              <a:pathLst>
                <a:path w="10791" h="7500" extrusionOk="0">
                  <a:moveTo>
                    <a:pt x="1427" y="1"/>
                  </a:moveTo>
                  <a:cubicBezTo>
                    <a:pt x="997" y="1"/>
                    <a:pt x="525" y="79"/>
                    <a:pt x="0" y="253"/>
                  </a:cubicBezTo>
                  <a:cubicBezTo>
                    <a:pt x="683" y="6128"/>
                    <a:pt x="6593" y="7500"/>
                    <a:pt x="10359" y="7500"/>
                  </a:cubicBezTo>
                  <a:cubicBezTo>
                    <a:pt x="10506" y="7500"/>
                    <a:pt x="10650" y="7498"/>
                    <a:pt x="10790" y="7494"/>
                  </a:cubicBezTo>
                  <a:cubicBezTo>
                    <a:pt x="5786" y="6123"/>
                    <a:pt x="5218" y="1"/>
                    <a:pt x="1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4966162" y="3653282"/>
              <a:ext cx="122495" cy="110801"/>
            </a:xfrm>
            <a:custGeom>
              <a:avLst/>
              <a:gdLst/>
              <a:ahLst/>
              <a:cxnLst/>
              <a:rect l="l" t="t" r="r" b="b"/>
              <a:pathLst>
                <a:path w="5573" h="5041" extrusionOk="0">
                  <a:moveTo>
                    <a:pt x="1846" y="0"/>
                  </a:moveTo>
                  <a:cubicBezTo>
                    <a:pt x="1633" y="603"/>
                    <a:pt x="1526" y="1526"/>
                    <a:pt x="1846" y="1775"/>
                  </a:cubicBezTo>
                  <a:cubicBezTo>
                    <a:pt x="1815" y="1766"/>
                    <a:pt x="1777" y="1762"/>
                    <a:pt x="1735" y="1762"/>
                  </a:cubicBezTo>
                  <a:cubicBezTo>
                    <a:pt x="1243" y="1762"/>
                    <a:pt x="66" y="2291"/>
                    <a:pt x="0" y="2520"/>
                  </a:cubicBezTo>
                  <a:cubicBezTo>
                    <a:pt x="65" y="2748"/>
                    <a:pt x="1232" y="3243"/>
                    <a:pt x="1728" y="3243"/>
                  </a:cubicBezTo>
                  <a:cubicBezTo>
                    <a:pt x="1773" y="3243"/>
                    <a:pt x="1813" y="3239"/>
                    <a:pt x="1846" y="3230"/>
                  </a:cubicBezTo>
                  <a:lnTo>
                    <a:pt x="1846" y="3230"/>
                  </a:lnTo>
                  <a:cubicBezTo>
                    <a:pt x="1526" y="3478"/>
                    <a:pt x="1633" y="4401"/>
                    <a:pt x="1846" y="5040"/>
                  </a:cubicBezTo>
                  <a:cubicBezTo>
                    <a:pt x="1846" y="5040"/>
                    <a:pt x="3088" y="3549"/>
                    <a:pt x="5573" y="2982"/>
                  </a:cubicBezTo>
                  <a:lnTo>
                    <a:pt x="5573" y="2982"/>
                  </a:lnTo>
                  <a:cubicBezTo>
                    <a:pt x="5572" y="2982"/>
                    <a:pt x="4295" y="3017"/>
                    <a:pt x="3443" y="3230"/>
                  </a:cubicBezTo>
                  <a:cubicBezTo>
                    <a:pt x="3332" y="3253"/>
                    <a:pt x="3232" y="3264"/>
                    <a:pt x="3145" y="3264"/>
                  </a:cubicBezTo>
                  <a:cubicBezTo>
                    <a:pt x="2561" y="3264"/>
                    <a:pt x="2511" y="2798"/>
                    <a:pt x="3159" y="2520"/>
                  </a:cubicBezTo>
                  <a:cubicBezTo>
                    <a:pt x="2526" y="2219"/>
                    <a:pt x="2559" y="1764"/>
                    <a:pt x="3105" y="1764"/>
                  </a:cubicBezTo>
                  <a:cubicBezTo>
                    <a:pt x="3201" y="1764"/>
                    <a:pt x="3315" y="1778"/>
                    <a:pt x="3443" y="1810"/>
                  </a:cubicBezTo>
                  <a:cubicBezTo>
                    <a:pt x="4330" y="2023"/>
                    <a:pt x="5573" y="2059"/>
                    <a:pt x="5573" y="2059"/>
                  </a:cubicBezTo>
                  <a:cubicBezTo>
                    <a:pt x="3088" y="1455"/>
                    <a:pt x="1846" y="0"/>
                    <a:pt x="1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5107362" y="3692274"/>
              <a:ext cx="21870" cy="32003"/>
            </a:xfrm>
            <a:custGeom>
              <a:avLst/>
              <a:gdLst/>
              <a:ahLst/>
              <a:cxnLst/>
              <a:rect l="l" t="t" r="r" b="b"/>
              <a:pathLst>
                <a:path w="995" h="1456" extrusionOk="0">
                  <a:moveTo>
                    <a:pt x="497" y="1"/>
                  </a:moveTo>
                  <a:cubicBezTo>
                    <a:pt x="249" y="1"/>
                    <a:pt x="0" y="320"/>
                    <a:pt x="0" y="746"/>
                  </a:cubicBezTo>
                  <a:cubicBezTo>
                    <a:pt x="0" y="1137"/>
                    <a:pt x="249" y="1456"/>
                    <a:pt x="497" y="1456"/>
                  </a:cubicBezTo>
                  <a:cubicBezTo>
                    <a:pt x="781" y="1456"/>
                    <a:pt x="994" y="1137"/>
                    <a:pt x="994" y="746"/>
                  </a:cubicBezTo>
                  <a:cubicBezTo>
                    <a:pt x="994" y="320"/>
                    <a:pt x="781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5300061" y="3740652"/>
              <a:ext cx="198941" cy="237186"/>
            </a:xfrm>
            <a:custGeom>
              <a:avLst/>
              <a:gdLst/>
              <a:ahLst/>
              <a:cxnLst/>
              <a:rect l="l" t="t" r="r" b="b"/>
              <a:pathLst>
                <a:path w="9051" h="10791" extrusionOk="0">
                  <a:moveTo>
                    <a:pt x="107" y="0"/>
                  </a:moveTo>
                  <a:cubicBezTo>
                    <a:pt x="0" y="3727"/>
                    <a:pt x="1242" y="10080"/>
                    <a:pt x="7347" y="10790"/>
                  </a:cubicBezTo>
                  <a:cubicBezTo>
                    <a:pt x="9051" y="5644"/>
                    <a:pt x="1633" y="5573"/>
                    <a:pt x="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5088635" y="3740652"/>
              <a:ext cx="199732" cy="237186"/>
            </a:xfrm>
            <a:custGeom>
              <a:avLst/>
              <a:gdLst/>
              <a:ahLst/>
              <a:cxnLst/>
              <a:rect l="l" t="t" r="r" b="b"/>
              <a:pathLst>
                <a:path w="9087" h="10791" extrusionOk="0">
                  <a:moveTo>
                    <a:pt x="8945" y="0"/>
                  </a:moveTo>
                  <a:cubicBezTo>
                    <a:pt x="7419" y="5573"/>
                    <a:pt x="1" y="5644"/>
                    <a:pt x="1740" y="10790"/>
                  </a:cubicBezTo>
                  <a:cubicBezTo>
                    <a:pt x="7809" y="10080"/>
                    <a:pt x="9087" y="3727"/>
                    <a:pt x="89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5238429" y="3913833"/>
              <a:ext cx="110801" cy="122517"/>
            </a:xfrm>
            <a:custGeom>
              <a:avLst/>
              <a:gdLst/>
              <a:ahLst/>
              <a:cxnLst/>
              <a:rect l="l" t="t" r="r" b="b"/>
              <a:pathLst>
                <a:path w="5041" h="5574" extrusionOk="0">
                  <a:moveTo>
                    <a:pt x="2059" y="1"/>
                  </a:moveTo>
                  <a:lnTo>
                    <a:pt x="2059" y="1"/>
                  </a:lnTo>
                  <a:cubicBezTo>
                    <a:pt x="1455" y="2485"/>
                    <a:pt x="0" y="3727"/>
                    <a:pt x="0" y="3727"/>
                  </a:cubicBezTo>
                  <a:cubicBezTo>
                    <a:pt x="351" y="3844"/>
                    <a:pt x="787" y="3929"/>
                    <a:pt x="1150" y="3929"/>
                  </a:cubicBezTo>
                  <a:cubicBezTo>
                    <a:pt x="1449" y="3929"/>
                    <a:pt x="1698" y="3872"/>
                    <a:pt x="1810" y="3727"/>
                  </a:cubicBezTo>
                  <a:lnTo>
                    <a:pt x="1810" y="3727"/>
                  </a:lnTo>
                  <a:cubicBezTo>
                    <a:pt x="1704" y="4118"/>
                    <a:pt x="2272" y="5502"/>
                    <a:pt x="2520" y="5573"/>
                  </a:cubicBezTo>
                  <a:cubicBezTo>
                    <a:pt x="2769" y="5502"/>
                    <a:pt x="3372" y="4118"/>
                    <a:pt x="3230" y="3727"/>
                  </a:cubicBezTo>
                  <a:lnTo>
                    <a:pt x="3230" y="3727"/>
                  </a:lnTo>
                  <a:cubicBezTo>
                    <a:pt x="3358" y="3872"/>
                    <a:pt x="3617" y="3929"/>
                    <a:pt x="3917" y="3929"/>
                  </a:cubicBezTo>
                  <a:cubicBezTo>
                    <a:pt x="4282" y="3929"/>
                    <a:pt x="4709" y="3844"/>
                    <a:pt x="5040" y="3727"/>
                  </a:cubicBezTo>
                  <a:cubicBezTo>
                    <a:pt x="5040" y="3727"/>
                    <a:pt x="3585" y="2485"/>
                    <a:pt x="2982" y="1"/>
                  </a:cubicBezTo>
                  <a:lnTo>
                    <a:pt x="2982" y="1"/>
                  </a:lnTo>
                  <a:cubicBezTo>
                    <a:pt x="2982" y="1"/>
                    <a:pt x="3017" y="1279"/>
                    <a:pt x="3230" y="2130"/>
                  </a:cubicBezTo>
                  <a:cubicBezTo>
                    <a:pt x="3332" y="2617"/>
                    <a:pt x="3201" y="2884"/>
                    <a:pt x="3005" y="2884"/>
                  </a:cubicBezTo>
                  <a:cubicBezTo>
                    <a:pt x="2857" y="2884"/>
                    <a:pt x="2672" y="2734"/>
                    <a:pt x="2520" y="2414"/>
                  </a:cubicBezTo>
                  <a:cubicBezTo>
                    <a:pt x="2368" y="2734"/>
                    <a:pt x="2183" y="2884"/>
                    <a:pt x="2036" y="2884"/>
                  </a:cubicBezTo>
                  <a:cubicBezTo>
                    <a:pt x="1839" y="2884"/>
                    <a:pt x="1709" y="2617"/>
                    <a:pt x="1810" y="2130"/>
                  </a:cubicBezTo>
                  <a:cubicBezTo>
                    <a:pt x="2023" y="1279"/>
                    <a:pt x="2059" y="1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5278213" y="3873280"/>
              <a:ext cx="32003" cy="21848"/>
            </a:xfrm>
            <a:custGeom>
              <a:avLst/>
              <a:gdLst/>
              <a:ahLst/>
              <a:cxnLst/>
              <a:rect l="l" t="t" r="r" b="b"/>
              <a:pathLst>
                <a:path w="1456" h="994" extrusionOk="0">
                  <a:moveTo>
                    <a:pt x="710" y="0"/>
                  </a:moveTo>
                  <a:cubicBezTo>
                    <a:pt x="320" y="0"/>
                    <a:pt x="0" y="213"/>
                    <a:pt x="0" y="497"/>
                  </a:cubicBezTo>
                  <a:cubicBezTo>
                    <a:pt x="0" y="745"/>
                    <a:pt x="320" y="994"/>
                    <a:pt x="710" y="994"/>
                  </a:cubicBezTo>
                  <a:cubicBezTo>
                    <a:pt x="1101" y="994"/>
                    <a:pt x="1456" y="745"/>
                    <a:pt x="1456" y="497"/>
                  </a:cubicBezTo>
                  <a:cubicBezTo>
                    <a:pt x="1456" y="213"/>
                    <a:pt x="1101" y="0"/>
                    <a:pt x="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5326569" y="3535381"/>
              <a:ext cx="237186" cy="164850"/>
            </a:xfrm>
            <a:custGeom>
              <a:avLst/>
              <a:gdLst/>
              <a:ahLst/>
              <a:cxnLst/>
              <a:rect l="l" t="t" r="r" b="b"/>
              <a:pathLst>
                <a:path w="10791" h="7500" extrusionOk="0">
                  <a:moveTo>
                    <a:pt x="9354" y="1"/>
                  </a:moveTo>
                  <a:cubicBezTo>
                    <a:pt x="5538" y="1"/>
                    <a:pt x="4973" y="6123"/>
                    <a:pt x="1" y="7494"/>
                  </a:cubicBezTo>
                  <a:cubicBezTo>
                    <a:pt x="140" y="7498"/>
                    <a:pt x="283" y="7500"/>
                    <a:pt x="429" y="7500"/>
                  </a:cubicBezTo>
                  <a:cubicBezTo>
                    <a:pt x="4162" y="7500"/>
                    <a:pt x="10073" y="6128"/>
                    <a:pt x="10791" y="253"/>
                  </a:cubicBezTo>
                  <a:cubicBezTo>
                    <a:pt x="10263" y="79"/>
                    <a:pt x="9787" y="1"/>
                    <a:pt x="93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5326569" y="3717024"/>
              <a:ext cx="237186" cy="164366"/>
            </a:xfrm>
            <a:custGeom>
              <a:avLst/>
              <a:gdLst/>
              <a:ahLst/>
              <a:cxnLst/>
              <a:rect l="l" t="t" r="r" b="b"/>
              <a:pathLst>
                <a:path w="10791" h="7478" extrusionOk="0">
                  <a:moveTo>
                    <a:pt x="542" y="0"/>
                  </a:moveTo>
                  <a:cubicBezTo>
                    <a:pt x="356" y="0"/>
                    <a:pt x="176" y="4"/>
                    <a:pt x="1" y="11"/>
                  </a:cubicBezTo>
                  <a:cubicBezTo>
                    <a:pt x="4963" y="1378"/>
                    <a:pt x="5535" y="7478"/>
                    <a:pt x="9330" y="7478"/>
                  </a:cubicBezTo>
                  <a:cubicBezTo>
                    <a:pt x="9770" y="7478"/>
                    <a:pt x="10253" y="7396"/>
                    <a:pt x="10791" y="7216"/>
                  </a:cubicBezTo>
                  <a:cubicBezTo>
                    <a:pt x="10081" y="1434"/>
                    <a:pt x="4281" y="0"/>
                    <a:pt x="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5498980" y="3653282"/>
              <a:ext cx="123286" cy="110801"/>
            </a:xfrm>
            <a:custGeom>
              <a:avLst/>
              <a:gdLst/>
              <a:ahLst/>
              <a:cxnLst/>
              <a:rect l="l" t="t" r="r" b="b"/>
              <a:pathLst>
                <a:path w="5609" h="5041" extrusionOk="0">
                  <a:moveTo>
                    <a:pt x="3728" y="0"/>
                  </a:moveTo>
                  <a:cubicBezTo>
                    <a:pt x="3728" y="0"/>
                    <a:pt x="2485" y="1455"/>
                    <a:pt x="1" y="2059"/>
                  </a:cubicBezTo>
                  <a:cubicBezTo>
                    <a:pt x="1" y="2059"/>
                    <a:pt x="1279" y="2023"/>
                    <a:pt x="2130" y="1810"/>
                  </a:cubicBezTo>
                  <a:cubicBezTo>
                    <a:pt x="2247" y="1786"/>
                    <a:pt x="2351" y="1775"/>
                    <a:pt x="2443" y="1775"/>
                  </a:cubicBezTo>
                  <a:cubicBezTo>
                    <a:pt x="3023" y="1775"/>
                    <a:pt x="3093" y="2214"/>
                    <a:pt x="2450" y="2520"/>
                  </a:cubicBezTo>
                  <a:cubicBezTo>
                    <a:pt x="3098" y="2798"/>
                    <a:pt x="3022" y="3264"/>
                    <a:pt x="2430" y="3264"/>
                  </a:cubicBezTo>
                  <a:cubicBezTo>
                    <a:pt x="2342" y="3264"/>
                    <a:pt x="2242" y="3253"/>
                    <a:pt x="2130" y="3230"/>
                  </a:cubicBezTo>
                  <a:cubicBezTo>
                    <a:pt x="1279" y="3017"/>
                    <a:pt x="1" y="2982"/>
                    <a:pt x="1" y="2982"/>
                  </a:cubicBezTo>
                  <a:lnTo>
                    <a:pt x="1" y="2982"/>
                  </a:lnTo>
                  <a:cubicBezTo>
                    <a:pt x="2485" y="3585"/>
                    <a:pt x="3728" y="5040"/>
                    <a:pt x="3728" y="5040"/>
                  </a:cubicBezTo>
                  <a:cubicBezTo>
                    <a:pt x="3976" y="4401"/>
                    <a:pt x="4083" y="3478"/>
                    <a:pt x="3728" y="3230"/>
                  </a:cubicBezTo>
                  <a:lnTo>
                    <a:pt x="3728" y="3230"/>
                  </a:lnTo>
                  <a:cubicBezTo>
                    <a:pt x="3760" y="3239"/>
                    <a:pt x="3800" y="3243"/>
                    <a:pt x="3846" y="3243"/>
                  </a:cubicBezTo>
                  <a:cubicBezTo>
                    <a:pt x="4342" y="3243"/>
                    <a:pt x="5511" y="2748"/>
                    <a:pt x="5609" y="2520"/>
                  </a:cubicBezTo>
                  <a:cubicBezTo>
                    <a:pt x="5513" y="2297"/>
                    <a:pt x="4390" y="1789"/>
                    <a:pt x="3878" y="1789"/>
                  </a:cubicBezTo>
                  <a:cubicBezTo>
                    <a:pt x="3819" y="1789"/>
                    <a:pt x="3768" y="1796"/>
                    <a:pt x="3728" y="1810"/>
                  </a:cubicBezTo>
                  <a:cubicBezTo>
                    <a:pt x="4083" y="1526"/>
                    <a:pt x="3976" y="603"/>
                    <a:pt x="3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5458427" y="3692274"/>
              <a:ext cx="21870" cy="32003"/>
            </a:xfrm>
            <a:custGeom>
              <a:avLst/>
              <a:gdLst/>
              <a:ahLst/>
              <a:cxnLst/>
              <a:rect l="l" t="t" r="r" b="b"/>
              <a:pathLst>
                <a:path w="995" h="1456" extrusionOk="0">
                  <a:moveTo>
                    <a:pt x="497" y="1"/>
                  </a:moveTo>
                  <a:cubicBezTo>
                    <a:pt x="213" y="1"/>
                    <a:pt x="0" y="356"/>
                    <a:pt x="0" y="746"/>
                  </a:cubicBezTo>
                  <a:cubicBezTo>
                    <a:pt x="0" y="1137"/>
                    <a:pt x="213" y="1456"/>
                    <a:pt x="497" y="1456"/>
                  </a:cubicBezTo>
                  <a:cubicBezTo>
                    <a:pt x="781" y="1456"/>
                    <a:pt x="994" y="1137"/>
                    <a:pt x="994" y="746"/>
                  </a:cubicBezTo>
                  <a:cubicBezTo>
                    <a:pt x="994" y="356"/>
                    <a:pt x="781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5265728" y="3680581"/>
              <a:ext cx="56181" cy="56181"/>
            </a:xfrm>
            <a:custGeom>
              <a:avLst/>
              <a:gdLst/>
              <a:ahLst/>
              <a:cxnLst/>
              <a:rect l="l" t="t" r="r" b="b"/>
              <a:pathLst>
                <a:path w="2556" h="2556" extrusionOk="0">
                  <a:moveTo>
                    <a:pt x="1278" y="0"/>
                  </a:moveTo>
                  <a:cubicBezTo>
                    <a:pt x="1101" y="604"/>
                    <a:pt x="639" y="1101"/>
                    <a:pt x="1" y="1278"/>
                  </a:cubicBezTo>
                  <a:cubicBezTo>
                    <a:pt x="639" y="1456"/>
                    <a:pt x="1101" y="1952"/>
                    <a:pt x="1278" y="2556"/>
                  </a:cubicBezTo>
                  <a:cubicBezTo>
                    <a:pt x="1456" y="1952"/>
                    <a:pt x="1953" y="1456"/>
                    <a:pt x="2556" y="1278"/>
                  </a:cubicBezTo>
                  <a:cubicBezTo>
                    <a:pt x="1953" y="1101"/>
                    <a:pt x="1456" y="604"/>
                    <a:pt x="1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11"/>
          <p:cNvSpPr/>
          <p:nvPr/>
        </p:nvSpPr>
        <p:spPr>
          <a:xfrm>
            <a:off x="3675231" y="4753834"/>
            <a:ext cx="1793546" cy="126385"/>
          </a:xfrm>
          <a:custGeom>
            <a:avLst/>
            <a:gdLst/>
            <a:ahLst/>
            <a:cxnLst/>
            <a:rect l="l" t="t" r="r" b="b"/>
            <a:pathLst>
              <a:path w="81599" h="5750" extrusionOk="0">
                <a:moveTo>
                  <a:pt x="2130" y="0"/>
                </a:moveTo>
                <a:cubicBezTo>
                  <a:pt x="1704" y="923"/>
                  <a:pt x="1704" y="1491"/>
                  <a:pt x="2130" y="2059"/>
                </a:cubicBezTo>
                <a:cubicBezTo>
                  <a:pt x="2054" y="2044"/>
                  <a:pt x="1976" y="2037"/>
                  <a:pt x="1898" y="2037"/>
                </a:cubicBezTo>
                <a:cubicBezTo>
                  <a:pt x="1017" y="2037"/>
                  <a:pt x="0" y="2875"/>
                  <a:pt x="0" y="2875"/>
                </a:cubicBezTo>
                <a:cubicBezTo>
                  <a:pt x="0" y="2875"/>
                  <a:pt x="1017" y="3713"/>
                  <a:pt x="1898" y="3713"/>
                </a:cubicBezTo>
                <a:cubicBezTo>
                  <a:pt x="1976" y="3713"/>
                  <a:pt x="2054" y="3706"/>
                  <a:pt x="2130" y="3691"/>
                </a:cubicBezTo>
                <a:lnTo>
                  <a:pt x="2130" y="3691"/>
                </a:lnTo>
                <a:cubicBezTo>
                  <a:pt x="1704" y="4259"/>
                  <a:pt x="1704" y="4827"/>
                  <a:pt x="2130" y="5750"/>
                </a:cubicBezTo>
                <a:cubicBezTo>
                  <a:pt x="2840" y="4259"/>
                  <a:pt x="5076" y="3443"/>
                  <a:pt x="6389" y="3088"/>
                </a:cubicBezTo>
                <a:lnTo>
                  <a:pt x="8057" y="3088"/>
                </a:lnTo>
                <a:cubicBezTo>
                  <a:pt x="8199" y="3478"/>
                  <a:pt x="8731" y="3762"/>
                  <a:pt x="9370" y="3762"/>
                </a:cubicBezTo>
                <a:cubicBezTo>
                  <a:pt x="10009" y="3762"/>
                  <a:pt x="10541" y="3478"/>
                  <a:pt x="10683" y="3088"/>
                </a:cubicBezTo>
                <a:lnTo>
                  <a:pt x="37800" y="3088"/>
                </a:lnTo>
                <a:cubicBezTo>
                  <a:pt x="39149" y="3088"/>
                  <a:pt x="40355" y="4188"/>
                  <a:pt x="40817" y="5147"/>
                </a:cubicBezTo>
                <a:cubicBezTo>
                  <a:pt x="41243" y="4153"/>
                  <a:pt x="42450" y="3088"/>
                  <a:pt x="43834" y="3088"/>
                </a:cubicBezTo>
                <a:lnTo>
                  <a:pt x="70915" y="3088"/>
                </a:lnTo>
                <a:cubicBezTo>
                  <a:pt x="71092" y="3478"/>
                  <a:pt x="71625" y="3762"/>
                  <a:pt x="72263" y="3762"/>
                </a:cubicBezTo>
                <a:cubicBezTo>
                  <a:pt x="72867" y="3762"/>
                  <a:pt x="73399" y="3478"/>
                  <a:pt x="73577" y="3088"/>
                </a:cubicBezTo>
                <a:lnTo>
                  <a:pt x="75245" y="3088"/>
                </a:lnTo>
                <a:cubicBezTo>
                  <a:pt x="76523" y="3443"/>
                  <a:pt x="78794" y="4259"/>
                  <a:pt x="79504" y="5750"/>
                </a:cubicBezTo>
                <a:cubicBezTo>
                  <a:pt x="79894" y="4827"/>
                  <a:pt x="79894" y="4259"/>
                  <a:pt x="79504" y="3691"/>
                </a:cubicBezTo>
                <a:lnTo>
                  <a:pt x="79504" y="3691"/>
                </a:lnTo>
                <a:cubicBezTo>
                  <a:pt x="79577" y="3706"/>
                  <a:pt x="79652" y="3713"/>
                  <a:pt x="79728" y="3713"/>
                </a:cubicBezTo>
                <a:cubicBezTo>
                  <a:pt x="80581" y="3713"/>
                  <a:pt x="81598" y="2875"/>
                  <a:pt x="81598" y="2875"/>
                </a:cubicBezTo>
                <a:cubicBezTo>
                  <a:pt x="81598" y="2875"/>
                  <a:pt x="80581" y="2037"/>
                  <a:pt x="79728" y="2037"/>
                </a:cubicBezTo>
                <a:cubicBezTo>
                  <a:pt x="79652" y="2037"/>
                  <a:pt x="79577" y="2044"/>
                  <a:pt x="79504" y="2059"/>
                </a:cubicBezTo>
                <a:cubicBezTo>
                  <a:pt x="79894" y="1491"/>
                  <a:pt x="79894" y="923"/>
                  <a:pt x="79504" y="0"/>
                </a:cubicBezTo>
                <a:cubicBezTo>
                  <a:pt x="78759" y="1491"/>
                  <a:pt x="76523" y="2307"/>
                  <a:pt x="75245" y="2662"/>
                </a:cubicBezTo>
                <a:lnTo>
                  <a:pt x="73577" y="2662"/>
                </a:lnTo>
                <a:cubicBezTo>
                  <a:pt x="73399" y="2272"/>
                  <a:pt x="72867" y="1988"/>
                  <a:pt x="72263" y="1988"/>
                </a:cubicBezTo>
                <a:cubicBezTo>
                  <a:pt x="71625" y="1988"/>
                  <a:pt x="71092" y="2272"/>
                  <a:pt x="70915" y="2662"/>
                </a:cubicBezTo>
                <a:lnTo>
                  <a:pt x="43834" y="2662"/>
                </a:lnTo>
                <a:cubicBezTo>
                  <a:pt x="42272" y="2662"/>
                  <a:pt x="41243" y="1597"/>
                  <a:pt x="40817" y="603"/>
                </a:cubicBezTo>
                <a:cubicBezTo>
                  <a:pt x="40355" y="1597"/>
                  <a:pt x="39326" y="2662"/>
                  <a:pt x="37800" y="2662"/>
                </a:cubicBezTo>
                <a:lnTo>
                  <a:pt x="10683" y="2662"/>
                </a:lnTo>
                <a:cubicBezTo>
                  <a:pt x="10541" y="2272"/>
                  <a:pt x="10009" y="1988"/>
                  <a:pt x="9370" y="1988"/>
                </a:cubicBezTo>
                <a:cubicBezTo>
                  <a:pt x="8731" y="1988"/>
                  <a:pt x="8199" y="2272"/>
                  <a:pt x="8057" y="2662"/>
                </a:cubicBezTo>
                <a:lnTo>
                  <a:pt x="6389" y="2662"/>
                </a:lnTo>
                <a:cubicBezTo>
                  <a:pt x="5076" y="2307"/>
                  <a:pt x="2840" y="1491"/>
                  <a:pt x="21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1"/>
          <p:cNvSpPr/>
          <p:nvPr/>
        </p:nvSpPr>
        <p:spPr>
          <a:xfrm>
            <a:off x="3675231" y="266772"/>
            <a:ext cx="1793546" cy="126385"/>
          </a:xfrm>
          <a:custGeom>
            <a:avLst/>
            <a:gdLst/>
            <a:ahLst/>
            <a:cxnLst/>
            <a:rect l="l" t="t" r="r" b="b"/>
            <a:pathLst>
              <a:path w="81599" h="5750" extrusionOk="0">
                <a:moveTo>
                  <a:pt x="2130" y="0"/>
                </a:moveTo>
                <a:cubicBezTo>
                  <a:pt x="1704" y="923"/>
                  <a:pt x="1704" y="1491"/>
                  <a:pt x="2130" y="2059"/>
                </a:cubicBezTo>
                <a:cubicBezTo>
                  <a:pt x="2054" y="2044"/>
                  <a:pt x="1976" y="2037"/>
                  <a:pt x="1898" y="2037"/>
                </a:cubicBezTo>
                <a:cubicBezTo>
                  <a:pt x="1017" y="2037"/>
                  <a:pt x="0" y="2875"/>
                  <a:pt x="0" y="2875"/>
                </a:cubicBezTo>
                <a:cubicBezTo>
                  <a:pt x="0" y="2875"/>
                  <a:pt x="1017" y="3713"/>
                  <a:pt x="1898" y="3713"/>
                </a:cubicBezTo>
                <a:cubicBezTo>
                  <a:pt x="1976" y="3713"/>
                  <a:pt x="2054" y="3706"/>
                  <a:pt x="2130" y="3691"/>
                </a:cubicBezTo>
                <a:lnTo>
                  <a:pt x="2130" y="3691"/>
                </a:lnTo>
                <a:cubicBezTo>
                  <a:pt x="1704" y="4259"/>
                  <a:pt x="1704" y="4827"/>
                  <a:pt x="2130" y="5750"/>
                </a:cubicBezTo>
                <a:cubicBezTo>
                  <a:pt x="2840" y="4259"/>
                  <a:pt x="5076" y="3443"/>
                  <a:pt x="6389" y="3088"/>
                </a:cubicBezTo>
                <a:lnTo>
                  <a:pt x="8057" y="3088"/>
                </a:lnTo>
                <a:cubicBezTo>
                  <a:pt x="8199" y="3478"/>
                  <a:pt x="8731" y="3762"/>
                  <a:pt x="9370" y="3762"/>
                </a:cubicBezTo>
                <a:cubicBezTo>
                  <a:pt x="10009" y="3762"/>
                  <a:pt x="10541" y="3478"/>
                  <a:pt x="10683" y="3088"/>
                </a:cubicBezTo>
                <a:lnTo>
                  <a:pt x="37800" y="3088"/>
                </a:lnTo>
                <a:cubicBezTo>
                  <a:pt x="39149" y="3088"/>
                  <a:pt x="40355" y="4188"/>
                  <a:pt x="40817" y="5147"/>
                </a:cubicBezTo>
                <a:cubicBezTo>
                  <a:pt x="41243" y="4153"/>
                  <a:pt x="42450" y="3088"/>
                  <a:pt x="43834" y="3088"/>
                </a:cubicBezTo>
                <a:lnTo>
                  <a:pt x="70915" y="3088"/>
                </a:lnTo>
                <a:cubicBezTo>
                  <a:pt x="71092" y="3478"/>
                  <a:pt x="71625" y="3762"/>
                  <a:pt x="72263" y="3762"/>
                </a:cubicBezTo>
                <a:cubicBezTo>
                  <a:pt x="72867" y="3762"/>
                  <a:pt x="73399" y="3478"/>
                  <a:pt x="73577" y="3088"/>
                </a:cubicBezTo>
                <a:lnTo>
                  <a:pt x="75245" y="3088"/>
                </a:lnTo>
                <a:cubicBezTo>
                  <a:pt x="76523" y="3443"/>
                  <a:pt x="78794" y="4259"/>
                  <a:pt x="79504" y="5750"/>
                </a:cubicBezTo>
                <a:cubicBezTo>
                  <a:pt x="79894" y="4827"/>
                  <a:pt x="79894" y="4259"/>
                  <a:pt x="79504" y="3691"/>
                </a:cubicBezTo>
                <a:lnTo>
                  <a:pt x="79504" y="3691"/>
                </a:lnTo>
                <a:cubicBezTo>
                  <a:pt x="79577" y="3706"/>
                  <a:pt x="79652" y="3713"/>
                  <a:pt x="79728" y="3713"/>
                </a:cubicBezTo>
                <a:cubicBezTo>
                  <a:pt x="80581" y="3713"/>
                  <a:pt x="81598" y="2875"/>
                  <a:pt x="81598" y="2875"/>
                </a:cubicBezTo>
                <a:cubicBezTo>
                  <a:pt x="81598" y="2875"/>
                  <a:pt x="80581" y="2037"/>
                  <a:pt x="79728" y="2037"/>
                </a:cubicBezTo>
                <a:cubicBezTo>
                  <a:pt x="79652" y="2037"/>
                  <a:pt x="79577" y="2044"/>
                  <a:pt x="79504" y="2059"/>
                </a:cubicBezTo>
                <a:cubicBezTo>
                  <a:pt x="79894" y="1491"/>
                  <a:pt x="79894" y="923"/>
                  <a:pt x="79504" y="0"/>
                </a:cubicBezTo>
                <a:cubicBezTo>
                  <a:pt x="78759" y="1491"/>
                  <a:pt x="76523" y="2307"/>
                  <a:pt x="75245" y="2662"/>
                </a:cubicBezTo>
                <a:lnTo>
                  <a:pt x="73577" y="2662"/>
                </a:lnTo>
                <a:cubicBezTo>
                  <a:pt x="73399" y="2272"/>
                  <a:pt x="72867" y="1988"/>
                  <a:pt x="72263" y="1988"/>
                </a:cubicBezTo>
                <a:cubicBezTo>
                  <a:pt x="71625" y="1988"/>
                  <a:pt x="71092" y="2272"/>
                  <a:pt x="70915" y="2662"/>
                </a:cubicBezTo>
                <a:lnTo>
                  <a:pt x="43834" y="2662"/>
                </a:lnTo>
                <a:cubicBezTo>
                  <a:pt x="42272" y="2662"/>
                  <a:pt x="41243" y="1597"/>
                  <a:pt x="40817" y="603"/>
                </a:cubicBezTo>
                <a:cubicBezTo>
                  <a:pt x="40355" y="1597"/>
                  <a:pt x="39326" y="2662"/>
                  <a:pt x="37800" y="2662"/>
                </a:cubicBezTo>
                <a:lnTo>
                  <a:pt x="10683" y="2662"/>
                </a:lnTo>
                <a:cubicBezTo>
                  <a:pt x="10541" y="2272"/>
                  <a:pt x="10009" y="1988"/>
                  <a:pt x="9370" y="1988"/>
                </a:cubicBezTo>
                <a:cubicBezTo>
                  <a:pt x="8731" y="1988"/>
                  <a:pt x="8199" y="2272"/>
                  <a:pt x="8057" y="2662"/>
                </a:cubicBezTo>
                <a:lnTo>
                  <a:pt x="6389" y="2662"/>
                </a:lnTo>
                <a:cubicBezTo>
                  <a:pt x="5076" y="2307"/>
                  <a:pt x="2840" y="1491"/>
                  <a:pt x="21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067200" y="-210450"/>
            <a:ext cx="1116600" cy="80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800" y="-241425"/>
            <a:ext cx="678082" cy="68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8883" flipH="1">
            <a:off x="-144960" y="4397021"/>
            <a:ext cx="976569" cy="93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1"/>
          <p:cNvPicPr preferRelativeResize="0"/>
          <p:nvPr/>
        </p:nvPicPr>
        <p:blipFill rotWithShape="1">
          <a:blip r:embed="rId6">
            <a:alphaModFix amt="52999"/>
          </a:blip>
          <a:srcRect/>
          <a:stretch/>
        </p:blipFill>
        <p:spPr>
          <a:xfrm rot="-7727139">
            <a:off x="760027" y="4485735"/>
            <a:ext cx="497121" cy="1068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444571" y="4268125"/>
            <a:ext cx="873709" cy="9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4864351">
            <a:off x="1825012" y="-220612"/>
            <a:ext cx="565300" cy="82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035064" flipH="1">
            <a:off x="6527902" y="188441"/>
            <a:ext cx="229545" cy="18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819450" y="4821330"/>
            <a:ext cx="625130" cy="581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2"/>
          <p:cNvPicPr preferRelativeResize="0"/>
          <p:nvPr/>
        </p:nvPicPr>
        <p:blipFill rotWithShape="1">
          <a:blip r:embed="rId2">
            <a:alphaModFix amt="40000"/>
          </a:blip>
          <a:srcRect t="15569"/>
          <a:stretch/>
        </p:blipFill>
        <p:spPr>
          <a:xfrm>
            <a:off x="-5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2"/>
          <p:cNvSpPr/>
          <p:nvPr/>
        </p:nvSpPr>
        <p:spPr>
          <a:xfrm>
            <a:off x="286899" y="1928852"/>
            <a:ext cx="88184" cy="1185821"/>
          </a:xfrm>
          <a:custGeom>
            <a:avLst/>
            <a:gdLst/>
            <a:ahLst/>
            <a:cxnLst/>
            <a:rect l="l" t="t" r="r" b="b"/>
            <a:pathLst>
              <a:path w="4012" h="53950" extrusionOk="0">
                <a:moveTo>
                  <a:pt x="2023" y="0"/>
                </a:moveTo>
                <a:cubicBezTo>
                  <a:pt x="1846" y="36"/>
                  <a:pt x="1456" y="958"/>
                  <a:pt x="1527" y="1207"/>
                </a:cubicBezTo>
                <a:cubicBezTo>
                  <a:pt x="1462" y="1111"/>
                  <a:pt x="1304" y="1073"/>
                  <a:pt x="1111" y="1073"/>
                </a:cubicBezTo>
                <a:cubicBezTo>
                  <a:pt x="876" y="1073"/>
                  <a:pt x="589" y="1129"/>
                  <a:pt x="355" y="1207"/>
                </a:cubicBezTo>
                <a:cubicBezTo>
                  <a:pt x="355" y="1207"/>
                  <a:pt x="1314" y="2023"/>
                  <a:pt x="1704" y="3620"/>
                </a:cubicBezTo>
                <a:cubicBezTo>
                  <a:pt x="1704" y="3620"/>
                  <a:pt x="1669" y="2804"/>
                  <a:pt x="1562" y="2236"/>
                </a:cubicBezTo>
                <a:cubicBezTo>
                  <a:pt x="1483" y="1921"/>
                  <a:pt x="1560" y="1742"/>
                  <a:pt x="1691" y="1742"/>
                </a:cubicBezTo>
                <a:cubicBezTo>
                  <a:pt x="1738" y="1742"/>
                  <a:pt x="1791" y="1764"/>
                  <a:pt x="1846" y="1810"/>
                </a:cubicBezTo>
                <a:lnTo>
                  <a:pt x="1846" y="6460"/>
                </a:lnTo>
                <a:lnTo>
                  <a:pt x="1598" y="6460"/>
                </a:lnTo>
                <a:cubicBezTo>
                  <a:pt x="1420" y="6460"/>
                  <a:pt x="1278" y="6602"/>
                  <a:pt x="1278" y="6779"/>
                </a:cubicBezTo>
                <a:cubicBezTo>
                  <a:pt x="1278" y="6957"/>
                  <a:pt x="1420" y="7099"/>
                  <a:pt x="1598" y="7099"/>
                </a:cubicBezTo>
                <a:lnTo>
                  <a:pt x="1846" y="7099"/>
                </a:lnTo>
                <a:lnTo>
                  <a:pt x="1846" y="15617"/>
                </a:lnTo>
                <a:cubicBezTo>
                  <a:pt x="1633" y="14836"/>
                  <a:pt x="1172" y="14304"/>
                  <a:pt x="391" y="14126"/>
                </a:cubicBezTo>
                <a:lnTo>
                  <a:pt x="391" y="14126"/>
                </a:lnTo>
                <a:cubicBezTo>
                  <a:pt x="0" y="14659"/>
                  <a:pt x="391" y="14943"/>
                  <a:pt x="781" y="15227"/>
                </a:cubicBezTo>
                <a:cubicBezTo>
                  <a:pt x="1278" y="15617"/>
                  <a:pt x="1669" y="16078"/>
                  <a:pt x="1846" y="16362"/>
                </a:cubicBezTo>
                <a:lnTo>
                  <a:pt x="1846" y="37587"/>
                </a:lnTo>
                <a:cubicBezTo>
                  <a:pt x="1669" y="37907"/>
                  <a:pt x="1314" y="38368"/>
                  <a:pt x="781" y="38723"/>
                </a:cubicBezTo>
                <a:cubicBezTo>
                  <a:pt x="391" y="39007"/>
                  <a:pt x="0" y="39291"/>
                  <a:pt x="391" y="39823"/>
                </a:cubicBezTo>
                <a:cubicBezTo>
                  <a:pt x="1172" y="39646"/>
                  <a:pt x="1633" y="39113"/>
                  <a:pt x="1846" y="38333"/>
                </a:cubicBezTo>
                <a:lnTo>
                  <a:pt x="1846" y="46851"/>
                </a:lnTo>
                <a:lnTo>
                  <a:pt x="1598" y="46851"/>
                </a:lnTo>
                <a:cubicBezTo>
                  <a:pt x="1420" y="46851"/>
                  <a:pt x="1278" y="46993"/>
                  <a:pt x="1278" y="47170"/>
                </a:cubicBezTo>
                <a:cubicBezTo>
                  <a:pt x="1278" y="47383"/>
                  <a:pt x="1420" y="47525"/>
                  <a:pt x="1598" y="47525"/>
                </a:cubicBezTo>
                <a:lnTo>
                  <a:pt x="1846" y="47525"/>
                </a:lnTo>
                <a:lnTo>
                  <a:pt x="1846" y="52139"/>
                </a:lnTo>
                <a:cubicBezTo>
                  <a:pt x="1800" y="52185"/>
                  <a:pt x="1751" y="52208"/>
                  <a:pt x="1707" y="52208"/>
                </a:cubicBezTo>
                <a:cubicBezTo>
                  <a:pt x="1579" y="52208"/>
                  <a:pt x="1483" y="52028"/>
                  <a:pt x="1562" y="51713"/>
                </a:cubicBezTo>
                <a:cubicBezTo>
                  <a:pt x="1669" y="51146"/>
                  <a:pt x="1704" y="50329"/>
                  <a:pt x="1704" y="50329"/>
                </a:cubicBezTo>
                <a:lnTo>
                  <a:pt x="1704" y="50329"/>
                </a:lnTo>
                <a:cubicBezTo>
                  <a:pt x="1314" y="51926"/>
                  <a:pt x="355" y="52743"/>
                  <a:pt x="355" y="52743"/>
                </a:cubicBezTo>
                <a:cubicBezTo>
                  <a:pt x="589" y="52821"/>
                  <a:pt x="876" y="52877"/>
                  <a:pt x="1111" y="52877"/>
                </a:cubicBezTo>
                <a:cubicBezTo>
                  <a:pt x="1304" y="52877"/>
                  <a:pt x="1462" y="52839"/>
                  <a:pt x="1527" y="52743"/>
                </a:cubicBezTo>
                <a:lnTo>
                  <a:pt x="1527" y="52743"/>
                </a:lnTo>
                <a:cubicBezTo>
                  <a:pt x="1456" y="52991"/>
                  <a:pt x="1846" y="53914"/>
                  <a:pt x="2023" y="53949"/>
                </a:cubicBezTo>
                <a:cubicBezTo>
                  <a:pt x="2165" y="53914"/>
                  <a:pt x="2556" y="52991"/>
                  <a:pt x="2485" y="52743"/>
                </a:cubicBezTo>
                <a:lnTo>
                  <a:pt x="2485" y="52743"/>
                </a:lnTo>
                <a:cubicBezTo>
                  <a:pt x="2565" y="52839"/>
                  <a:pt x="2725" y="52877"/>
                  <a:pt x="2915" y="52877"/>
                </a:cubicBezTo>
                <a:cubicBezTo>
                  <a:pt x="3146" y="52877"/>
                  <a:pt x="3422" y="52821"/>
                  <a:pt x="3656" y="52743"/>
                </a:cubicBezTo>
                <a:cubicBezTo>
                  <a:pt x="3656" y="52743"/>
                  <a:pt x="2698" y="51926"/>
                  <a:pt x="2307" y="50329"/>
                </a:cubicBezTo>
                <a:lnTo>
                  <a:pt x="2307" y="50329"/>
                </a:lnTo>
                <a:cubicBezTo>
                  <a:pt x="2307" y="50329"/>
                  <a:pt x="2343" y="51146"/>
                  <a:pt x="2485" y="51713"/>
                </a:cubicBezTo>
                <a:cubicBezTo>
                  <a:pt x="2537" y="52028"/>
                  <a:pt x="2454" y="52208"/>
                  <a:pt x="2321" y="52208"/>
                </a:cubicBezTo>
                <a:cubicBezTo>
                  <a:pt x="2274" y="52208"/>
                  <a:pt x="2221" y="52185"/>
                  <a:pt x="2165" y="52139"/>
                </a:cubicBezTo>
                <a:lnTo>
                  <a:pt x="2165" y="47525"/>
                </a:lnTo>
                <a:lnTo>
                  <a:pt x="2414" y="47525"/>
                </a:lnTo>
                <a:cubicBezTo>
                  <a:pt x="2591" y="47525"/>
                  <a:pt x="2769" y="47383"/>
                  <a:pt x="2769" y="47170"/>
                </a:cubicBezTo>
                <a:cubicBezTo>
                  <a:pt x="2769" y="46993"/>
                  <a:pt x="2627" y="46851"/>
                  <a:pt x="2414" y="46851"/>
                </a:cubicBezTo>
                <a:lnTo>
                  <a:pt x="2165" y="46851"/>
                </a:lnTo>
                <a:lnTo>
                  <a:pt x="2165" y="38333"/>
                </a:lnTo>
                <a:cubicBezTo>
                  <a:pt x="2378" y="39113"/>
                  <a:pt x="2840" y="39646"/>
                  <a:pt x="3621" y="39823"/>
                </a:cubicBezTo>
                <a:cubicBezTo>
                  <a:pt x="4011" y="39291"/>
                  <a:pt x="3656" y="39007"/>
                  <a:pt x="3230" y="38723"/>
                </a:cubicBezTo>
                <a:cubicBezTo>
                  <a:pt x="2733" y="38368"/>
                  <a:pt x="2378" y="37907"/>
                  <a:pt x="2165" y="37587"/>
                </a:cubicBezTo>
                <a:lnTo>
                  <a:pt x="2165" y="16362"/>
                </a:lnTo>
                <a:cubicBezTo>
                  <a:pt x="2378" y="16078"/>
                  <a:pt x="2733" y="15617"/>
                  <a:pt x="3230" y="15227"/>
                </a:cubicBezTo>
                <a:cubicBezTo>
                  <a:pt x="3656" y="14943"/>
                  <a:pt x="4011" y="14659"/>
                  <a:pt x="3621" y="14126"/>
                </a:cubicBezTo>
                <a:lnTo>
                  <a:pt x="3621" y="14126"/>
                </a:lnTo>
                <a:cubicBezTo>
                  <a:pt x="2840" y="14304"/>
                  <a:pt x="2378" y="14836"/>
                  <a:pt x="2165" y="15617"/>
                </a:cubicBezTo>
                <a:lnTo>
                  <a:pt x="2165" y="7099"/>
                </a:lnTo>
                <a:lnTo>
                  <a:pt x="2414" y="7099"/>
                </a:lnTo>
                <a:cubicBezTo>
                  <a:pt x="2591" y="7099"/>
                  <a:pt x="2769" y="6957"/>
                  <a:pt x="2769" y="6779"/>
                </a:cubicBezTo>
                <a:cubicBezTo>
                  <a:pt x="2769" y="6602"/>
                  <a:pt x="2627" y="6460"/>
                  <a:pt x="2414" y="6460"/>
                </a:cubicBezTo>
                <a:lnTo>
                  <a:pt x="2165" y="6460"/>
                </a:lnTo>
                <a:lnTo>
                  <a:pt x="2165" y="1810"/>
                </a:lnTo>
                <a:cubicBezTo>
                  <a:pt x="2221" y="1764"/>
                  <a:pt x="2274" y="1742"/>
                  <a:pt x="2321" y="1742"/>
                </a:cubicBezTo>
                <a:cubicBezTo>
                  <a:pt x="2454" y="1742"/>
                  <a:pt x="2537" y="1921"/>
                  <a:pt x="2485" y="2236"/>
                </a:cubicBezTo>
                <a:cubicBezTo>
                  <a:pt x="2343" y="2804"/>
                  <a:pt x="2307" y="3620"/>
                  <a:pt x="2307" y="3620"/>
                </a:cubicBezTo>
                <a:cubicBezTo>
                  <a:pt x="2698" y="2023"/>
                  <a:pt x="3656" y="1207"/>
                  <a:pt x="3656" y="1207"/>
                </a:cubicBezTo>
                <a:cubicBezTo>
                  <a:pt x="3422" y="1129"/>
                  <a:pt x="3146" y="1073"/>
                  <a:pt x="2915" y="1073"/>
                </a:cubicBezTo>
                <a:cubicBezTo>
                  <a:pt x="2725" y="1073"/>
                  <a:pt x="2565" y="1111"/>
                  <a:pt x="2485" y="1207"/>
                </a:cubicBezTo>
                <a:cubicBezTo>
                  <a:pt x="2556" y="958"/>
                  <a:pt x="2165" y="36"/>
                  <a:pt x="20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2"/>
          <p:cNvSpPr/>
          <p:nvPr/>
        </p:nvSpPr>
        <p:spPr>
          <a:xfrm>
            <a:off x="8769709" y="1928852"/>
            <a:ext cx="87392" cy="1185821"/>
          </a:xfrm>
          <a:custGeom>
            <a:avLst/>
            <a:gdLst/>
            <a:ahLst/>
            <a:cxnLst/>
            <a:rect l="l" t="t" r="r" b="b"/>
            <a:pathLst>
              <a:path w="3976" h="53950" extrusionOk="0">
                <a:moveTo>
                  <a:pt x="1988" y="0"/>
                </a:moveTo>
                <a:cubicBezTo>
                  <a:pt x="1811" y="36"/>
                  <a:pt x="1456" y="958"/>
                  <a:pt x="1527" y="1207"/>
                </a:cubicBezTo>
                <a:cubicBezTo>
                  <a:pt x="1447" y="1111"/>
                  <a:pt x="1280" y="1073"/>
                  <a:pt x="1085" y="1073"/>
                </a:cubicBezTo>
                <a:cubicBezTo>
                  <a:pt x="848" y="1073"/>
                  <a:pt x="570" y="1129"/>
                  <a:pt x="356" y="1207"/>
                </a:cubicBezTo>
                <a:cubicBezTo>
                  <a:pt x="356" y="1207"/>
                  <a:pt x="1314" y="2023"/>
                  <a:pt x="1669" y="3620"/>
                </a:cubicBezTo>
                <a:cubicBezTo>
                  <a:pt x="1669" y="3620"/>
                  <a:pt x="1669" y="2804"/>
                  <a:pt x="1527" y="2236"/>
                </a:cubicBezTo>
                <a:cubicBezTo>
                  <a:pt x="1448" y="1921"/>
                  <a:pt x="1544" y="1742"/>
                  <a:pt x="1671" y="1742"/>
                </a:cubicBezTo>
                <a:cubicBezTo>
                  <a:pt x="1716" y="1742"/>
                  <a:pt x="1765" y="1764"/>
                  <a:pt x="1811" y="1810"/>
                </a:cubicBezTo>
                <a:lnTo>
                  <a:pt x="1811" y="6460"/>
                </a:lnTo>
                <a:lnTo>
                  <a:pt x="1562" y="6460"/>
                </a:lnTo>
                <a:cubicBezTo>
                  <a:pt x="1385" y="6460"/>
                  <a:pt x="1243" y="6602"/>
                  <a:pt x="1243" y="6779"/>
                </a:cubicBezTo>
                <a:cubicBezTo>
                  <a:pt x="1243" y="6957"/>
                  <a:pt x="1385" y="7099"/>
                  <a:pt x="1562" y="7099"/>
                </a:cubicBezTo>
                <a:lnTo>
                  <a:pt x="1811" y="7099"/>
                </a:lnTo>
                <a:lnTo>
                  <a:pt x="1811" y="15617"/>
                </a:lnTo>
                <a:cubicBezTo>
                  <a:pt x="1598" y="14836"/>
                  <a:pt x="1172" y="14304"/>
                  <a:pt x="356" y="14126"/>
                </a:cubicBezTo>
                <a:lnTo>
                  <a:pt x="356" y="14126"/>
                </a:lnTo>
                <a:cubicBezTo>
                  <a:pt x="1" y="14659"/>
                  <a:pt x="356" y="14943"/>
                  <a:pt x="746" y="15227"/>
                </a:cubicBezTo>
                <a:cubicBezTo>
                  <a:pt x="1278" y="15617"/>
                  <a:pt x="1633" y="16078"/>
                  <a:pt x="1811" y="16362"/>
                </a:cubicBezTo>
                <a:lnTo>
                  <a:pt x="1811" y="37587"/>
                </a:lnTo>
                <a:cubicBezTo>
                  <a:pt x="1633" y="37907"/>
                  <a:pt x="1278" y="38368"/>
                  <a:pt x="746" y="38723"/>
                </a:cubicBezTo>
                <a:cubicBezTo>
                  <a:pt x="356" y="39007"/>
                  <a:pt x="1" y="39291"/>
                  <a:pt x="356" y="39823"/>
                </a:cubicBezTo>
                <a:cubicBezTo>
                  <a:pt x="1172" y="39646"/>
                  <a:pt x="1598" y="39113"/>
                  <a:pt x="1811" y="38333"/>
                </a:cubicBezTo>
                <a:lnTo>
                  <a:pt x="1811" y="46851"/>
                </a:lnTo>
                <a:lnTo>
                  <a:pt x="1562" y="46851"/>
                </a:lnTo>
                <a:cubicBezTo>
                  <a:pt x="1385" y="46851"/>
                  <a:pt x="1243" y="46993"/>
                  <a:pt x="1243" y="47170"/>
                </a:cubicBezTo>
                <a:cubicBezTo>
                  <a:pt x="1243" y="47383"/>
                  <a:pt x="1385" y="47525"/>
                  <a:pt x="1562" y="47525"/>
                </a:cubicBezTo>
                <a:lnTo>
                  <a:pt x="1811" y="47525"/>
                </a:lnTo>
                <a:lnTo>
                  <a:pt x="1811" y="52139"/>
                </a:lnTo>
                <a:cubicBezTo>
                  <a:pt x="1765" y="52185"/>
                  <a:pt x="1716" y="52208"/>
                  <a:pt x="1671" y="52208"/>
                </a:cubicBezTo>
                <a:cubicBezTo>
                  <a:pt x="1544" y="52208"/>
                  <a:pt x="1448" y="52028"/>
                  <a:pt x="1527" y="51713"/>
                </a:cubicBezTo>
                <a:cubicBezTo>
                  <a:pt x="1669" y="51146"/>
                  <a:pt x="1669" y="50329"/>
                  <a:pt x="1669" y="50329"/>
                </a:cubicBezTo>
                <a:lnTo>
                  <a:pt x="1669" y="50329"/>
                </a:lnTo>
                <a:cubicBezTo>
                  <a:pt x="1314" y="51926"/>
                  <a:pt x="356" y="52743"/>
                  <a:pt x="356" y="52743"/>
                </a:cubicBezTo>
                <a:cubicBezTo>
                  <a:pt x="570" y="52821"/>
                  <a:pt x="848" y="52877"/>
                  <a:pt x="1085" y="52877"/>
                </a:cubicBezTo>
                <a:cubicBezTo>
                  <a:pt x="1280" y="52877"/>
                  <a:pt x="1447" y="52839"/>
                  <a:pt x="1527" y="52743"/>
                </a:cubicBezTo>
                <a:lnTo>
                  <a:pt x="1527" y="52743"/>
                </a:lnTo>
                <a:cubicBezTo>
                  <a:pt x="1456" y="52991"/>
                  <a:pt x="1811" y="53914"/>
                  <a:pt x="1988" y="53949"/>
                </a:cubicBezTo>
                <a:cubicBezTo>
                  <a:pt x="2130" y="53914"/>
                  <a:pt x="2521" y="52991"/>
                  <a:pt x="2450" y="52743"/>
                </a:cubicBezTo>
                <a:lnTo>
                  <a:pt x="2450" y="52743"/>
                </a:lnTo>
                <a:cubicBezTo>
                  <a:pt x="2530" y="52839"/>
                  <a:pt x="2697" y="52877"/>
                  <a:pt x="2892" y="52877"/>
                </a:cubicBezTo>
                <a:cubicBezTo>
                  <a:pt x="3128" y="52877"/>
                  <a:pt x="3407" y="52821"/>
                  <a:pt x="3621" y="52743"/>
                </a:cubicBezTo>
                <a:cubicBezTo>
                  <a:pt x="3621" y="52743"/>
                  <a:pt x="2663" y="51926"/>
                  <a:pt x="2272" y="50329"/>
                </a:cubicBezTo>
                <a:lnTo>
                  <a:pt x="2272" y="50329"/>
                </a:lnTo>
                <a:cubicBezTo>
                  <a:pt x="2272" y="50329"/>
                  <a:pt x="2308" y="51146"/>
                  <a:pt x="2450" y="51713"/>
                </a:cubicBezTo>
                <a:cubicBezTo>
                  <a:pt x="2502" y="52028"/>
                  <a:pt x="2419" y="52208"/>
                  <a:pt x="2285" y="52208"/>
                </a:cubicBezTo>
                <a:cubicBezTo>
                  <a:pt x="2239" y="52208"/>
                  <a:pt x="2186" y="52185"/>
                  <a:pt x="2130" y="52139"/>
                </a:cubicBezTo>
                <a:lnTo>
                  <a:pt x="2130" y="47525"/>
                </a:lnTo>
                <a:lnTo>
                  <a:pt x="2379" y="47525"/>
                </a:lnTo>
                <a:cubicBezTo>
                  <a:pt x="2592" y="47525"/>
                  <a:pt x="2734" y="47383"/>
                  <a:pt x="2734" y="47170"/>
                </a:cubicBezTo>
                <a:cubicBezTo>
                  <a:pt x="2734" y="46993"/>
                  <a:pt x="2592" y="46851"/>
                  <a:pt x="2379" y="46851"/>
                </a:cubicBezTo>
                <a:lnTo>
                  <a:pt x="2130" y="46851"/>
                </a:lnTo>
                <a:lnTo>
                  <a:pt x="2130" y="38333"/>
                </a:lnTo>
                <a:cubicBezTo>
                  <a:pt x="2379" y="39113"/>
                  <a:pt x="2805" y="39646"/>
                  <a:pt x="3585" y="39823"/>
                </a:cubicBezTo>
                <a:cubicBezTo>
                  <a:pt x="3976" y="39291"/>
                  <a:pt x="3621" y="39007"/>
                  <a:pt x="3195" y="38723"/>
                </a:cubicBezTo>
                <a:cubicBezTo>
                  <a:pt x="2698" y="38368"/>
                  <a:pt x="2343" y="37907"/>
                  <a:pt x="2130" y="37587"/>
                </a:cubicBezTo>
                <a:lnTo>
                  <a:pt x="2130" y="16362"/>
                </a:lnTo>
                <a:cubicBezTo>
                  <a:pt x="2343" y="16078"/>
                  <a:pt x="2698" y="15617"/>
                  <a:pt x="3195" y="15227"/>
                </a:cubicBezTo>
                <a:cubicBezTo>
                  <a:pt x="3621" y="14943"/>
                  <a:pt x="3976" y="14659"/>
                  <a:pt x="3585" y="14126"/>
                </a:cubicBezTo>
                <a:lnTo>
                  <a:pt x="3585" y="14126"/>
                </a:lnTo>
                <a:cubicBezTo>
                  <a:pt x="2805" y="14304"/>
                  <a:pt x="2379" y="14836"/>
                  <a:pt x="2130" y="15617"/>
                </a:cubicBezTo>
                <a:lnTo>
                  <a:pt x="2130" y="7099"/>
                </a:lnTo>
                <a:lnTo>
                  <a:pt x="2379" y="7099"/>
                </a:lnTo>
                <a:cubicBezTo>
                  <a:pt x="2592" y="7099"/>
                  <a:pt x="2734" y="6957"/>
                  <a:pt x="2734" y="6779"/>
                </a:cubicBezTo>
                <a:cubicBezTo>
                  <a:pt x="2734" y="6602"/>
                  <a:pt x="2592" y="6460"/>
                  <a:pt x="2379" y="6460"/>
                </a:cubicBezTo>
                <a:lnTo>
                  <a:pt x="2130" y="6460"/>
                </a:lnTo>
                <a:lnTo>
                  <a:pt x="2130" y="1810"/>
                </a:lnTo>
                <a:cubicBezTo>
                  <a:pt x="2186" y="1764"/>
                  <a:pt x="2239" y="1742"/>
                  <a:pt x="2285" y="1742"/>
                </a:cubicBezTo>
                <a:cubicBezTo>
                  <a:pt x="2419" y="1742"/>
                  <a:pt x="2502" y="1921"/>
                  <a:pt x="2450" y="2236"/>
                </a:cubicBezTo>
                <a:cubicBezTo>
                  <a:pt x="2308" y="2804"/>
                  <a:pt x="2272" y="3620"/>
                  <a:pt x="2272" y="3620"/>
                </a:cubicBezTo>
                <a:cubicBezTo>
                  <a:pt x="2663" y="2023"/>
                  <a:pt x="3621" y="1207"/>
                  <a:pt x="3621" y="1207"/>
                </a:cubicBezTo>
                <a:cubicBezTo>
                  <a:pt x="3407" y="1129"/>
                  <a:pt x="3128" y="1073"/>
                  <a:pt x="2892" y="1073"/>
                </a:cubicBezTo>
                <a:cubicBezTo>
                  <a:pt x="2697" y="1073"/>
                  <a:pt x="2530" y="1111"/>
                  <a:pt x="2450" y="1207"/>
                </a:cubicBezTo>
                <a:cubicBezTo>
                  <a:pt x="2521" y="958"/>
                  <a:pt x="2130" y="36"/>
                  <a:pt x="19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12"/>
          <p:cNvGrpSpPr/>
          <p:nvPr/>
        </p:nvGrpSpPr>
        <p:grpSpPr>
          <a:xfrm>
            <a:off x="116946" y="179269"/>
            <a:ext cx="509859" cy="509810"/>
            <a:chOff x="4966162" y="3380224"/>
            <a:chExt cx="656104" cy="656126"/>
          </a:xfrm>
        </p:grpSpPr>
        <p:sp>
          <p:nvSpPr>
            <p:cNvPr id="133" name="Google Shape;133;p12"/>
            <p:cNvSpPr/>
            <p:nvPr/>
          </p:nvSpPr>
          <p:spPr>
            <a:xfrm>
              <a:off x="5088635" y="3438735"/>
              <a:ext cx="199732" cy="237186"/>
            </a:xfrm>
            <a:custGeom>
              <a:avLst/>
              <a:gdLst/>
              <a:ahLst/>
              <a:cxnLst/>
              <a:rect l="l" t="t" r="r" b="b"/>
              <a:pathLst>
                <a:path w="9087" h="10791" extrusionOk="0">
                  <a:moveTo>
                    <a:pt x="1740" y="1"/>
                  </a:moveTo>
                  <a:lnTo>
                    <a:pt x="1740" y="1"/>
                  </a:lnTo>
                  <a:cubicBezTo>
                    <a:pt x="1" y="5183"/>
                    <a:pt x="7419" y="5254"/>
                    <a:pt x="8945" y="10790"/>
                  </a:cubicBezTo>
                  <a:cubicBezTo>
                    <a:pt x="9087" y="7099"/>
                    <a:pt x="7809" y="746"/>
                    <a:pt x="1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5300061" y="3438735"/>
              <a:ext cx="198941" cy="237186"/>
            </a:xfrm>
            <a:custGeom>
              <a:avLst/>
              <a:gdLst/>
              <a:ahLst/>
              <a:cxnLst/>
              <a:rect l="l" t="t" r="r" b="b"/>
              <a:pathLst>
                <a:path w="9051" h="10791" extrusionOk="0">
                  <a:moveTo>
                    <a:pt x="7347" y="1"/>
                  </a:moveTo>
                  <a:lnTo>
                    <a:pt x="7347" y="1"/>
                  </a:lnTo>
                  <a:cubicBezTo>
                    <a:pt x="1242" y="746"/>
                    <a:pt x="0" y="7099"/>
                    <a:pt x="107" y="10790"/>
                  </a:cubicBezTo>
                  <a:cubicBezTo>
                    <a:pt x="1633" y="5254"/>
                    <a:pt x="9051" y="5183"/>
                    <a:pt x="7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2"/>
            <p:cNvSpPr/>
            <p:nvPr/>
          </p:nvSpPr>
          <p:spPr>
            <a:xfrm>
              <a:off x="5238429" y="3380224"/>
              <a:ext cx="110801" cy="123286"/>
            </a:xfrm>
            <a:custGeom>
              <a:avLst/>
              <a:gdLst/>
              <a:ahLst/>
              <a:cxnLst/>
              <a:rect l="l" t="t" r="r" b="b"/>
              <a:pathLst>
                <a:path w="5041" h="5609" extrusionOk="0">
                  <a:moveTo>
                    <a:pt x="2520" y="1"/>
                  </a:moveTo>
                  <a:cubicBezTo>
                    <a:pt x="2272" y="107"/>
                    <a:pt x="1704" y="1491"/>
                    <a:pt x="1810" y="1882"/>
                  </a:cubicBezTo>
                  <a:cubicBezTo>
                    <a:pt x="1697" y="1720"/>
                    <a:pt x="1443" y="1654"/>
                    <a:pt x="1139" y="1654"/>
                  </a:cubicBezTo>
                  <a:cubicBezTo>
                    <a:pt x="778" y="1654"/>
                    <a:pt x="347" y="1747"/>
                    <a:pt x="0" y="1882"/>
                  </a:cubicBezTo>
                  <a:cubicBezTo>
                    <a:pt x="0" y="1882"/>
                    <a:pt x="1491" y="3124"/>
                    <a:pt x="2059" y="5608"/>
                  </a:cubicBezTo>
                  <a:cubicBezTo>
                    <a:pt x="2059" y="5608"/>
                    <a:pt x="2023" y="4331"/>
                    <a:pt x="1810" y="3479"/>
                  </a:cubicBezTo>
                  <a:cubicBezTo>
                    <a:pt x="1708" y="2989"/>
                    <a:pt x="1853" y="2711"/>
                    <a:pt x="2055" y="2711"/>
                  </a:cubicBezTo>
                  <a:cubicBezTo>
                    <a:pt x="2204" y="2711"/>
                    <a:pt x="2384" y="2863"/>
                    <a:pt x="2520" y="3195"/>
                  </a:cubicBezTo>
                  <a:cubicBezTo>
                    <a:pt x="2671" y="2863"/>
                    <a:pt x="2861" y="2711"/>
                    <a:pt x="3012" y="2711"/>
                  </a:cubicBezTo>
                  <a:cubicBezTo>
                    <a:pt x="3217" y="2711"/>
                    <a:pt x="3353" y="2989"/>
                    <a:pt x="3230" y="3479"/>
                  </a:cubicBezTo>
                  <a:cubicBezTo>
                    <a:pt x="3017" y="4331"/>
                    <a:pt x="2982" y="5608"/>
                    <a:pt x="2982" y="5608"/>
                  </a:cubicBezTo>
                  <a:cubicBezTo>
                    <a:pt x="3585" y="3124"/>
                    <a:pt x="5040" y="1882"/>
                    <a:pt x="5040" y="1882"/>
                  </a:cubicBezTo>
                  <a:cubicBezTo>
                    <a:pt x="4713" y="1747"/>
                    <a:pt x="4291" y="1654"/>
                    <a:pt x="3934" y="1654"/>
                  </a:cubicBezTo>
                  <a:cubicBezTo>
                    <a:pt x="3633" y="1654"/>
                    <a:pt x="3379" y="1720"/>
                    <a:pt x="3266" y="1882"/>
                  </a:cubicBezTo>
                  <a:cubicBezTo>
                    <a:pt x="3372" y="1491"/>
                    <a:pt x="2769" y="107"/>
                    <a:pt x="2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2"/>
            <p:cNvSpPr/>
            <p:nvPr/>
          </p:nvSpPr>
          <p:spPr>
            <a:xfrm>
              <a:off x="5278213" y="3522215"/>
              <a:ext cx="32003" cy="21870"/>
            </a:xfrm>
            <a:custGeom>
              <a:avLst/>
              <a:gdLst/>
              <a:ahLst/>
              <a:cxnLst/>
              <a:rect l="l" t="t" r="r" b="b"/>
              <a:pathLst>
                <a:path w="1456" h="995" extrusionOk="0">
                  <a:moveTo>
                    <a:pt x="710" y="0"/>
                  </a:moveTo>
                  <a:cubicBezTo>
                    <a:pt x="320" y="0"/>
                    <a:pt x="0" y="213"/>
                    <a:pt x="0" y="497"/>
                  </a:cubicBezTo>
                  <a:cubicBezTo>
                    <a:pt x="0" y="781"/>
                    <a:pt x="320" y="994"/>
                    <a:pt x="710" y="994"/>
                  </a:cubicBezTo>
                  <a:cubicBezTo>
                    <a:pt x="1101" y="994"/>
                    <a:pt x="1456" y="781"/>
                    <a:pt x="1456" y="497"/>
                  </a:cubicBezTo>
                  <a:cubicBezTo>
                    <a:pt x="1456" y="213"/>
                    <a:pt x="1101" y="0"/>
                    <a:pt x="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2"/>
            <p:cNvSpPr/>
            <p:nvPr/>
          </p:nvSpPr>
          <p:spPr>
            <a:xfrm>
              <a:off x="5024673" y="3717024"/>
              <a:ext cx="237186" cy="164366"/>
            </a:xfrm>
            <a:custGeom>
              <a:avLst/>
              <a:gdLst/>
              <a:ahLst/>
              <a:cxnLst/>
              <a:rect l="l" t="t" r="r" b="b"/>
              <a:pathLst>
                <a:path w="10791" h="7478" extrusionOk="0">
                  <a:moveTo>
                    <a:pt x="10244" y="0"/>
                  </a:moveTo>
                  <a:cubicBezTo>
                    <a:pt x="6474" y="0"/>
                    <a:pt x="677" y="1434"/>
                    <a:pt x="0" y="7216"/>
                  </a:cubicBezTo>
                  <a:cubicBezTo>
                    <a:pt x="535" y="7396"/>
                    <a:pt x="1014" y="7478"/>
                    <a:pt x="1451" y="7478"/>
                  </a:cubicBezTo>
                  <a:cubicBezTo>
                    <a:pt x="5221" y="7478"/>
                    <a:pt x="5796" y="1378"/>
                    <a:pt x="10790" y="11"/>
                  </a:cubicBezTo>
                  <a:cubicBezTo>
                    <a:pt x="10614" y="4"/>
                    <a:pt x="10431" y="0"/>
                    <a:pt x="10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2"/>
            <p:cNvSpPr/>
            <p:nvPr/>
          </p:nvSpPr>
          <p:spPr>
            <a:xfrm>
              <a:off x="5024673" y="3535381"/>
              <a:ext cx="237186" cy="164850"/>
            </a:xfrm>
            <a:custGeom>
              <a:avLst/>
              <a:gdLst/>
              <a:ahLst/>
              <a:cxnLst/>
              <a:rect l="l" t="t" r="r" b="b"/>
              <a:pathLst>
                <a:path w="10791" h="7500" extrusionOk="0">
                  <a:moveTo>
                    <a:pt x="1427" y="1"/>
                  </a:moveTo>
                  <a:cubicBezTo>
                    <a:pt x="997" y="1"/>
                    <a:pt x="525" y="79"/>
                    <a:pt x="0" y="253"/>
                  </a:cubicBezTo>
                  <a:cubicBezTo>
                    <a:pt x="683" y="6128"/>
                    <a:pt x="6593" y="7500"/>
                    <a:pt x="10359" y="7500"/>
                  </a:cubicBezTo>
                  <a:cubicBezTo>
                    <a:pt x="10506" y="7500"/>
                    <a:pt x="10650" y="7498"/>
                    <a:pt x="10790" y="7494"/>
                  </a:cubicBezTo>
                  <a:cubicBezTo>
                    <a:pt x="5786" y="6123"/>
                    <a:pt x="5218" y="1"/>
                    <a:pt x="1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2"/>
            <p:cNvSpPr/>
            <p:nvPr/>
          </p:nvSpPr>
          <p:spPr>
            <a:xfrm>
              <a:off x="4966162" y="3653282"/>
              <a:ext cx="122495" cy="110801"/>
            </a:xfrm>
            <a:custGeom>
              <a:avLst/>
              <a:gdLst/>
              <a:ahLst/>
              <a:cxnLst/>
              <a:rect l="l" t="t" r="r" b="b"/>
              <a:pathLst>
                <a:path w="5573" h="5041" extrusionOk="0">
                  <a:moveTo>
                    <a:pt x="1846" y="0"/>
                  </a:moveTo>
                  <a:cubicBezTo>
                    <a:pt x="1633" y="603"/>
                    <a:pt x="1526" y="1526"/>
                    <a:pt x="1846" y="1775"/>
                  </a:cubicBezTo>
                  <a:cubicBezTo>
                    <a:pt x="1815" y="1766"/>
                    <a:pt x="1777" y="1762"/>
                    <a:pt x="1735" y="1762"/>
                  </a:cubicBezTo>
                  <a:cubicBezTo>
                    <a:pt x="1243" y="1762"/>
                    <a:pt x="66" y="2291"/>
                    <a:pt x="0" y="2520"/>
                  </a:cubicBezTo>
                  <a:cubicBezTo>
                    <a:pt x="65" y="2748"/>
                    <a:pt x="1232" y="3243"/>
                    <a:pt x="1728" y="3243"/>
                  </a:cubicBezTo>
                  <a:cubicBezTo>
                    <a:pt x="1773" y="3243"/>
                    <a:pt x="1813" y="3239"/>
                    <a:pt x="1846" y="3230"/>
                  </a:cubicBezTo>
                  <a:lnTo>
                    <a:pt x="1846" y="3230"/>
                  </a:lnTo>
                  <a:cubicBezTo>
                    <a:pt x="1526" y="3478"/>
                    <a:pt x="1633" y="4401"/>
                    <a:pt x="1846" y="5040"/>
                  </a:cubicBezTo>
                  <a:cubicBezTo>
                    <a:pt x="1846" y="5040"/>
                    <a:pt x="3088" y="3549"/>
                    <a:pt x="5573" y="2982"/>
                  </a:cubicBezTo>
                  <a:lnTo>
                    <a:pt x="5573" y="2982"/>
                  </a:lnTo>
                  <a:cubicBezTo>
                    <a:pt x="5572" y="2982"/>
                    <a:pt x="4295" y="3017"/>
                    <a:pt x="3443" y="3230"/>
                  </a:cubicBezTo>
                  <a:cubicBezTo>
                    <a:pt x="3332" y="3253"/>
                    <a:pt x="3232" y="3264"/>
                    <a:pt x="3145" y="3264"/>
                  </a:cubicBezTo>
                  <a:cubicBezTo>
                    <a:pt x="2561" y="3264"/>
                    <a:pt x="2511" y="2798"/>
                    <a:pt x="3159" y="2520"/>
                  </a:cubicBezTo>
                  <a:cubicBezTo>
                    <a:pt x="2526" y="2219"/>
                    <a:pt x="2559" y="1764"/>
                    <a:pt x="3105" y="1764"/>
                  </a:cubicBezTo>
                  <a:cubicBezTo>
                    <a:pt x="3201" y="1764"/>
                    <a:pt x="3315" y="1778"/>
                    <a:pt x="3443" y="1810"/>
                  </a:cubicBezTo>
                  <a:cubicBezTo>
                    <a:pt x="4330" y="2023"/>
                    <a:pt x="5573" y="2059"/>
                    <a:pt x="5573" y="2059"/>
                  </a:cubicBezTo>
                  <a:cubicBezTo>
                    <a:pt x="3088" y="1455"/>
                    <a:pt x="1846" y="0"/>
                    <a:pt x="1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2"/>
            <p:cNvSpPr/>
            <p:nvPr/>
          </p:nvSpPr>
          <p:spPr>
            <a:xfrm>
              <a:off x="5107362" y="3692274"/>
              <a:ext cx="21870" cy="32003"/>
            </a:xfrm>
            <a:custGeom>
              <a:avLst/>
              <a:gdLst/>
              <a:ahLst/>
              <a:cxnLst/>
              <a:rect l="l" t="t" r="r" b="b"/>
              <a:pathLst>
                <a:path w="995" h="1456" extrusionOk="0">
                  <a:moveTo>
                    <a:pt x="497" y="1"/>
                  </a:moveTo>
                  <a:cubicBezTo>
                    <a:pt x="249" y="1"/>
                    <a:pt x="0" y="320"/>
                    <a:pt x="0" y="746"/>
                  </a:cubicBezTo>
                  <a:cubicBezTo>
                    <a:pt x="0" y="1137"/>
                    <a:pt x="249" y="1456"/>
                    <a:pt x="497" y="1456"/>
                  </a:cubicBezTo>
                  <a:cubicBezTo>
                    <a:pt x="781" y="1456"/>
                    <a:pt x="994" y="1137"/>
                    <a:pt x="994" y="746"/>
                  </a:cubicBezTo>
                  <a:cubicBezTo>
                    <a:pt x="994" y="320"/>
                    <a:pt x="781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5300061" y="3740652"/>
              <a:ext cx="198941" cy="237186"/>
            </a:xfrm>
            <a:custGeom>
              <a:avLst/>
              <a:gdLst/>
              <a:ahLst/>
              <a:cxnLst/>
              <a:rect l="l" t="t" r="r" b="b"/>
              <a:pathLst>
                <a:path w="9051" h="10791" extrusionOk="0">
                  <a:moveTo>
                    <a:pt x="107" y="0"/>
                  </a:moveTo>
                  <a:cubicBezTo>
                    <a:pt x="0" y="3727"/>
                    <a:pt x="1242" y="10080"/>
                    <a:pt x="7347" y="10790"/>
                  </a:cubicBezTo>
                  <a:cubicBezTo>
                    <a:pt x="9051" y="5644"/>
                    <a:pt x="1633" y="5573"/>
                    <a:pt x="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5088635" y="3740652"/>
              <a:ext cx="199732" cy="237186"/>
            </a:xfrm>
            <a:custGeom>
              <a:avLst/>
              <a:gdLst/>
              <a:ahLst/>
              <a:cxnLst/>
              <a:rect l="l" t="t" r="r" b="b"/>
              <a:pathLst>
                <a:path w="9087" h="10791" extrusionOk="0">
                  <a:moveTo>
                    <a:pt x="8945" y="0"/>
                  </a:moveTo>
                  <a:cubicBezTo>
                    <a:pt x="7419" y="5573"/>
                    <a:pt x="1" y="5644"/>
                    <a:pt x="1740" y="10790"/>
                  </a:cubicBezTo>
                  <a:cubicBezTo>
                    <a:pt x="7809" y="10080"/>
                    <a:pt x="9087" y="3727"/>
                    <a:pt x="89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5238429" y="3913833"/>
              <a:ext cx="110801" cy="122517"/>
            </a:xfrm>
            <a:custGeom>
              <a:avLst/>
              <a:gdLst/>
              <a:ahLst/>
              <a:cxnLst/>
              <a:rect l="l" t="t" r="r" b="b"/>
              <a:pathLst>
                <a:path w="5041" h="5574" extrusionOk="0">
                  <a:moveTo>
                    <a:pt x="2059" y="1"/>
                  </a:moveTo>
                  <a:lnTo>
                    <a:pt x="2059" y="1"/>
                  </a:lnTo>
                  <a:cubicBezTo>
                    <a:pt x="1455" y="2485"/>
                    <a:pt x="0" y="3727"/>
                    <a:pt x="0" y="3727"/>
                  </a:cubicBezTo>
                  <a:cubicBezTo>
                    <a:pt x="351" y="3844"/>
                    <a:pt x="787" y="3929"/>
                    <a:pt x="1150" y="3929"/>
                  </a:cubicBezTo>
                  <a:cubicBezTo>
                    <a:pt x="1449" y="3929"/>
                    <a:pt x="1698" y="3872"/>
                    <a:pt x="1810" y="3727"/>
                  </a:cubicBezTo>
                  <a:lnTo>
                    <a:pt x="1810" y="3727"/>
                  </a:lnTo>
                  <a:cubicBezTo>
                    <a:pt x="1704" y="4118"/>
                    <a:pt x="2272" y="5502"/>
                    <a:pt x="2520" y="5573"/>
                  </a:cubicBezTo>
                  <a:cubicBezTo>
                    <a:pt x="2769" y="5502"/>
                    <a:pt x="3372" y="4118"/>
                    <a:pt x="3230" y="3727"/>
                  </a:cubicBezTo>
                  <a:lnTo>
                    <a:pt x="3230" y="3727"/>
                  </a:lnTo>
                  <a:cubicBezTo>
                    <a:pt x="3358" y="3872"/>
                    <a:pt x="3617" y="3929"/>
                    <a:pt x="3917" y="3929"/>
                  </a:cubicBezTo>
                  <a:cubicBezTo>
                    <a:pt x="4282" y="3929"/>
                    <a:pt x="4709" y="3844"/>
                    <a:pt x="5040" y="3727"/>
                  </a:cubicBezTo>
                  <a:cubicBezTo>
                    <a:pt x="5040" y="3727"/>
                    <a:pt x="3585" y="2485"/>
                    <a:pt x="2982" y="1"/>
                  </a:cubicBezTo>
                  <a:lnTo>
                    <a:pt x="2982" y="1"/>
                  </a:lnTo>
                  <a:cubicBezTo>
                    <a:pt x="2982" y="1"/>
                    <a:pt x="3017" y="1279"/>
                    <a:pt x="3230" y="2130"/>
                  </a:cubicBezTo>
                  <a:cubicBezTo>
                    <a:pt x="3332" y="2617"/>
                    <a:pt x="3201" y="2884"/>
                    <a:pt x="3005" y="2884"/>
                  </a:cubicBezTo>
                  <a:cubicBezTo>
                    <a:pt x="2857" y="2884"/>
                    <a:pt x="2672" y="2734"/>
                    <a:pt x="2520" y="2414"/>
                  </a:cubicBezTo>
                  <a:cubicBezTo>
                    <a:pt x="2368" y="2734"/>
                    <a:pt x="2183" y="2884"/>
                    <a:pt x="2036" y="2884"/>
                  </a:cubicBezTo>
                  <a:cubicBezTo>
                    <a:pt x="1839" y="2884"/>
                    <a:pt x="1709" y="2617"/>
                    <a:pt x="1810" y="2130"/>
                  </a:cubicBezTo>
                  <a:cubicBezTo>
                    <a:pt x="2023" y="1279"/>
                    <a:pt x="2059" y="1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5278213" y="3873280"/>
              <a:ext cx="32003" cy="21848"/>
            </a:xfrm>
            <a:custGeom>
              <a:avLst/>
              <a:gdLst/>
              <a:ahLst/>
              <a:cxnLst/>
              <a:rect l="l" t="t" r="r" b="b"/>
              <a:pathLst>
                <a:path w="1456" h="994" extrusionOk="0">
                  <a:moveTo>
                    <a:pt x="710" y="0"/>
                  </a:moveTo>
                  <a:cubicBezTo>
                    <a:pt x="320" y="0"/>
                    <a:pt x="0" y="213"/>
                    <a:pt x="0" y="497"/>
                  </a:cubicBezTo>
                  <a:cubicBezTo>
                    <a:pt x="0" y="745"/>
                    <a:pt x="320" y="994"/>
                    <a:pt x="710" y="994"/>
                  </a:cubicBezTo>
                  <a:cubicBezTo>
                    <a:pt x="1101" y="994"/>
                    <a:pt x="1456" y="745"/>
                    <a:pt x="1456" y="497"/>
                  </a:cubicBezTo>
                  <a:cubicBezTo>
                    <a:pt x="1456" y="213"/>
                    <a:pt x="1101" y="0"/>
                    <a:pt x="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5326569" y="3535381"/>
              <a:ext cx="237186" cy="164850"/>
            </a:xfrm>
            <a:custGeom>
              <a:avLst/>
              <a:gdLst/>
              <a:ahLst/>
              <a:cxnLst/>
              <a:rect l="l" t="t" r="r" b="b"/>
              <a:pathLst>
                <a:path w="10791" h="7500" extrusionOk="0">
                  <a:moveTo>
                    <a:pt x="9354" y="1"/>
                  </a:moveTo>
                  <a:cubicBezTo>
                    <a:pt x="5538" y="1"/>
                    <a:pt x="4973" y="6123"/>
                    <a:pt x="1" y="7494"/>
                  </a:cubicBezTo>
                  <a:cubicBezTo>
                    <a:pt x="140" y="7498"/>
                    <a:pt x="283" y="7500"/>
                    <a:pt x="429" y="7500"/>
                  </a:cubicBezTo>
                  <a:cubicBezTo>
                    <a:pt x="4162" y="7500"/>
                    <a:pt x="10073" y="6128"/>
                    <a:pt x="10791" y="253"/>
                  </a:cubicBezTo>
                  <a:cubicBezTo>
                    <a:pt x="10263" y="79"/>
                    <a:pt x="9787" y="1"/>
                    <a:pt x="93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5326569" y="3717024"/>
              <a:ext cx="237186" cy="164366"/>
            </a:xfrm>
            <a:custGeom>
              <a:avLst/>
              <a:gdLst/>
              <a:ahLst/>
              <a:cxnLst/>
              <a:rect l="l" t="t" r="r" b="b"/>
              <a:pathLst>
                <a:path w="10791" h="7478" extrusionOk="0">
                  <a:moveTo>
                    <a:pt x="542" y="0"/>
                  </a:moveTo>
                  <a:cubicBezTo>
                    <a:pt x="356" y="0"/>
                    <a:pt x="176" y="4"/>
                    <a:pt x="1" y="11"/>
                  </a:cubicBezTo>
                  <a:cubicBezTo>
                    <a:pt x="4963" y="1378"/>
                    <a:pt x="5535" y="7478"/>
                    <a:pt x="9330" y="7478"/>
                  </a:cubicBezTo>
                  <a:cubicBezTo>
                    <a:pt x="9770" y="7478"/>
                    <a:pt x="10253" y="7396"/>
                    <a:pt x="10791" y="7216"/>
                  </a:cubicBezTo>
                  <a:cubicBezTo>
                    <a:pt x="10081" y="1434"/>
                    <a:pt x="4281" y="0"/>
                    <a:pt x="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5498980" y="3653282"/>
              <a:ext cx="123286" cy="110801"/>
            </a:xfrm>
            <a:custGeom>
              <a:avLst/>
              <a:gdLst/>
              <a:ahLst/>
              <a:cxnLst/>
              <a:rect l="l" t="t" r="r" b="b"/>
              <a:pathLst>
                <a:path w="5609" h="5041" extrusionOk="0">
                  <a:moveTo>
                    <a:pt x="3728" y="0"/>
                  </a:moveTo>
                  <a:cubicBezTo>
                    <a:pt x="3728" y="0"/>
                    <a:pt x="2485" y="1455"/>
                    <a:pt x="1" y="2059"/>
                  </a:cubicBezTo>
                  <a:cubicBezTo>
                    <a:pt x="1" y="2059"/>
                    <a:pt x="1279" y="2023"/>
                    <a:pt x="2130" y="1810"/>
                  </a:cubicBezTo>
                  <a:cubicBezTo>
                    <a:pt x="2247" y="1786"/>
                    <a:pt x="2351" y="1775"/>
                    <a:pt x="2443" y="1775"/>
                  </a:cubicBezTo>
                  <a:cubicBezTo>
                    <a:pt x="3023" y="1775"/>
                    <a:pt x="3093" y="2214"/>
                    <a:pt x="2450" y="2520"/>
                  </a:cubicBezTo>
                  <a:cubicBezTo>
                    <a:pt x="3098" y="2798"/>
                    <a:pt x="3022" y="3264"/>
                    <a:pt x="2430" y="3264"/>
                  </a:cubicBezTo>
                  <a:cubicBezTo>
                    <a:pt x="2342" y="3264"/>
                    <a:pt x="2242" y="3253"/>
                    <a:pt x="2130" y="3230"/>
                  </a:cubicBezTo>
                  <a:cubicBezTo>
                    <a:pt x="1279" y="3017"/>
                    <a:pt x="1" y="2982"/>
                    <a:pt x="1" y="2982"/>
                  </a:cubicBezTo>
                  <a:lnTo>
                    <a:pt x="1" y="2982"/>
                  </a:lnTo>
                  <a:cubicBezTo>
                    <a:pt x="2485" y="3585"/>
                    <a:pt x="3728" y="5040"/>
                    <a:pt x="3728" y="5040"/>
                  </a:cubicBezTo>
                  <a:cubicBezTo>
                    <a:pt x="3976" y="4401"/>
                    <a:pt x="4083" y="3478"/>
                    <a:pt x="3728" y="3230"/>
                  </a:cubicBezTo>
                  <a:lnTo>
                    <a:pt x="3728" y="3230"/>
                  </a:lnTo>
                  <a:cubicBezTo>
                    <a:pt x="3760" y="3239"/>
                    <a:pt x="3800" y="3243"/>
                    <a:pt x="3846" y="3243"/>
                  </a:cubicBezTo>
                  <a:cubicBezTo>
                    <a:pt x="4342" y="3243"/>
                    <a:pt x="5511" y="2748"/>
                    <a:pt x="5609" y="2520"/>
                  </a:cubicBezTo>
                  <a:cubicBezTo>
                    <a:pt x="5513" y="2297"/>
                    <a:pt x="4390" y="1789"/>
                    <a:pt x="3878" y="1789"/>
                  </a:cubicBezTo>
                  <a:cubicBezTo>
                    <a:pt x="3819" y="1789"/>
                    <a:pt x="3768" y="1796"/>
                    <a:pt x="3728" y="1810"/>
                  </a:cubicBezTo>
                  <a:cubicBezTo>
                    <a:pt x="4083" y="1526"/>
                    <a:pt x="3976" y="603"/>
                    <a:pt x="3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5458427" y="3692274"/>
              <a:ext cx="21870" cy="32003"/>
            </a:xfrm>
            <a:custGeom>
              <a:avLst/>
              <a:gdLst/>
              <a:ahLst/>
              <a:cxnLst/>
              <a:rect l="l" t="t" r="r" b="b"/>
              <a:pathLst>
                <a:path w="995" h="1456" extrusionOk="0">
                  <a:moveTo>
                    <a:pt x="497" y="1"/>
                  </a:moveTo>
                  <a:cubicBezTo>
                    <a:pt x="213" y="1"/>
                    <a:pt x="0" y="356"/>
                    <a:pt x="0" y="746"/>
                  </a:cubicBezTo>
                  <a:cubicBezTo>
                    <a:pt x="0" y="1137"/>
                    <a:pt x="213" y="1456"/>
                    <a:pt x="497" y="1456"/>
                  </a:cubicBezTo>
                  <a:cubicBezTo>
                    <a:pt x="781" y="1456"/>
                    <a:pt x="994" y="1137"/>
                    <a:pt x="994" y="746"/>
                  </a:cubicBezTo>
                  <a:cubicBezTo>
                    <a:pt x="994" y="356"/>
                    <a:pt x="781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5265728" y="3680581"/>
              <a:ext cx="56181" cy="56181"/>
            </a:xfrm>
            <a:custGeom>
              <a:avLst/>
              <a:gdLst/>
              <a:ahLst/>
              <a:cxnLst/>
              <a:rect l="l" t="t" r="r" b="b"/>
              <a:pathLst>
                <a:path w="2556" h="2556" extrusionOk="0">
                  <a:moveTo>
                    <a:pt x="1278" y="0"/>
                  </a:moveTo>
                  <a:cubicBezTo>
                    <a:pt x="1101" y="604"/>
                    <a:pt x="639" y="1101"/>
                    <a:pt x="1" y="1278"/>
                  </a:cubicBezTo>
                  <a:cubicBezTo>
                    <a:pt x="639" y="1456"/>
                    <a:pt x="1101" y="1952"/>
                    <a:pt x="1278" y="2556"/>
                  </a:cubicBezTo>
                  <a:cubicBezTo>
                    <a:pt x="1456" y="1952"/>
                    <a:pt x="1953" y="1456"/>
                    <a:pt x="2556" y="1278"/>
                  </a:cubicBezTo>
                  <a:cubicBezTo>
                    <a:pt x="1953" y="1101"/>
                    <a:pt x="1456" y="604"/>
                    <a:pt x="1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12"/>
          <p:cNvGrpSpPr/>
          <p:nvPr/>
        </p:nvGrpSpPr>
        <p:grpSpPr>
          <a:xfrm>
            <a:off x="8517196" y="179269"/>
            <a:ext cx="509859" cy="509810"/>
            <a:chOff x="4966162" y="3380224"/>
            <a:chExt cx="656104" cy="656126"/>
          </a:xfrm>
        </p:grpSpPr>
        <p:sp>
          <p:nvSpPr>
            <p:cNvPr id="151" name="Google Shape;151;p12"/>
            <p:cNvSpPr/>
            <p:nvPr/>
          </p:nvSpPr>
          <p:spPr>
            <a:xfrm>
              <a:off x="5088635" y="3438735"/>
              <a:ext cx="199732" cy="237186"/>
            </a:xfrm>
            <a:custGeom>
              <a:avLst/>
              <a:gdLst/>
              <a:ahLst/>
              <a:cxnLst/>
              <a:rect l="l" t="t" r="r" b="b"/>
              <a:pathLst>
                <a:path w="9087" h="10791" extrusionOk="0">
                  <a:moveTo>
                    <a:pt x="1740" y="1"/>
                  </a:moveTo>
                  <a:lnTo>
                    <a:pt x="1740" y="1"/>
                  </a:lnTo>
                  <a:cubicBezTo>
                    <a:pt x="1" y="5183"/>
                    <a:pt x="7419" y="5254"/>
                    <a:pt x="8945" y="10790"/>
                  </a:cubicBezTo>
                  <a:cubicBezTo>
                    <a:pt x="9087" y="7099"/>
                    <a:pt x="7809" y="746"/>
                    <a:pt x="1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2"/>
            <p:cNvSpPr/>
            <p:nvPr/>
          </p:nvSpPr>
          <p:spPr>
            <a:xfrm>
              <a:off x="5300061" y="3438735"/>
              <a:ext cx="198941" cy="237186"/>
            </a:xfrm>
            <a:custGeom>
              <a:avLst/>
              <a:gdLst/>
              <a:ahLst/>
              <a:cxnLst/>
              <a:rect l="l" t="t" r="r" b="b"/>
              <a:pathLst>
                <a:path w="9051" h="10791" extrusionOk="0">
                  <a:moveTo>
                    <a:pt x="7347" y="1"/>
                  </a:moveTo>
                  <a:lnTo>
                    <a:pt x="7347" y="1"/>
                  </a:lnTo>
                  <a:cubicBezTo>
                    <a:pt x="1242" y="746"/>
                    <a:pt x="0" y="7099"/>
                    <a:pt x="107" y="10790"/>
                  </a:cubicBezTo>
                  <a:cubicBezTo>
                    <a:pt x="1633" y="5254"/>
                    <a:pt x="9051" y="5183"/>
                    <a:pt x="7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2"/>
            <p:cNvSpPr/>
            <p:nvPr/>
          </p:nvSpPr>
          <p:spPr>
            <a:xfrm>
              <a:off x="5238429" y="3380224"/>
              <a:ext cx="110801" cy="123286"/>
            </a:xfrm>
            <a:custGeom>
              <a:avLst/>
              <a:gdLst/>
              <a:ahLst/>
              <a:cxnLst/>
              <a:rect l="l" t="t" r="r" b="b"/>
              <a:pathLst>
                <a:path w="5041" h="5609" extrusionOk="0">
                  <a:moveTo>
                    <a:pt x="2520" y="1"/>
                  </a:moveTo>
                  <a:cubicBezTo>
                    <a:pt x="2272" y="107"/>
                    <a:pt x="1704" y="1491"/>
                    <a:pt x="1810" y="1882"/>
                  </a:cubicBezTo>
                  <a:cubicBezTo>
                    <a:pt x="1697" y="1720"/>
                    <a:pt x="1443" y="1654"/>
                    <a:pt x="1139" y="1654"/>
                  </a:cubicBezTo>
                  <a:cubicBezTo>
                    <a:pt x="778" y="1654"/>
                    <a:pt x="347" y="1747"/>
                    <a:pt x="0" y="1882"/>
                  </a:cubicBezTo>
                  <a:cubicBezTo>
                    <a:pt x="0" y="1882"/>
                    <a:pt x="1491" y="3124"/>
                    <a:pt x="2059" y="5608"/>
                  </a:cubicBezTo>
                  <a:cubicBezTo>
                    <a:pt x="2059" y="5608"/>
                    <a:pt x="2023" y="4331"/>
                    <a:pt x="1810" y="3479"/>
                  </a:cubicBezTo>
                  <a:cubicBezTo>
                    <a:pt x="1708" y="2989"/>
                    <a:pt x="1853" y="2711"/>
                    <a:pt x="2055" y="2711"/>
                  </a:cubicBezTo>
                  <a:cubicBezTo>
                    <a:pt x="2204" y="2711"/>
                    <a:pt x="2384" y="2863"/>
                    <a:pt x="2520" y="3195"/>
                  </a:cubicBezTo>
                  <a:cubicBezTo>
                    <a:pt x="2671" y="2863"/>
                    <a:pt x="2861" y="2711"/>
                    <a:pt x="3012" y="2711"/>
                  </a:cubicBezTo>
                  <a:cubicBezTo>
                    <a:pt x="3217" y="2711"/>
                    <a:pt x="3353" y="2989"/>
                    <a:pt x="3230" y="3479"/>
                  </a:cubicBezTo>
                  <a:cubicBezTo>
                    <a:pt x="3017" y="4331"/>
                    <a:pt x="2982" y="5608"/>
                    <a:pt x="2982" y="5608"/>
                  </a:cubicBezTo>
                  <a:cubicBezTo>
                    <a:pt x="3585" y="3124"/>
                    <a:pt x="5040" y="1882"/>
                    <a:pt x="5040" y="1882"/>
                  </a:cubicBezTo>
                  <a:cubicBezTo>
                    <a:pt x="4713" y="1747"/>
                    <a:pt x="4291" y="1654"/>
                    <a:pt x="3934" y="1654"/>
                  </a:cubicBezTo>
                  <a:cubicBezTo>
                    <a:pt x="3633" y="1654"/>
                    <a:pt x="3379" y="1720"/>
                    <a:pt x="3266" y="1882"/>
                  </a:cubicBezTo>
                  <a:cubicBezTo>
                    <a:pt x="3372" y="1491"/>
                    <a:pt x="2769" y="107"/>
                    <a:pt x="2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2"/>
            <p:cNvSpPr/>
            <p:nvPr/>
          </p:nvSpPr>
          <p:spPr>
            <a:xfrm>
              <a:off x="5278213" y="3522215"/>
              <a:ext cx="32003" cy="21870"/>
            </a:xfrm>
            <a:custGeom>
              <a:avLst/>
              <a:gdLst/>
              <a:ahLst/>
              <a:cxnLst/>
              <a:rect l="l" t="t" r="r" b="b"/>
              <a:pathLst>
                <a:path w="1456" h="995" extrusionOk="0">
                  <a:moveTo>
                    <a:pt x="710" y="0"/>
                  </a:moveTo>
                  <a:cubicBezTo>
                    <a:pt x="320" y="0"/>
                    <a:pt x="0" y="213"/>
                    <a:pt x="0" y="497"/>
                  </a:cubicBezTo>
                  <a:cubicBezTo>
                    <a:pt x="0" y="781"/>
                    <a:pt x="320" y="994"/>
                    <a:pt x="710" y="994"/>
                  </a:cubicBezTo>
                  <a:cubicBezTo>
                    <a:pt x="1101" y="994"/>
                    <a:pt x="1456" y="781"/>
                    <a:pt x="1456" y="497"/>
                  </a:cubicBezTo>
                  <a:cubicBezTo>
                    <a:pt x="1456" y="213"/>
                    <a:pt x="1101" y="0"/>
                    <a:pt x="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2"/>
            <p:cNvSpPr/>
            <p:nvPr/>
          </p:nvSpPr>
          <p:spPr>
            <a:xfrm>
              <a:off x="5024673" y="3717024"/>
              <a:ext cx="237186" cy="164366"/>
            </a:xfrm>
            <a:custGeom>
              <a:avLst/>
              <a:gdLst/>
              <a:ahLst/>
              <a:cxnLst/>
              <a:rect l="l" t="t" r="r" b="b"/>
              <a:pathLst>
                <a:path w="10791" h="7478" extrusionOk="0">
                  <a:moveTo>
                    <a:pt x="10244" y="0"/>
                  </a:moveTo>
                  <a:cubicBezTo>
                    <a:pt x="6474" y="0"/>
                    <a:pt x="677" y="1434"/>
                    <a:pt x="0" y="7216"/>
                  </a:cubicBezTo>
                  <a:cubicBezTo>
                    <a:pt x="535" y="7396"/>
                    <a:pt x="1014" y="7478"/>
                    <a:pt x="1451" y="7478"/>
                  </a:cubicBezTo>
                  <a:cubicBezTo>
                    <a:pt x="5221" y="7478"/>
                    <a:pt x="5796" y="1378"/>
                    <a:pt x="10790" y="11"/>
                  </a:cubicBezTo>
                  <a:cubicBezTo>
                    <a:pt x="10614" y="4"/>
                    <a:pt x="10431" y="0"/>
                    <a:pt x="10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2"/>
            <p:cNvSpPr/>
            <p:nvPr/>
          </p:nvSpPr>
          <p:spPr>
            <a:xfrm>
              <a:off x="5024673" y="3535381"/>
              <a:ext cx="237186" cy="164850"/>
            </a:xfrm>
            <a:custGeom>
              <a:avLst/>
              <a:gdLst/>
              <a:ahLst/>
              <a:cxnLst/>
              <a:rect l="l" t="t" r="r" b="b"/>
              <a:pathLst>
                <a:path w="10791" h="7500" extrusionOk="0">
                  <a:moveTo>
                    <a:pt x="1427" y="1"/>
                  </a:moveTo>
                  <a:cubicBezTo>
                    <a:pt x="997" y="1"/>
                    <a:pt x="525" y="79"/>
                    <a:pt x="0" y="253"/>
                  </a:cubicBezTo>
                  <a:cubicBezTo>
                    <a:pt x="683" y="6128"/>
                    <a:pt x="6593" y="7500"/>
                    <a:pt x="10359" y="7500"/>
                  </a:cubicBezTo>
                  <a:cubicBezTo>
                    <a:pt x="10506" y="7500"/>
                    <a:pt x="10650" y="7498"/>
                    <a:pt x="10790" y="7494"/>
                  </a:cubicBezTo>
                  <a:cubicBezTo>
                    <a:pt x="5786" y="6123"/>
                    <a:pt x="5218" y="1"/>
                    <a:pt x="1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2"/>
            <p:cNvSpPr/>
            <p:nvPr/>
          </p:nvSpPr>
          <p:spPr>
            <a:xfrm>
              <a:off x="4966162" y="3653282"/>
              <a:ext cx="122495" cy="110801"/>
            </a:xfrm>
            <a:custGeom>
              <a:avLst/>
              <a:gdLst/>
              <a:ahLst/>
              <a:cxnLst/>
              <a:rect l="l" t="t" r="r" b="b"/>
              <a:pathLst>
                <a:path w="5573" h="5041" extrusionOk="0">
                  <a:moveTo>
                    <a:pt x="1846" y="0"/>
                  </a:moveTo>
                  <a:cubicBezTo>
                    <a:pt x="1633" y="603"/>
                    <a:pt x="1526" y="1526"/>
                    <a:pt x="1846" y="1775"/>
                  </a:cubicBezTo>
                  <a:cubicBezTo>
                    <a:pt x="1815" y="1766"/>
                    <a:pt x="1777" y="1762"/>
                    <a:pt x="1735" y="1762"/>
                  </a:cubicBezTo>
                  <a:cubicBezTo>
                    <a:pt x="1243" y="1762"/>
                    <a:pt x="66" y="2291"/>
                    <a:pt x="0" y="2520"/>
                  </a:cubicBezTo>
                  <a:cubicBezTo>
                    <a:pt x="65" y="2748"/>
                    <a:pt x="1232" y="3243"/>
                    <a:pt x="1728" y="3243"/>
                  </a:cubicBezTo>
                  <a:cubicBezTo>
                    <a:pt x="1773" y="3243"/>
                    <a:pt x="1813" y="3239"/>
                    <a:pt x="1846" y="3230"/>
                  </a:cubicBezTo>
                  <a:lnTo>
                    <a:pt x="1846" y="3230"/>
                  </a:lnTo>
                  <a:cubicBezTo>
                    <a:pt x="1526" y="3478"/>
                    <a:pt x="1633" y="4401"/>
                    <a:pt x="1846" y="5040"/>
                  </a:cubicBezTo>
                  <a:cubicBezTo>
                    <a:pt x="1846" y="5040"/>
                    <a:pt x="3088" y="3549"/>
                    <a:pt x="5573" y="2982"/>
                  </a:cubicBezTo>
                  <a:lnTo>
                    <a:pt x="5573" y="2982"/>
                  </a:lnTo>
                  <a:cubicBezTo>
                    <a:pt x="5572" y="2982"/>
                    <a:pt x="4295" y="3017"/>
                    <a:pt x="3443" y="3230"/>
                  </a:cubicBezTo>
                  <a:cubicBezTo>
                    <a:pt x="3332" y="3253"/>
                    <a:pt x="3232" y="3264"/>
                    <a:pt x="3145" y="3264"/>
                  </a:cubicBezTo>
                  <a:cubicBezTo>
                    <a:pt x="2561" y="3264"/>
                    <a:pt x="2511" y="2798"/>
                    <a:pt x="3159" y="2520"/>
                  </a:cubicBezTo>
                  <a:cubicBezTo>
                    <a:pt x="2526" y="2219"/>
                    <a:pt x="2559" y="1764"/>
                    <a:pt x="3105" y="1764"/>
                  </a:cubicBezTo>
                  <a:cubicBezTo>
                    <a:pt x="3201" y="1764"/>
                    <a:pt x="3315" y="1778"/>
                    <a:pt x="3443" y="1810"/>
                  </a:cubicBezTo>
                  <a:cubicBezTo>
                    <a:pt x="4330" y="2023"/>
                    <a:pt x="5573" y="2059"/>
                    <a:pt x="5573" y="2059"/>
                  </a:cubicBezTo>
                  <a:cubicBezTo>
                    <a:pt x="3088" y="1455"/>
                    <a:pt x="1846" y="0"/>
                    <a:pt x="1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2"/>
            <p:cNvSpPr/>
            <p:nvPr/>
          </p:nvSpPr>
          <p:spPr>
            <a:xfrm>
              <a:off x="5107362" y="3692274"/>
              <a:ext cx="21870" cy="32003"/>
            </a:xfrm>
            <a:custGeom>
              <a:avLst/>
              <a:gdLst/>
              <a:ahLst/>
              <a:cxnLst/>
              <a:rect l="l" t="t" r="r" b="b"/>
              <a:pathLst>
                <a:path w="995" h="1456" extrusionOk="0">
                  <a:moveTo>
                    <a:pt x="497" y="1"/>
                  </a:moveTo>
                  <a:cubicBezTo>
                    <a:pt x="249" y="1"/>
                    <a:pt x="0" y="320"/>
                    <a:pt x="0" y="746"/>
                  </a:cubicBezTo>
                  <a:cubicBezTo>
                    <a:pt x="0" y="1137"/>
                    <a:pt x="249" y="1456"/>
                    <a:pt x="497" y="1456"/>
                  </a:cubicBezTo>
                  <a:cubicBezTo>
                    <a:pt x="781" y="1456"/>
                    <a:pt x="994" y="1137"/>
                    <a:pt x="994" y="746"/>
                  </a:cubicBezTo>
                  <a:cubicBezTo>
                    <a:pt x="994" y="320"/>
                    <a:pt x="781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2"/>
            <p:cNvSpPr/>
            <p:nvPr/>
          </p:nvSpPr>
          <p:spPr>
            <a:xfrm>
              <a:off x="5300061" y="3740652"/>
              <a:ext cx="198941" cy="237186"/>
            </a:xfrm>
            <a:custGeom>
              <a:avLst/>
              <a:gdLst/>
              <a:ahLst/>
              <a:cxnLst/>
              <a:rect l="l" t="t" r="r" b="b"/>
              <a:pathLst>
                <a:path w="9051" h="10791" extrusionOk="0">
                  <a:moveTo>
                    <a:pt x="107" y="0"/>
                  </a:moveTo>
                  <a:cubicBezTo>
                    <a:pt x="0" y="3727"/>
                    <a:pt x="1242" y="10080"/>
                    <a:pt x="7347" y="10790"/>
                  </a:cubicBezTo>
                  <a:cubicBezTo>
                    <a:pt x="9051" y="5644"/>
                    <a:pt x="1633" y="5573"/>
                    <a:pt x="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2"/>
            <p:cNvSpPr/>
            <p:nvPr/>
          </p:nvSpPr>
          <p:spPr>
            <a:xfrm>
              <a:off x="5088635" y="3740652"/>
              <a:ext cx="199732" cy="237186"/>
            </a:xfrm>
            <a:custGeom>
              <a:avLst/>
              <a:gdLst/>
              <a:ahLst/>
              <a:cxnLst/>
              <a:rect l="l" t="t" r="r" b="b"/>
              <a:pathLst>
                <a:path w="9087" h="10791" extrusionOk="0">
                  <a:moveTo>
                    <a:pt x="8945" y="0"/>
                  </a:moveTo>
                  <a:cubicBezTo>
                    <a:pt x="7419" y="5573"/>
                    <a:pt x="1" y="5644"/>
                    <a:pt x="1740" y="10790"/>
                  </a:cubicBezTo>
                  <a:cubicBezTo>
                    <a:pt x="7809" y="10080"/>
                    <a:pt x="9087" y="3727"/>
                    <a:pt x="89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2"/>
            <p:cNvSpPr/>
            <p:nvPr/>
          </p:nvSpPr>
          <p:spPr>
            <a:xfrm>
              <a:off x="5238429" y="3913833"/>
              <a:ext cx="110801" cy="122517"/>
            </a:xfrm>
            <a:custGeom>
              <a:avLst/>
              <a:gdLst/>
              <a:ahLst/>
              <a:cxnLst/>
              <a:rect l="l" t="t" r="r" b="b"/>
              <a:pathLst>
                <a:path w="5041" h="5574" extrusionOk="0">
                  <a:moveTo>
                    <a:pt x="2059" y="1"/>
                  </a:moveTo>
                  <a:lnTo>
                    <a:pt x="2059" y="1"/>
                  </a:lnTo>
                  <a:cubicBezTo>
                    <a:pt x="1455" y="2485"/>
                    <a:pt x="0" y="3727"/>
                    <a:pt x="0" y="3727"/>
                  </a:cubicBezTo>
                  <a:cubicBezTo>
                    <a:pt x="351" y="3844"/>
                    <a:pt x="787" y="3929"/>
                    <a:pt x="1150" y="3929"/>
                  </a:cubicBezTo>
                  <a:cubicBezTo>
                    <a:pt x="1449" y="3929"/>
                    <a:pt x="1698" y="3872"/>
                    <a:pt x="1810" y="3727"/>
                  </a:cubicBezTo>
                  <a:lnTo>
                    <a:pt x="1810" y="3727"/>
                  </a:lnTo>
                  <a:cubicBezTo>
                    <a:pt x="1704" y="4118"/>
                    <a:pt x="2272" y="5502"/>
                    <a:pt x="2520" y="5573"/>
                  </a:cubicBezTo>
                  <a:cubicBezTo>
                    <a:pt x="2769" y="5502"/>
                    <a:pt x="3372" y="4118"/>
                    <a:pt x="3230" y="3727"/>
                  </a:cubicBezTo>
                  <a:lnTo>
                    <a:pt x="3230" y="3727"/>
                  </a:lnTo>
                  <a:cubicBezTo>
                    <a:pt x="3358" y="3872"/>
                    <a:pt x="3617" y="3929"/>
                    <a:pt x="3917" y="3929"/>
                  </a:cubicBezTo>
                  <a:cubicBezTo>
                    <a:pt x="4282" y="3929"/>
                    <a:pt x="4709" y="3844"/>
                    <a:pt x="5040" y="3727"/>
                  </a:cubicBezTo>
                  <a:cubicBezTo>
                    <a:pt x="5040" y="3727"/>
                    <a:pt x="3585" y="2485"/>
                    <a:pt x="2982" y="1"/>
                  </a:cubicBezTo>
                  <a:lnTo>
                    <a:pt x="2982" y="1"/>
                  </a:lnTo>
                  <a:cubicBezTo>
                    <a:pt x="2982" y="1"/>
                    <a:pt x="3017" y="1279"/>
                    <a:pt x="3230" y="2130"/>
                  </a:cubicBezTo>
                  <a:cubicBezTo>
                    <a:pt x="3332" y="2617"/>
                    <a:pt x="3201" y="2884"/>
                    <a:pt x="3005" y="2884"/>
                  </a:cubicBezTo>
                  <a:cubicBezTo>
                    <a:pt x="2857" y="2884"/>
                    <a:pt x="2672" y="2734"/>
                    <a:pt x="2520" y="2414"/>
                  </a:cubicBezTo>
                  <a:cubicBezTo>
                    <a:pt x="2368" y="2734"/>
                    <a:pt x="2183" y="2884"/>
                    <a:pt x="2036" y="2884"/>
                  </a:cubicBezTo>
                  <a:cubicBezTo>
                    <a:pt x="1839" y="2884"/>
                    <a:pt x="1709" y="2617"/>
                    <a:pt x="1810" y="2130"/>
                  </a:cubicBezTo>
                  <a:cubicBezTo>
                    <a:pt x="2023" y="1279"/>
                    <a:pt x="2059" y="1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2"/>
            <p:cNvSpPr/>
            <p:nvPr/>
          </p:nvSpPr>
          <p:spPr>
            <a:xfrm>
              <a:off x="5278213" y="3873280"/>
              <a:ext cx="32003" cy="21848"/>
            </a:xfrm>
            <a:custGeom>
              <a:avLst/>
              <a:gdLst/>
              <a:ahLst/>
              <a:cxnLst/>
              <a:rect l="l" t="t" r="r" b="b"/>
              <a:pathLst>
                <a:path w="1456" h="994" extrusionOk="0">
                  <a:moveTo>
                    <a:pt x="710" y="0"/>
                  </a:moveTo>
                  <a:cubicBezTo>
                    <a:pt x="320" y="0"/>
                    <a:pt x="0" y="213"/>
                    <a:pt x="0" y="497"/>
                  </a:cubicBezTo>
                  <a:cubicBezTo>
                    <a:pt x="0" y="745"/>
                    <a:pt x="320" y="994"/>
                    <a:pt x="710" y="994"/>
                  </a:cubicBezTo>
                  <a:cubicBezTo>
                    <a:pt x="1101" y="994"/>
                    <a:pt x="1456" y="745"/>
                    <a:pt x="1456" y="497"/>
                  </a:cubicBezTo>
                  <a:cubicBezTo>
                    <a:pt x="1456" y="213"/>
                    <a:pt x="1101" y="0"/>
                    <a:pt x="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2"/>
            <p:cNvSpPr/>
            <p:nvPr/>
          </p:nvSpPr>
          <p:spPr>
            <a:xfrm>
              <a:off x="5326569" y="3535381"/>
              <a:ext cx="237186" cy="164850"/>
            </a:xfrm>
            <a:custGeom>
              <a:avLst/>
              <a:gdLst/>
              <a:ahLst/>
              <a:cxnLst/>
              <a:rect l="l" t="t" r="r" b="b"/>
              <a:pathLst>
                <a:path w="10791" h="7500" extrusionOk="0">
                  <a:moveTo>
                    <a:pt x="9354" y="1"/>
                  </a:moveTo>
                  <a:cubicBezTo>
                    <a:pt x="5538" y="1"/>
                    <a:pt x="4973" y="6123"/>
                    <a:pt x="1" y="7494"/>
                  </a:cubicBezTo>
                  <a:cubicBezTo>
                    <a:pt x="140" y="7498"/>
                    <a:pt x="283" y="7500"/>
                    <a:pt x="429" y="7500"/>
                  </a:cubicBezTo>
                  <a:cubicBezTo>
                    <a:pt x="4162" y="7500"/>
                    <a:pt x="10073" y="6128"/>
                    <a:pt x="10791" y="253"/>
                  </a:cubicBezTo>
                  <a:cubicBezTo>
                    <a:pt x="10263" y="79"/>
                    <a:pt x="9787" y="1"/>
                    <a:pt x="93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2"/>
            <p:cNvSpPr/>
            <p:nvPr/>
          </p:nvSpPr>
          <p:spPr>
            <a:xfrm>
              <a:off x="5326569" y="3717024"/>
              <a:ext cx="237186" cy="164366"/>
            </a:xfrm>
            <a:custGeom>
              <a:avLst/>
              <a:gdLst/>
              <a:ahLst/>
              <a:cxnLst/>
              <a:rect l="l" t="t" r="r" b="b"/>
              <a:pathLst>
                <a:path w="10791" h="7478" extrusionOk="0">
                  <a:moveTo>
                    <a:pt x="542" y="0"/>
                  </a:moveTo>
                  <a:cubicBezTo>
                    <a:pt x="356" y="0"/>
                    <a:pt x="176" y="4"/>
                    <a:pt x="1" y="11"/>
                  </a:cubicBezTo>
                  <a:cubicBezTo>
                    <a:pt x="4963" y="1378"/>
                    <a:pt x="5535" y="7478"/>
                    <a:pt x="9330" y="7478"/>
                  </a:cubicBezTo>
                  <a:cubicBezTo>
                    <a:pt x="9770" y="7478"/>
                    <a:pt x="10253" y="7396"/>
                    <a:pt x="10791" y="7216"/>
                  </a:cubicBezTo>
                  <a:cubicBezTo>
                    <a:pt x="10081" y="1434"/>
                    <a:pt x="4281" y="0"/>
                    <a:pt x="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2"/>
            <p:cNvSpPr/>
            <p:nvPr/>
          </p:nvSpPr>
          <p:spPr>
            <a:xfrm>
              <a:off x="5498980" y="3653282"/>
              <a:ext cx="123286" cy="110801"/>
            </a:xfrm>
            <a:custGeom>
              <a:avLst/>
              <a:gdLst/>
              <a:ahLst/>
              <a:cxnLst/>
              <a:rect l="l" t="t" r="r" b="b"/>
              <a:pathLst>
                <a:path w="5609" h="5041" extrusionOk="0">
                  <a:moveTo>
                    <a:pt x="3728" y="0"/>
                  </a:moveTo>
                  <a:cubicBezTo>
                    <a:pt x="3728" y="0"/>
                    <a:pt x="2485" y="1455"/>
                    <a:pt x="1" y="2059"/>
                  </a:cubicBezTo>
                  <a:cubicBezTo>
                    <a:pt x="1" y="2059"/>
                    <a:pt x="1279" y="2023"/>
                    <a:pt x="2130" y="1810"/>
                  </a:cubicBezTo>
                  <a:cubicBezTo>
                    <a:pt x="2247" y="1786"/>
                    <a:pt x="2351" y="1775"/>
                    <a:pt x="2443" y="1775"/>
                  </a:cubicBezTo>
                  <a:cubicBezTo>
                    <a:pt x="3023" y="1775"/>
                    <a:pt x="3093" y="2214"/>
                    <a:pt x="2450" y="2520"/>
                  </a:cubicBezTo>
                  <a:cubicBezTo>
                    <a:pt x="3098" y="2798"/>
                    <a:pt x="3022" y="3264"/>
                    <a:pt x="2430" y="3264"/>
                  </a:cubicBezTo>
                  <a:cubicBezTo>
                    <a:pt x="2342" y="3264"/>
                    <a:pt x="2242" y="3253"/>
                    <a:pt x="2130" y="3230"/>
                  </a:cubicBezTo>
                  <a:cubicBezTo>
                    <a:pt x="1279" y="3017"/>
                    <a:pt x="1" y="2982"/>
                    <a:pt x="1" y="2982"/>
                  </a:cubicBezTo>
                  <a:lnTo>
                    <a:pt x="1" y="2982"/>
                  </a:lnTo>
                  <a:cubicBezTo>
                    <a:pt x="2485" y="3585"/>
                    <a:pt x="3728" y="5040"/>
                    <a:pt x="3728" y="5040"/>
                  </a:cubicBezTo>
                  <a:cubicBezTo>
                    <a:pt x="3976" y="4401"/>
                    <a:pt x="4083" y="3478"/>
                    <a:pt x="3728" y="3230"/>
                  </a:cubicBezTo>
                  <a:lnTo>
                    <a:pt x="3728" y="3230"/>
                  </a:lnTo>
                  <a:cubicBezTo>
                    <a:pt x="3760" y="3239"/>
                    <a:pt x="3800" y="3243"/>
                    <a:pt x="3846" y="3243"/>
                  </a:cubicBezTo>
                  <a:cubicBezTo>
                    <a:pt x="4342" y="3243"/>
                    <a:pt x="5511" y="2748"/>
                    <a:pt x="5609" y="2520"/>
                  </a:cubicBezTo>
                  <a:cubicBezTo>
                    <a:pt x="5513" y="2297"/>
                    <a:pt x="4390" y="1789"/>
                    <a:pt x="3878" y="1789"/>
                  </a:cubicBezTo>
                  <a:cubicBezTo>
                    <a:pt x="3819" y="1789"/>
                    <a:pt x="3768" y="1796"/>
                    <a:pt x="3728" y="1810"/>
                  </a:cubicBezTo>
                  <a:cubicBezTo>
                    <a:pt x="4083" y="1526"/>
                    <a:pt x="3976" y="603"/>
                    <a:pt x="3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5458427" y="3692274"/>
              <a:ext cx="21870" cy="32003"/>
            </a:xfrm>
            <a:custGeom>
              <a:avLst/>
              <a:gdLst/>
              <a:ahLst/>
              <a:cxnLst/>
              <a:rect l="l" t="t" r="r" b="b"/>
              <a:pathLst>
                <a:path w="995" h="1456" extrusionOk="0">
                  <a:moveTo>
                    <a:pt x="497" y="1"/>
                  </a:moveTo>
                  <a:cubicBezTo>
                    <a:pt x="213" y="1"/>
                    <a:pt x="0" y="356"/>
                    <a:pt x="0" y="746"/>
                  </a:cubicBezTo>
                  <a:cubicBezTo>
                    <a:pt x="0" y="1137"/>
                    <a:pt x="213" y="1456"/>
                    <a:pt x="497" y="1456"/>
                  </a:cubicBezTo>
                  <a:cubicBezTo>
                    <a:pt x="781" y="1456"/>
                    <a:pt x="994" y="1137"/>
                    <a:pt x="994" y="746"/>
                  </a:cubicBezTo>
                  <a:cubicBezTo>
                    <a:pt x="994" y="356"/>
                    <a:pt x="781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5265728" y="3680581"/>
              <a:ext cx="56181" cy="56181"/>
            </a:xfrm>
            <a:custGeom>
              <a:avLst/>
              <a:gdLst/>
              <a:ahLst/>
              <a:cxnLst/>
              <a:rect l="l" t="t" r="r" b="b"/>
              <a:pathLst>
                <a:path w="2556" h="2556" extrusionOk="0">
                  <a:moveTo>
                    <a:pt x="1278" y="0"/>
                  </a:moveTo>
                  <a:cubicBezTo>
                    <a:pt x="1101" y="604"/>
                    <a:pt x="639" y="1101"/>
                    <a:pt x="1" y="1278"/>
                  </a:cubicBezTo>
                  <a:cubicBezTo>
                    <a:pt x="639" y="1456"/>
                    <a:pt x="1101" y="1952"/>
                    <a:pt x="1278" y="2556"/>
                  </a:cubicBezTo>
                  <a:cubicBezTo>
                    <a:pt x="1456" y="1952"/>
                    <a:pt x="1953" y="1456"/>
                    <a:pt x="2556" y="1278"/>
                  </a:cubicBezTo>
                  <a:cubicBezTo>
                    <a:pt x="1953" y="1101"/>
                    <a:pt x="1456" y="604"/>
                    <a:pt x="1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12"/>
          <p:cNvSpPr/>
          <p:nvPr/>
        </p:nvSpPr>
        <p:spPr>
          <a:xfrm>
            <a:off x="3675231" y="4753834"/>
            <a:ext cx="1793546" cy="126385"/>
          </a:xfrm>
          <a:custGeom>
            <a:avLst/>
            <a:gdLst/>
            <a:ahLst/>
            <a:cxnLst/>
            <a:rect l="l" t="t" r="r" b="b"/>
            <a:pathLst>
              <a:path w="81599" h="5750" extrusionOk="0">
                <a:moveTo>
                  <a:pt x="2130" y="0"/>
                </a:moveTo>
                <a:cubicBezTo>
                  <a:pt x="1704" y="923"/>
                  <a:pt x="1704" y="1491"/>
                  <a:pt x="2130" y="2059"/>
                </a:cubicBezTo>
                <a:cubicBezTo>
                  <a:pt x="2054" y="2044"/>
                  <a:pt x="1976" y="2037"/>
                  <a:pt x="1898" y="2037"/>
                </a:cubicBezTo>
                <a:cubicBezTo>
                  <a:pt x="1017" y="2037"/>
                  <a:pt x="0" y="2875"/>
                  <a:pt x="0" y="2875"/>
                </a:cubicBezTo>
                <a:cubicBezTo>
                  <a:pt x="0" y="2875"/>
                  <a:pt x="1017" y="3713"/>
                  <a:pt x="1898" y="3713"/>
                </a:cubicBezTo>
                <a:cubicBezTo>
                  <a:pt x="1976" y="3713"/>
                  <a:pt x="2054" y="3706"/>
                  <a:pt x="2130" y="3691"/>
                </a:cubicBezTo>
                <a:lnTo>
                  <a:pt x="2130" y="3691"/>
                </a:lnTo>
                <a:cubicBezTo>
                  <a:pt x="1704" y="4259"/>
                  <a:pt x="1704" y="4827"/>
                  <a:pt x="2130" y="5750"/>
                </a:cubicBezTo>
                <a:cubicBezTo>
                  <a:pt x="2840" y="4259"/>
                  <a:pt x="5076" y="3443"/>
                  <a:pt x="6389" y="3088"/>
                </a:cubicBezTo>
                <a:lnTo>
                  <a:pt x="8057" y="3088"/>
                </a:lnTo>
                <a:cubicBezTo>
                  <a:pt x="8199" y="3478"/>
                  <a:pt x="8731" y="3762"/>
                  <a:pt x="9370" y="3762"/>
                </a:cubicBezTo>
                <a:cubicBezTo>
                  <a:pt x="10009" y="3762"/>
                  <a:pt x="10541" y="3478"/>
                  <a:pt x="10683" y="3088"/>
                </a:cubicBezTo>
                <a:lnTo>
                  <a:pt x="37800" y="3088"/>
                </a:lnTo>
                <a:cubicBezTo>
                  <a:pt x="39149" y="3088"/>
                  <a:pt x="40355" y="4188"/>
                  <a:pt x="40817" y="5147"/>
                </a:cubicBezTo>
                <a:cubicBezTo>
                  <a:pt x="41243" y="4153"/>
                  <a:pt x="42450" y="3088"/>
                  <a:pt x="43834" y="3088"/>
                </a:cubicBezTo>
                <a:lnTo>
                  <a:pt x="70915" y="3088"/>
                </a:lnTo>
                <a:cubicBezTo>
                  <a:pt x="71092" y="3478"/>
                  <a:pt x="71625" y="3762"/>
                  <a:pt x="72263" y="3762"/>
                </a:cubicBezTo>
                <a:cubicBezTo>
                  <a:pt x="72867" y="3762"/>
                  <a:pt x="73399" y="3478"/>
                  <a:pt x="73577" y="3088"/>
                </a:cubicBezTo>
                <a:lnTo>
                  <a:pt x="75245" y="3088"/>
                </a:lnTo>
                <a:cubicBezTo>
                  <a:pt x="76523" y="3443"/>
                  <a:pt x="78794" y="4259"/>
                  <a:pt x="79504" y="5750"/>
                </a:cubicBezTo>
                <a:cubicBezTo>
                  <a:pt x="79894" y="4827"/>
                  <a:pt x="79894" y="4259"/>
                  <a:pt x="79504" y="3691"/>
                </a:cubicBezTo>
                <a:lnTo>
                  <a:pt x="79504" y="3691"/>
                </a:lnTo>
                <a:cubicBezTo>
                  <a:pt x="79577" y="3706"/>
                  <a:pt x="79652" y="3713"/>
                  <a:pt x="79728" y="3713"/>
                </a:cubicBezTo>
                <a:cubicBezTo>
                  <a:pt x="80581" y="3713"/>
                  <a:pt x="81598" y="2875"/>
                  <a:pt x="81598" y="2875"/>
                </a:cubicBezTo>
                <a:cubicBezTo>
                  <a:pt x="81598" y="2875"/>
                  <a:pt x="80581" y="2037"/>
                  <a:pt x="79728" y="2037"/>
                </a:cubicBezTo>
                <a:cubicBezTo>
                  <a:pt x="79652" y="2037"/>
                  <a:pt x="79577" y="2044"/>
                  <a:pt x="79504" y="2059"/>
                </a:cubicBezTo>
                <a:cubicBezTo>
                  <a:pt x="79894" y="1491"/>
                  <a:pt x="79894" y="923"/>
                  <a:pt x="79504" y="0"/>
                </a:cubicBezTo>
                <a:cubicBezTo>
                  <a:pt x="78759" y="1491"/>
                  <a:pt x="76523" y="2307"/>
                  <a:pt x="75245" y="2662"/>
                </a:cubicBezTo>
                <a:lnTo>
                  <a:pt x="73577" y="2662"/>
                </a:lnTo>
                <a:cubicBezTo>
                  <a:pt x="73399" y="2272"/>
                  <a:pt x="72867" y="1988"/>
                  <a:pt x="72263" y="1988"/>
                </a:cubicBezTo>
                <a:cubicBezTo>
                  <a:pt x="71625" y="1988"/>
                  <a:pt x="71092" y="2272"/>
                  <a:pt x="70915" y="2662"/>
                </a:cubicBezTo>
                <a:lnTo>
                  <a:pt x="43834" y="2662"/>
                </a:lnTo>
                <a:cubicBezTo>
                  <a:pt x="42272" y="2662"/>
                  <a:pt x="41243" y="1597"/>
                  <a:pt x="40817" y="603"/>
                </a:cubicBezTo>
                <a:cubicBezTo>
                  <a:pt x="40355" y="1597"/>
                  <a:pt x="39326" y="2662"/>
                  <a:pt x="37800" y="2662"/>
                </a:cubicBezTo>
                <a:lnTo>
                  <a:pt x="10683" y="2662"/>
                </a:lnTo>
                <a:cubicBezTo>
                  <a:pt x="10541" y="2272"/>
                  <a:pt x="10009" y="1988"/>
                  <a:pt x="9370" y="1988"/>
                </a:cubicBezTo>
                <a:cubicBezTo>
                  <a:pt x="8731" y="1988"/>
                  <a:pt x="8199" y="2272"/>
                  <a:pt x="8057" y="2662"/>
                </a:cubicBezTo>
                <a:lnTo>
                  <a:pt x="6389" y="2662"/>
                </a:lnTo>
                <a:cubicBezTo>
                  <a:pt x="5076" y="2307"/>
                  <a:pt x="2840" y="1491"/>
                  <a:pt x="21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2"/>
          <p:cNvSpPr/>
          <p:nvPr/>
        </p:nvSpPr>
        <p:spPr>
          <a:xfrm>
            <a:off x="3675231" y="266772"/>
            <a:ext cx="1793546" cy="126385"/>
          </a:xfrm>
          <a:custGeom>
            <a:avLst/>
            <a:gdLst/>
            <a:ahLst/>
            <a:cxnLst/>
            <a:rect l="l" t="t" r="r" b="b"/>
            <a:pathLst>
              <a:path w="81599" h="5750" extrusionOk="0">
                <a:moveTo>
                  <a:pt x="2130" y="0"/>
                </a:moveTo>
                <a:cubicBezTo>
                  <a:pt x="1704" y="923"/>
                  <a:pt x="1704" y="1491"/>
                  <a:pt x="2130" y="2059"/>
                </a:cubicBezTo>
                <a:cubicBezTo>
                  <a:pt x="2054" y="2044"/>
                  <a:pt x="1976" y="2037"/>
                  <a:pt x="1898" y="2037"/>
                </a:cubicBezTo>
                <a:cubicBezTo>
                  <a:pt x="1017" y="2037"/>
                  <a:pt x="0" y="2875"/>
                  <a:pt x="0" y="2875"/>
                </a:cubicBezTo>
                <a:cubicBezTo>
                  <a:pt x="0" y="2875"/>
                  <a:pt x="1017" y="3713"/>
                  <a:pt x="1898" y="3713"/>
                </a:cubicBezTo>
                <a:cubicBezTo>
                  <a:pt x="1976" y="3713"/>
                  <a:pt x="2054" y="3706"/>
                  <a:pt x="2130" y="3691"/>
                </a:cubicBezTo>
                <a:lnTo>
                  <a:pt x="2130" y="3691"/>
                </a:lnTo>
                <a:cubicBezTo>
                  <a:pt x="1704" y="4259"/>
                  <a:pt x="1704" y="4827"/>
                  <a:pt x="2130" y="5750"/>
                </a:cubicBezTo>
                <a:cubicBezTo>
                  <a:pt x="2840" y="4259"/>
                  <a:pt x="5076" y="3443"/>
                  <a:pt x="6389" y="3088"/>
                </a:cubicBezTo>
                <a:lnTo>
                  <a:pt x="8057" y="3088"/>
                </a:lnTo>
                <a:cubicBezTo>
                  <a:pt x="8199" y="3478"/>
                  <a:pt x="8731" y="3762"/>
                  <a:pt x="9370" y="3762"/>
                </a:cubicBezTo>
                <a:cubicBezTo>
                  <a:pt x="10009" y="3762"/>
                  <a:pt x="10541" y="3478"/>
                  <a:pt x="10683" y="3088"/>
                </a:cubicBezTo>
                <a:lnTo>
                  <a:pt x="37800" y="3088"/>
                </a:lnTo>
                <a:cubicBezTo>
                  <a:pt x="39149" y="3088"/>
                  <a:pt x="40355" y="4188"/>
                  <a:pt x="40817" y="5147"/>
                </a:cubicBezTo>
                <a:cubicBezTo>
                  <a:pt x="41243" y="4153"/>
                  <a:pt x="42450" y="3088"/>
                  <a:pt x="43834" y="3088"/>
                </a:cubicBezTo>
                <a:lnTo>
                  <a:pt x="70915" y="3088"/>
                </a:lnTo>
                <a:cubicBezTo>
                  <a:pt x="71092" y="3478"/>
                  <a:pt x="71625" y="3762"/>
                  <a:pt x="72263" y="3762"/>
                </a:cubicBezTo>
                <a:cubicBezTo>
                  <a:pt x="72867" y="3762"/>
                  <a:pt x="73399" y="3478"/>
                  <a:pt x="73577" y="3088"/>
                </a:cubicBezTo>
                <a:lnTo>
                  <a:pt x="75245" y="3088"/>
                </a:lnTo>
                <a:cubicBezTo>
                  <a:pt x="76523" y="3443"/>
                  <a:pt x="78794" y="4259"/>
                  <a:pt x="79504" y="5750"/>
                </a:cubicBezTo>
                <a:cubicBezTo>
                  <a:pt x="79894" y="4827"/>
                  <a:pt x="79894" y="4259"/>
                  <a:pt x="79504" y="3691"/>
                </a:cubicBezTo>
                <a:lnTo>
                  <a:pt x="79504" y="3691"/>
                </a:lnTo>
                <a:cubicBezTo>
                  <a:pt x="79577" y="3706"/>
                  <a:pt x="79652" y="3713"/>
                  <a:pt x="79728" y="3713"/>
                </a:cubicBezTo>
                <a:cubicBezTo>
                  <a:pt x="80581" y="3713"/>
                  <a:pt x="81598" y="2875"/>
                  <a:pt x="81598" y="2875"/>
                </a:cubicBezTo>
                <a:cubicBezTo>
                  <a:pt x="81598" y="2875"/>
                  <a:pt x="80581" y="2037"/>
                  <a:pt x="79728" y="2037"/>
                </a:cubicBezTo>
                <a:cubicBezTo>
                  <a:pt x="79652" y="2037"/>
                  <a:pt x="79577" y="2044"/>
                  <a:pt x="79504" y="2059"/>
                </a:cubicBezTo>
                <a:cubicBezTo>
                  <a:pt x="79894" y="1491"/>
                  <a:pt x="79894" y="923"/>
                  <a:pt x="79504" y="0"/>
                </a:cubicBezTo>
                <a:cubicBezTo>
                  <a:pt x="78759" y="1491"/>
                  <a:pt x="76523" y="2307"/>
                  <a:pt x="75245" y="2662"/>
                </a:cubicBezTo>
                <a:lnTo>
                  <a:pt x="73577" y="2662"/>
                </a:lnTo>
                <a:cubicBezTo>
                  <a:pt x="73399" y="2272"/>
                  <a:pt x="72867" y="1988"/>
                  <a:pt x="72263" y="1988"/>
                </a:cubicBezTo>
                <a:cubicBezTo>
                  <a:pt x="71625" y="1988"/>
                  <a:pt x="71092" y="2272"/>
                  <a:pt x="70915" y="2662"/>
                </a:cubicBezTo>
                <a:lnTo>
                  <a:pt x="43834" y="2662"/>
                </a:lnTo>
                <a:cubicBezTo>
                  <a:pt x="42272" y="2662"/>
                  <a:pt x="41243" y="1597"/>
                  <a:pt x="40817" y="603"/>
                </a:cubicBezTo>
                <a:cubicBezTo>
                  <a:pt x="40355" y="1597"/>
                  <a:pt x="39326" y="2662"/>
                  <a:pt x="37800" y="2662"/>
                </a:cubicBezTo>
                <a:lnTo>
                  <a:pt x="10683" y="2662"/>
                </a:lnTo>
                <a:cubicBezTo>
                  <a:pt x="10541" y="2272"/>
                  <a:pt x="10009" y="1988"/>
                  <a:pt x="9370" y="1988"/>
                </a:cubicBezTo>
                <a:cubicBezTo>
                  <a:pt x="8731" y="1988"/>
                  <a:pt x="8199" y="2272"/>
                  <a:pt x="8057" y="2662"/>
                </a:cubicBezTo>
                <a:lnTo>
                  <a:pt x="6389" y="2662"/>
                </a:lnTo>
                <a:cubicBezTo>
                  <a:pt x="5076" y="2307"/>
                  <a:pt x="2840" y="1491"/>
                  <a:pt x="21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067200" y="-81650"/>
            <a:ext cx="1116600" cy="80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800" y="-65625"/>
            <a:ext cx="678082" cy="68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8883" flipH="1">
            <a:off x="-144960" y="4397021"/>
            <a:ext cx="976569" cy="93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2"/>
          <p:cNvPicPr preferRelativeResize="0"/>
          <p:nvPr/>
        </p:nvPicPr>
        <p:blipFill rotWithShape="1">
          <a:blip r:embed="rId6">
            <a:alphaModFix amt="52999"/>
          </a:blip>
          <a:srcRect/>
          <a:stretch/>
        </p:blipFill>
        <p:spPr>
          <a:xfrm rot="-7727139">
            <a:off x="760027" y="4485735"/>
            <a:ext cx="497121" cy="1068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444571" y="4268125"/>
            <a:ext cx="873709" cy="9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4864351">
            <a:off x="1825012" y="-220612"/>
            <a:ext cx="565300" cy="82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035064" flipH="1">
            <a:off x="6527902" y="188441"/>
            <a:ext cx="229545" cy="18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819450" y="4821330"/>
            <a:ext cx="625130" cy="581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3"/>
          <p:cNvPicPr preferRelativeResize="0"/>
          <p:nvPr/>
        </p:nvPicPr>
        <p:blipFill rotWithShape="1">
          <a:blip r:embed="rId2">
            <a:alphaModFix amt="40000"/>
          </a:blip>
          <a:srcRect t="15569"/>
          <a:stretch/>
        </p:blipFill>
        <p:spPr>
          <a:xfrm>
            <a:off x="-5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3"/>
          <p:cNvSpPr>
            <a:spLocks noGrp="1"/>
          </p:cNvSpPr>
          <p:nvPr>
            <p:ph type="pic" idx="2"/>
          </p:nvPr>
        </p:nvSpPr>
        <p:spPr>
          <a:xfrm>
            <a:off x="1433288" y="1439688"/>
            <a:ext cx="2261100" cy="2261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1" name="Google Shape;181;p13"/>
          <p:cNvSpPr txBox="1">
            <a:spLocks noGrp="1"/>
          </p:cNvSpPr>
          <p:nvPr>
            <p:ph type="title"/>
          </p:nvPr>
        </p:nvSpPr>
        <p:spPr>
          <a:xfrm>
            <a:off x="4985200" y="2180600"/>
            <a:ext cx="3249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title" idx="3"/>
          </p:nvPr>
        </p:nvSpPr>
        <p:spPr>
          <a:xfrm>
            <a:off x="4985200" y="1041025"/>
            <a:ext cx="32493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subTitle" idx="1"/>
          </p:nvPr>
        </p:nvSpPr>
        <p:spPr>
          <a:xfrm>
            <a:off x="4985218" y="3045500"/>
            <a:ext cx="32493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4" name="Google Shape;1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2813" y="4105774"/>
            <a:ext cx="1529475" cy="11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3"/>
          <p:cNvPicPr preferRelativeResize="0"/>
          <p:nvPr/>
        </p:nvPicPr>
        <p:blipFill rotWithShape="1">
          <a:blip r:embed="rId4">
            <a:alphaModFix/>
          </a:blip>
          <a:srcRect t="32930"/>
          <a:stretch/>
        </p:blipFill>
        <p:spPr>
          <a:xfrm rot="10800000" flipH="1">
            <a:off x="7754475" y="4105775"/>
            <a:ext cx="1348825" cy="1046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13"/>
          <p:cNvGrpSpPr/>
          <p:nvPr/>
        </p:nvGrpSpPr>
        <p:grpSpPr>
          <a:xfrm>
            <a:off x="3168533" y="4542237"/>
            <a:ext cx="2806934" cy="329238"/>
            <a:chOff x="2474422" y="4672912"/>
            <a:chExt cx="2806934" cy="329238"/>
          </a:xfrm>
        </p:grpSpPr>
        <p:sp>
          <p:nvSpPr>
            <p:cNvPr id="187" name="Google Shape;187;p13"/>
            <p:cNvSpPr/>
            <p:nvPr/>
          </p:nvSpPr>
          <p:spPr>
            <a:xfrm>
              <a:off x="3737459" y="4724389"/>
              <a:ext cx="131858" cy="164630"/>
            </a:xfrm>
            <a:custGeom>
              <a:avLst/>
              <a:gdLst/>
              <a:ahLst/>
              <a:cxnLst/>
              <a:rect l="l" t="t" r="r" b="b"/>
              <a:pathLst>
                <a:path w="5999" h="7490" extrusionOk="0">
                  <a:moveTo>
                    <a:pt x="1100" y="1"/>
                  </a:moveTo>
                  <a:lnTo>
                    <a:pt x="1100" y="1"/>
                  </a:lnTo>
                  <a:cubicBezTo>
                    <a:pt x="0" y="1527"/>
                    <a:pt x="1065" y="2414"/>
                    <a:pt x="2307" y="3302"/>
                  </a:cubicBezTo>
                  <a:cubicBezTo>
                    <a:pt x="4721" y="5005"/>
                    <a:pt x="5998" y="7490"/>
                    <a:pt x="5998" y="7490"/>
                  </a:cubicBezTo>
                  <a:cubicBezTo>
                    <a:pt x="5714" y="3479"/>
                    <a:pt x="4437" y="675"/>
                    <a:pt x="1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3713610" y="4882184"/>
              <a:ext cx="136979" cy="59896"/>
            </a:xfrm>
            <a:custGeom>
              <a:avLst/>
              <a:gdLst/>
              <a:ahLst/>
              <a:cxnLst/>
              <a:rect l="l" t="t" r="r" b="b"/>
              <a:pathLst>
                <a:path w="6232" h="2725" extrusionOk="0">
                  <a:moveTo>
                    <a:pt x="2595" y="1"/>
                  </a:moveTo>
                  <a:cubicBezTo>
                    <a:pt x="553" y="1"/>
                    <a:pt x="0" y="2467"/>
                    <a:pt x="648" y="2467"/>
                  </a:cubicBezTo>
                  <a:cubicBezTo>
                    <a:pt x="720" y="2467"/>
                    <a:pt x="807" y="2437"/>
                    <a:pt x="908" y="2369"/>
                  </a:cubicBezTo>
                  <a:cubicBezTo>
                    <a:pt x="1639" y="1906"/>
                    <a:pt x="2395" y="1741"/>
                    <a:pt x="3099" y="1741"/>
                  </a:cubicBezTo>
                  <a:cubicBezTo>
                    <a:pt x="4819" y="1741"/>
                    <a:pt x="6232" y="2724"/>
                    <a:pt x="6232" y="2724"/>
                  </a:cubicBezTo>
                  <a:cubicBezTo>
                    <a:pt x="5664" y="1695"/>
                    <a:pt x="4492" y="204"/>
                    <a:pt x="2966" y="27"/>
                  </a:cubicBezTo>
                  <a:cubicBezTo>
                    <a:pt x="2837" y="9"/>
                    <a:pt x="2713" y="1"/>
                    <a:pt x="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3823268" y="4672912"/>
              <a:ext cx="109241" cy="120934"/>
            </a:xfrm>
            <a:custGeom>
              <a:avLst/>
              <a:gdLst/>
              <a:ahLst/>
              <a:cxnLst/>
              <a:rect l="l" t="t" r="r" b="b"/>
              <a:pathLst>
                <a:path w="4970" h="5502" extrusionOk="0">
                  <a:moveTo>
                    <a:pt x="2485" y="0"/>
                  </a:moveTo>
                  <a:cubicBezTo>
                    <a:pt x="2236" y="107"/>
                    <a:pt x="1668" y="1456"/>
                    <a:pt x="1775" y="1846"/>
                  </a:cubicBezTo>
                  <a:cubicBezTo>
                    <a:pt x="1661" y="1684"/>
                    <a:pt x="1407" y="1618"/>
                    <a:pt x="1107" y="1618"/>
                  </a:cubicBezTo>
                  <a:cubicBezTo>
                    <a:pt x="750" y="1618"/>
                    <a:pt x="328" y="1711"/>
                    <a:pt x="0" y="1846"/>
                  </a:cubicBezTo>
                  <a:cubicBezTo>
                    <a:pt x="0" y="1846"/>
                    <a:pt x="1456" y="3053"/>
                    <a:pt x="2023" y="5502"/>
                  </a:cubicBezTo>
                  <a:cubicBezTo>
                    <a:pt x="2023" y="5502"/>
                    <a:pt x="1988" y="4259"/>
                    <a:pt x="1775" y="3408"/>
                  </a:cubicBezTo>
                  <a:cubicBezTo>
                    <a:pt x="1674" y="2921"/>
                    <a:pt x="1804" y="2654"/>
                    <a:pt x="2001" y="2654"/>
                  </a:cubicBezTo>
                  <a:cubicBezTo>
                    <a:pt x="2148" y="2654"/>
                    <a:pt x="2333" y="2804"/>
                    <a:pt x="2485" y="3124"/>
                  </a:cubicBezTo>
                  <a:cubicBezTo>
                    <a:pt x="2622" y="2804"/>
                    <a:pt x="2804" y="2654"/>
                    <a:pt x="2951" y="2654"/>
                  </a:cubicBezTo>
                  <a:cubicBezTo>
                    <a:pt x="3148" y="2654"/>
                    <a:pt x="3281" y="2921"/>
                    <a:pt x="3159" y="3408"/>
                  </a:cubicBezTo>
                  <a:cubicBezTo>
                    <a:pt x="2982" y="4259"/>
                    <a:pt x="2946" y="5502"/>
                    <a:pt x="2946" y="5502"/>
                  </a:cubicBezTo>
                  <a:cubicBezTo>
                    <a:pt x="3514" y="3053"/>
                    <a:pt x="4969" y="1846"/>
                    <a:pt x="4969" y="1846"/>
                  </a:cubicBezTo>
                  <a:cubicBezTo>
                    <a:pt x="4622" y="1711"/>
                    <a:pt x="4202" y="1618"/>
                    <a:pt x="3851" y="1618"/>
                  </a:cubicBezTo>
                  <a:cubicBezTo>
                    <a:pt x="3555" y="1618"/>
                    <a:pt x="3308" y="1684"/>
                    <a:pt x="3195" y="1846"/>
                  </a:cubicBezTo>
                  <a:cubicBezTo>
                    <a:pt x="3301" y="1456"/>
                    <a:pt x="2698" y="107"/>
                    <a:pt x="24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3885670" y="4724389"/>
              <a:ext cx="132649" cy="164630"/>
            </a:xfrm>
            <a:custGeom>
              <a:avLst/>
              <a:gdLst/>
              <a:ahLst/>
              <a:cxnLst/>
              <a:rect l="l" t="t" r="r" b="b"/>
              <a:pathLst>
                <a:path w="6035" h="7490" extrusionOk="0">
                  <a:moveTo>
                    <a:pt x="4899" y="1"/>
                  </a:moveTo>
                  <a:lnTo>
                    <a:pt x="4899" y="1"/>
                  </a:lnTo>
                  <a:cubicBezTo>
                    <a:pt x="1562" y="675"/>
                    <a:pt x="285" y="3515"/>
                    <a:pt x="1" y="7490"/>
                  </a:cubicBezTo>
                  <a:cubicBezTo>
                    <a:pt x="1" y="7490"/>
                    <a:pt x="1314" y="5005"/>
                    <a:pt x="3728" y="3302"/>
                  </a:cubicBezTo>
                  <a:cubicBezTo>
                    <a:pt x="4934" y="2414"/>
                    <a:pt x="6035" y="1527"/>
                    <a:pt x="4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3904397" y="4882184"/>
              <a:ext cx="137089" cy="59896"/>
            </a:xfrm>
            <a:custGeom>
              <a:avLst/>
              <a:gdLst/>
              <a:ahLst/>
              <a:cxnLst/>
              <a:rect l="l" t="t" r="r" b="b"/>
              <a:pathLst>
                <a:path w="6237" h="2725" extrusionOk="0">
                  <a:moveTo>
                    <a:pt x="3671" y="1"/>
                  </a:moveTo>
                  <a:cubicBezTo>
                    <a:pt x="3553" y="1"/>
                    <a:pt x="3430" y="9"/>
                    <a:pt x="3301" y="27"/>
                  </a:cubicBezTo>
                  <a:cubicBezTo>
                    <a:pt x="1775" y="204"/>
                    <a:pt x="568" y="1695"/>
                    <a:pt x="1" y="2724"/>
                  </a:cubicBezTo>
                  <a:cubicBezTo>
                    <a:pt x="1" y="2724"/>
                    <a:pt x="1431" y="1741"/>
                    <a:pt x="3149" y="1741"/>
                  </a:cubicBezTo>
                  <a:cubicBezTo>
                    <a:pt x="3852" y="1741"/>
                    <a:pt x="4603" y="1906"/>
                    <a:pt x="5325" y="2369"/>
                  </a:cubicBezTo>
                  <a:cubicBezTo>
                    <a:pt x="5422" y="2431"/>
                    <a:pt x="5506" y="2459"/>
                    <a:pt x="5576" y="2459"/>
                  </a:cubicBezTo>
                  <a:cubicBezTo>
                    <a:pt x="6236" y="2459"/>
                    <a:pt x="5691" y="1"/>
                    <a:pt x="3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3534627" y="4749358"/>
              <a:ext cx="685754" cy="229383"/>
            </a:xfrm>
            <a:custGeom>
              <a:avLst/>
              <a:gdLst/>
              <a:ahLst/>
              <a:cxnLst/>
              <a:rect l="l" t="t" r="r" b="b"/>
              <a:pathLst>
                <a:path w="31199" h="10436" extrusionOk="0">
                  <a:moveTo>
                    <a:pt x="3372" y="1"/>
                  </a:moveTo>
                  <a:cubicBezTo>
                    <a:pt x="2591" y="533"/>
                    <a:pt x="2591" y="1988"/>
                    <a:pt x="3798" y="2237"/>
                  </a:cubicBezTo>
                  <a:cubicBezTo>
                    <a:pt x="1455" y="2982"/>
                    <a:pt x="0" y="4934"/>
                    <a:pt x="213" y="7099"/>
                  </a:cubicBezTo>
                  <a:cubicBezTo>
                    <a:pt x="319" y="8093"/>
                    <a:pt x="816" y="8980"/>
                    <a:pt x="1562" y="9619"/>
                  </a:cubicBezTo>
                  <a:cubicBezTo>
                    <a:pt x="2236" y="10152"/>
                    <a:pt x="3052" y="10436"/>
                    <a:pt x="3904" y="10436"/>
                  </a:cubicBezTo>
                  <a:lnTo>
                    <a:pt x="4295" y="10436"/>
                  </a:lnTo>
                  <a:cubicBezTo>
                    <a:pt x="5856" y="10294"/>
                    <a:pt x="6992" y="8980"/>
                    <a:pt x="7028" y="7454"/>
                  </a:cubicBezTo>
                  <a:lnTo>
                    <a:pt x="7028" y="7383"/>
                  </a:lnTo>
                  <a:cubicBezTo>
                    <a:pt x="7028" y="7312"/>
                    <a:pt x="7028" y="7277"/>
                    <a:pt x="6992" y="7206"/>
                  </a:cubicBezTo>
                  <a:lnTo>
                    <a:pt x="6992" y="7135"/>
                  </a:lnTo>
                  <a:cubicBezTo>
                    <a:pt x="6992" y="7099"/>
                    <a:pt x="6992" y="7064"/>
                    <a:pt x="6992" y="7064"/>
                  </a:cubicBezTo>
                  <a:cubicBezTo>
                    <a:pt x="6992" y="6993"/>
                    <a:pt x="6992" y="6957"/>
                    <a:pt x="6992" y="6922"/>
                  </a:cubicBezTo>
                  <a:cubicBezTo>
                    <a:pt x="6992" y="6886"/>
                    <a:pt x="6992" y="6886"/>
                    <a:pt x="6957" y="6886"/>
                  </a:cubicBezTo>
                  <a:cubicBezTo>
                    <a:pt x="6779" y="5821"/>
                    <a:pt x="6105" y="4544"/>
                    <a:pt x="4579" y="4437"/>
                  </a:cubicBezTo>
                  <a:cubicBezTo>
                    <a:pt x="4524" y="4434"/>
                    <a:pt x="4470" y="4432"/>
                    <a:pt x="4416" y="4432"/>
                  </a:cubicBezTo>
                  <a:cubicBezTo>
                    <a:pt x="2226" y="4432"/>
                    <a:pt x="1339" y="7219"/>
                    <a:pt x="3869" y="7774"/>
                  </a:cubicBezTo>
                  <a:cubicBezTo>
                    <a:pt x="2986" y="7231"/>
                    <a:pt x="3402" y="5455"/>
                    <a:pt x="4681" y="5455"/>
                  </a:cubicBezTo>
                  <a:cubicBezTo>
                    <a:pt x="4739" y="5455"/>
                    <a:pt x="4800" y="5459"/>
                    <a:pt x="4863" y="5467"/>
                  </a:cubicBezTo>
                  <a:cubicBezTo>
                    <a:pt x="4933" y="5467"/>
                    <a:pt x="5040" y="5467"/>
                    <a:pt x="5111" y="5502"/>
                  </a:cubicBezTo>
                  <a:cubicBezTo>
                    <a:pt x="5856" y="5715"/>
                    <a:pt x="6424" y="6389"/>
                    <a:pt x="6495" y="7170"/>
                  </a:cubicBezTo>
                  <a:cubicBezTo>
                    <a:pt x="6637" y="8554"/>
                    <a:pt x="5608" y="9797"/>
                    <a:pt x="4224" y="9903"/>
                  </a:cubicBezTo>
                  <a:cubicBezTo>
                    <a:pt x="4100" y="9919"/>
                    <a:pt x="3976" y="9927"/>
                    <a:pt x="3852" y="9927"/>
                  </a:cubicBezTo>
                  <a:cubicBezTo>
                    <a:pt x="3155" y="9927"/>
                    <a:pt x="2459" y="9675"/>
                    <a:pt x="1917" y="9193"/>
                  </a:cubicBezTo>
                  <a:cubicBezTo>
                    <a:pt x="1242" y="8661"/>
                    <a:pt x="816" y="7880"/>
                    <a:pt x="745" y="7064"/>
                  </a:cubicBezTo>
                  <a:cubicBezTo>
                    <a:pt x="497" y="4615"/>
                    <a:pt x="2414" y="3089"/>
                    <a:pt x="4437" y="2592"/>
                  </a:cubicBezTo>
                  <a:cubicBezTo>
                    <a:pt x="4868" y="2489"/>
                    <a:pt x="5407" y="2410"/>
                    <a:pt x="6032" y="2410"/>
                  </a:cubicBezTo>
                  <a:cubicBezTo>
                    <a:pt x="6487" y="2410"/>
                    <a:pt x="6987" y="2452"/>
                    <a:pt x="7524" y="2556"/>
                  </a:cubicBezTo>
                  <a:cubicBezTo>
                    <a:pt x="6176" y="2840"/>
                    <a:pt x="5785" y="5218"/>
                    <a:pt x="8234" y="5573"/>
                  </a:cubicBezTo>
                  <a:cubicBezTo>
                    <a:pt x="7312" y="5254"/>
                    <a:pt x="7666" y="3053"/>
                    <a:pt x="8873" y="2911"/>
                  </a:cubicBezTo>
                  <a:cubicBezTo>
                    <a:pt x="10754" y="3550"/>
                    <a:pt x="12990" y="4970"/>
                    <a:pt x="15368" y="7809"/>
                  </a:cubicBezTo>
                  <a:lnTo>
                    <a:pt x="15013" y="8270"/>
                  </a:lnTo>
                  <a:lnTo>
                    <a:pt x="15617" y="9051"/>
                  </a:lnTo>
                  <a:lnTo>
                    <a:pt x="16185" y="8270"/>
                  </a:lnTo>
                  <a:lnTo>
                    <a:pt x="15830" y="7809"/>
                  </a:lnTo>
                  <a:cubicBezTo>
                    <a:pt x="18208" y="4934"/>
                    <a:pt x="20444" y="3550"/>
                    <a:pt x="22360" y="2911"/>
                  </a:cubicBezTo>
                  <a:cubicBezTo>
                    <a:pt x="23532" y="3053"/>
                    <a:pt x="23922" y="5254"/>
                    <a:pt x="22964" y="5573"/>
                  </a:cubicBezTo>
                  <a:cubicBezTo>
                    <a:pt x="25413" y="5218"/>
                    <a:pt x="25022" y="2840"/>
                    <a:pt x="23709" y="2556"/>
                  </a:cubicBezTo>
                  <a:cubicBezTo>
                    <a:pt x="24216" y="2457"/>
                    <a:pt x="24685" y="2420"/>
                    <a:pt x="25113" y="2420"/>
                  </a:cubicBezTo>
                  <a:cubicBezTo>
                    <a:pt x="25765" y="2420"/>
                    <a:pt x="26326" y="2506"/>
                    <a:pt x="26797" y="2592"/>
                  </a:cubicBezTo>
                  <a:cubicBezTo>
                    <a:pt x="28785" y="3089"/>
                    <a:pt x="30701" y="4615"/>
                    <a:pt x="30453" y="7064"/>
                  </a:cubicBezTo>
                  <a:cubicBezTo>
                    <a:pt x="30382" y="7880"/>
                    <a:pt x="29956" y="8661"/>
                    <a:pt x="29317" y="9193"/>
                  </a:cubicBezTo>
                  <a:cubicBezTo>
                    <a:pt x="28745" y="9675"/>
                    <a:pt x="28070" y="9927"/>
                    <a:pt x="27358" y="9927"/>
                  </a:cubicBezTo>
                  <a:cubicBezTo>
                    <a:pt x="27231" y="9927"/>
                    <a:pt x="27103" y="9919"/>
                    <a:pt x="26975" y="9903"/>
                  </a:cubicBezTo>
                  <a:cubicBezTo>
                    <a:pt x="25590" y="9797"/>
                    <a:pt x="24597" y="8554"/>
                    <a:pt x="24738" y="7170"/>
                  </a:cubicBezTo>
                  <a:cubicBezTo>
                    <a:pt x="24809" y="6389"/>
                    <a:pt x="25342" y="5750"/>
                    <a:pt x="26087" y="5502"/>
                  </a:cubicBezTo>
                  <a:cubicBezTo>
                    <a:pt x="26158" y="5467"/>
                    <a:pt x="26265" y="5467"/>
                    <a:pt x="26371" y="5467"/>
                  </a:cubicBezTo>
                  <a:cubicBezTo>
                    <a:pt x="26432" y="5459"/>
                    <a:pt x="26491" y="5455"/>
                    <a:pt x="26549" y="5455"/>
                  </a:cubicBezTo>
                  <a:cubicBezTo>
                    <a:pt x="27799" y="5455"/>
                    <a:pt x="28246" y="7231"/>
                    <a:pt x="27329" y="7774"/>
                  </a:cubicBezTo>
                  <a:cubicBezTo>
                    <a:pt x="29894" y="7219"/>
                    <a:pt x="28973" y="4432"/>
                    <a:pt x="26815" y="4432"/>
                  </a:cubicBezTo>
                  <a:cubicBezTo>
                    <a:pt x="26762" y="4432"/>
                    <a:pt x="26709" y="4434"/>
                    <a:pt x="26655" y="4437"/>
                  </a:cubicBezTo>
                  <a:cubicBezTo>
                    <a:pt x="25093" y="4544"/>
                    <a:pt x="24419" y="5821"/>
                    <a:pt x="24242" y="6886"/>
                  </a:cubicBezTo>
                  <a:cubicBezTo>
                    <a:pt x="24242" y="6886"/>
                    <a:pt x="24242" y="6886"/>
                    <a:pt x="24242" y="6922"/>
                  </a:cubicBezTo>
                  <a:cubicBezTo>
                    <a:pt x="24242" y="6957"/>
                    <a:pt x="24206" y="6993"/>
                    <a:pt x="24206" y="7064"/>
                  </a:cubicBezTo>
                  <a:cubicBezTo>
                    <a:pt x="24206" y="7064"/>
                    <a:pt x="24206" y="7099"/>
                    <a:pt x="24206" y="7135"/>
                  </a:cubicBezTo>
                  <a:lnTo>
                    <a:pt x="24206" y="7206"/>
                  </a:lnTo>
                  <a:cubicBezTo>
                    <a:pt x="24206" y="7277"/>
                    <a:pt x="24206" y="7312"/>
                    <a:pt x="24206" y="7383"/>
                  </a:cubicBezTo>
                  <a:lnTo>
                    <a:pt x="24206" y="7454"/>
                  </a:lnTo>
                  <a:cubicBezTo>
                    <a:pt x="24206" y="8980"/>
                    <a:pt x="25377" y="10294"/>
                    <a:pt x="26939" y="10436"/>
                  </a:cubicBezTo>
                  <a:lnTo>
                    <a:pt x="27294" y="10436"/>
                  </a:lnTo>
                  <a:cubicBezTo>
                    <a:pt x="28146" y="10436"/>
                    <a:pt x="28962" y="10152"/>
                    <a:pt x="29636" y="9619"/>
                  </a:cubicBezTo>
                  <a:cubicBezTo>
                    <a:pt x="30417" y="8980"/>
                    <a:pt x="30879" y="8093"/>
                    <a:pt x="30985" y="7099"/>
                  </a:cubicBezTo>
                  <a:cubicBezTo>
                    <a:pt x="31198" y="4934"/>
                    <a:pt x="29743" y="2982"/>
                    <a:pt x="27400" y="2237"/>
                  </a:cubicBezTo>
                  <a:cubicBezTo>
                    <a:pt x="28607" y="1988"/>
                    <a:pt x="28607" y="533"/>
                    <a:pt x="27826" y="1"/>
                  </a:cubicBezTo>
                  <a:lnTo>
                    <a:pt x="27826" y="1"/>
                  </a:lnTo>
                  <a:cubicBezTo>
                    <a:pt x="28039" y="1207"/>
                    <a:pt x="23177" y="1527"/>
                    <a:pt x="20586" y="3159"/>
                  </a:cubicBezTo>
                  <a:cubicBezTo>
                    <a:pt x="18882" y="4011"/>
                    <a:pt x="17108" y="5360"/>
                    <a:pt x="15617" y="7490"/>
                  </a:cubicBezTo>
                  <a:cubicBezTo>
                    <a:pt x="14091" y="5360"/>
                    <a:pt x="12316" y="4011"/>
                    <a:pt x="10612" y="3159"/>
                  </a:cubicBezTo>
                  <a:cubicBezTo>
                    <a:pt x="8021" y="1527"/>
                    <a:pt x="3159" y="1207"/>
                    <a:pt x="3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2474422" y="4875743"/>
              <a:ext cx="991562" cy="126407"/>
            </a:xfrm>
            <a:custGeom>
              <a:avLst/>
              <a:gdLst/>
              <a:ahLst/>
              <a:cxnLst/>
              <a:rect l="l" t="t" r="r" b="b"/>
              <a:pathLst>
                <a:path w="45112" h="5751" extrusionOk="0">
                  <a:moveTo>
                    <a:pt x="42982" y="0"/>
                  </a:moveTo>
                  <a:cubicBezTo>
                    <a:pt x="42272" y="1491"/>
                    <a:pt x="40036" y="2308"/>
                    <a:pt x="38758" y="2662"/>
                  </a:cubicBezTo>
                  <a:lnTo>
                    <a:pt x="37055" y="2662"/>
                  </a:lnTo>
                  <a:cubicBezTo>
                    <a:pt x="36913" y="2272"/>
                    <a:pt x="36380" y="1988"/>
                    <a:pt x="35742" y="1988"/>
                  </a:cubicBezTo>
                  <a:cubicBezTo>
                    <a:pt x="35103" y="1988"/>
                    <a:pt x="34570" y="2272"/>
                    <a:pt x="34428" y="2662"/>
                  </a:cubicBezTo>
                  <a:lnTo>
                    <a:pt x="0" y="2662"/>
                  </a:lnTo>
                  <a:lnTo>
                    <a:pt x="0" y="3088"/>
                  </a:lnTo>
                  <a:lnTo>
                    <a:pt x="34428" y="3088"/>
                  </a:lnTo>
                  <a:cubicBezTo>
                    <a:pt x="34570" y="3479"/>
                    <a:pt x="35103" y="3763"/>
                    <a:pt x="35742" y="3763"/>
                  </a:cubicBezTo>
                  <a:cubicBezTo>
                    <a:pt x="36380" y="3763"/>
                    <a:pt x="36913" y="3479"/>
                    <a:pt x="37055" y="3088"/>
                  </a:cubicBezTo>
                  <a:lnTo>
                    <a:pt x="38758" y="3088"/>
                  </a:lnTo>
                  <a:cubicBezTo>
                    <a:pt x="40036" y="3443"/>
                    <a:pt x="42272" y="4260"/>
                    <a:pt x="42982" y="5750"/>
                  </a:cubicBezTo>
                  <a:cubicBezTo>
                    <a:pt x="43408" y="4828"/>
                    <a:pt x="43408" y="4260"/>
                    <a:pt x="42982" y="3692"/>
                  </a:cubicBezTo>
                  <a:lnTo>
                    <a:pt x="42982" y="3692"/>
                  </a:lnTo>
                  <a:cubicBezTo>
                    <a:pt x="43058" y="3706"/>
                    <a:pt x="43135" y="3713"/>
                    <a:pt x="43214" y="3713"/>
                  </a:cubicBezTo>
                  <a:cubicBezTo>
                    <a:pt x="44095" y="3713"/>
                    <a:pt x="45112" y="2875"/>
                    <a:pt x="45112" y="2875"/>
                  </a:cubicBezTo>
                  <a:cubicBezTo>
                    <a:pt x="45112" y="2875"/>
                    <a:pt x="44066" y="2045"/>
                    <a:pt x="43177" y="2045"/>
                  </a:cubicBezTo>
                  <a:cubicBezTo>
                    <a:pt x="43111" y="2045"/>
                    <a:pt x="43046" y="2049"/>
                    <a:pt x="42982" y="2059"/>
                  </a:cubicBezTo>
                  <a:cubicBezTo>
                    <a:pt x="43408" y="1491"/>
                    <a:pt x="43408" y="923"/>
                    <a:pt x="42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4289003" y="4875743"/>
              <a:ext cx="992353" cy="126407"/>
            </a:xfrm>
            <a:custGeom>
              <a:avLst/>
              <a:gdLst/>
              <a:ahLst/>
              <a:cxnLst/>
              <a:rect l="l" t="t" r="r" b="b"/>
              <a:pathLst>
                <a:path w="45148" h="5751" extrusionOk="0">
                  <a:moveTo>
                    <a:pt x="2130" y="0"/>
                  </a:moveTo>
                  <a:cubicBezTo>
                    <a:pt x="1704" y="923"/>
                    <a:pt x="1740" y="1491"/>
                    <a:pt x="2130" y="2059"/>
                  </a:cubicBezTo>
                  <a:cubicBezTo>
                    <a:pt x="2069" y="2049"/>
                    <a:pt x="2006" y="2045"/>
                    <a:pt x="1942" y="2045"/>
                  </a:cubicBezTo>
                  <a:cubicBezTo>
                    <a:pt x="1077" y="2045"/>
                    <a:pt x="1" y="2875"/>
                    <a:pt x="1" y="2875"/>
                  </a:cubicBezTo>
                  <a:cubicBezTo>
                    <a:pt x="1" y="2875"/>
                    <a:pt x="1047" y="3713"/>
                    <a:pt x="1906" y="3713"/>
                  </a:cubicBezTo>
                  <a:cubicBezTo>
                    <a:pt x="1982" y="3713"/>
                    <a:pt x="2057" y="3706"/>
                    <a:pt x="2130" y="3692"/>
                  </a:cubicBezTo>
                  <a:lnTo>
                    <a:pt x="2130" y="3692"/>
                  </a:lnTo>
                  <a:cubicBezTo>
                    <a:pt x="1740" y="4260"/>
                    <a:pt x="1704" y="4828"/>
                    <a:pt x="2130" y="5750"/>
                  </a:cubicBezTo>
                  <a:cubicBezTo>
                    <a:pt x="2840" y="4260"/>
                    <a:pt x="5076" y="3443"/>
                    <a:pt x="6389" y="3088"/>
                  </a:cubicBezTo>
                  <a:lnTo>
                    <a:pt x="8057" y="3088"/>
                  </a:lnTo>
                  <a:cubicBezTo>
                    <a:pt x="8199" y="3479"/>
                    <a:pt x="8732" y="3763"/>
                    <a:pt x="9371" y="3763"/>
                  </a:cubicBezTo>
                  <a:cubicBezTo>
                    <a:pt x="10010" y="3763"/>
                    <a:pt x="10542" y="3479"/>
                    <a:pt x="10684" y="3088"/>
                  </a:cubicBezTo>
                  <a:lnTo>
                    <a:pt x="45147" y="3088"/>
                  </a:lnTo>
                  <a:lnTo>
                    <a:pt x="45147" y="2662"/>
                  </a:lnTo>
                  <a:lnTo>
                    <a:pt x="10684" y="2662"/>
                  </a:lnTo>
                  <a:cubicBezTo>
                    <a:pt x="10542" y="2272"/>
                    <a:pt x="10010" y="1988"/>
                    <a:pt x="9371" y="1988"/>
                  </a:cubicBezTo>
                  <a:cubicBezTo>
                    <a:pt x="8732" y="1988"/>
                    <a:pt x="8199" y="2272"/>
                    <a:pt x="8057" y="2662"/>
                  </a:cubicBezTo>
                  <a:lnTo>
                    <a:pt x="6389" y="2662"/>
                  </a:lnTo>
                  <a:cubicBezTo>
                    <a:pt x="5076" y="2308"/>
                    <a:pt x="2840" y="1491"/>
                    <a:pt x="2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" name="Google Shape;195;p13"/>
          <p:cNvGrpSpPr/>
          <p:nvPr/>
        </p:nvGrpSpPr>
        <p:grpSpPr>
          <a:xfrm>
            <a:off x="3168533" y="272027"/>
            <a:ext cx="2806934" cy="329217"/>
            <a:chOff x="2474422" y="430552"/>
            <a:chExt cx="2806934" cy="329217"/>
          </a:xfrm>
        </p:grpSpPr>
        <p:sp>
          <p:nvSpPr>
            <p:cNvPr id="196" name="Google Shape;196;p13"/>
            <p:cNvSpPr/>
            <p:nvPr/>
          </p:nvSpPr>
          <p:spPr>
            <a:xfrm>
              <a:off x="3737459" y="543661"/>
              <a:ext cx="131858" cy="164630"/>
            </a:xfrm>
            <a:custGeom>
              <a:avLst/>
              <a:gdLst/>
              <a:ahLst/>
              <a:cxnLst/>
              <a:rect l="l" t="t" r="r" b="b"/>
              <a:pathLst>
                <a:path w="5999" h="7490" extrusionOk="0">
                  <a:moveTo>
                    <a:pt x="5998" y="0"/>
                  </a:moveTo>
                  <a:lnTo>
                    <a:pt x="5998" y="0"/>
                  </a:lnTo>
                  <a:cubicBezTo>
                    <a:pt x="5998" y="1"/>
                    <a:pt x="4721" y="2485"/>
                    <a:pt x="2307" y="4189"/>
                  </a:cubicBezTo>
                  <a:cubicBezTo>
                    <a:pt x="1065" y="5076"/>
                    <a:pt x="0" y="5963"/>
                    <a:pt x="1100" y="7489"/>
                  </a:cubicBezTo>
                  <a:cubicBezTo>
                    <a:pt x="4437" y="6815"/>
                    <a:pt x="5714" y="4011"/>
                    <a:pt x="5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3713434" y="490602"/>
              <a:ext cx="137155" cy="60577"/>
            </a:xfrm>
            <a:custGeom>
              <a:avLst/>
              <a:gdLst/>
              <a:ahLst/>
              <a:cxnLst/>
              <a:rect l="l" t="t" r="r" b="b"/>
              <a:pathLst>
                <a:path w="6240" h="2756" extrusionOk="0">
                  <a:moveTo>
                    <a:pt x="6240" y="1"/>
                  </a:moveTo>
                  <a:cubicBezTo>
                    <a:pt x="6239" y="1"/>
                    <a:pt x="4827" y="984"/>
                    <a:pt x="3107" y="984"/>
                  </a:cubicBezTo>
                  <a:cubicBezTo>
                    <a:pt x="2403" y="984"/>
                    <a:pt x="1647" y="820"/>
                    <a:pt x="916" y="356"/>
                  </a:cubicBezTo>
                  <a:cubicBezTo>
                    <a:pt x="818" y="294"/>
                    <a:pt x="735" y="266"/>
                    <a:pt x="664" y="266"/>
                  </a:cubicBezTo>
                  <a:cubicBezTo>
                    <a:pt x="0" y="266"/>
                    <a:pt x="558" y="2755"/>
                    <a:pt x="2634" y="2755"/>
                  </a:cubicBezTo>
                  <a:cubicBezTo>
                    <a:pt x="2743" y="2755"/>
                    <a:pt x="2857" y="2748"/>
                    <a:pt x="2974" y="2734"/>
                  </a:cubicBezTo>
                  <a:cubicBezTo>
                    <a:pt x="4500" y="2521"/>
                    <a:pt x="5672" y="1066"/>
                    <a:pt x="6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3823268" y="638835"/>
              <a:ext cx="109241" cy="120934"/>
            </a:xfrm>
            <a:custGeom>
              <a:avLst/>
              <a:gdLst/>
              <a:ahLst/>
              <a:cxnLst/>
              <a:rect l="l" t="t" r="r" b="b"/>
              <a:pathLst>
                <a:path w="4970" h="5502" extrusionOk="0">
                  <a:moveTo>
                    <a:pt x="2023" y="1"/>
                  </a:moveTo>
                  <a:cubicBezTo>
                    <a:pt x="1456" y="2450"/>
                    <a:pt x="0" y="3656"/>
                    <a:pt x="0" y="3656"/>
                  </a:cubicBezTo>
                  <a:cubicBezTo>
                    <a:pt x="328" y="3791"/>
                    <a:pt x="750" y="3884"/>
                    <a:pt x="1107" y="3884"/>
                  </a:cubicBezTo>
                  <a:cubicBezTo>
                    <a:pt x="1407" y="3884"/>
                    <a:pt x="1661" y="3819"/>
                    <a:pt x="1775" y="3656"/>
                  </a:cubicBezTo>
                  <a:lnTo>
                    <a:pt x="1775" y="3656"/>
                  </a:lnTo>
                  <a:cubicBezTo>
                    <a:pt x="1668" y="4047"/>
                    <a:pt x="2236" y="5431"/>
                    <a:pt x="2485" y="5502"/>
                  </a:cubicBezTo>
                  <a:cubicBezTo>
                    <a:pt x="2698" y="5396"/>
                    <a:pt x="3301" y="4047"/>
                    <a:pt x="3195" y="3656"/>
                  </a:cubicBezTo>
                  <a:lnTo>
                    <a:pt x="3195" y="3656"/>
                  </a:lnTo>
                  <a:cubicBezTo>
                    <a:pt x="3308" y="3819"/>
                    <a:pt x="3555" y="3884"/>
                    <a:pt x="3851" y="3884"/>
                  </a:cubicBezTo>
                  <a:cubicBezTo>
                    <a:pt x="4202" y="3884"/>
                    <a:pt x="4622" y="3791"/>
                    <a:pt x="4969" y="3656"/>
                  </a:cubicBezTo>
                  <a:cubicBezTo>
                    <a:pt x="4969" y="3656"/>
                    <a:pt x="3514" y="2450"/>
                    <a:pt x="2946" y="1"/>
                  </a:cubicBezTo>
                  <a:lnTo>
                    <a:pt x="2946" y="1"/>
                  </a:lnTo>
                  <a:cubicBezTo>
                    <a:pt x="2946" y="1"/>
                    <a:pt x="2982" y="1243"/>
                    <a:pt x="3159" y="2095"/>
                  </a:cubicBezTo>
                  <a:cubicBezTo>
                    <a:pt x="3281" y="2581"/>
                    <a:pt x="3148" y="2848"/>
                    <a:pt x="2951" y="2848"/>
                  </a:cubicBezTo>
                  <a:cubicBezTo>
                    <a:pt x="2804" y="2848"/>
                    <a:pt x="2622" y="2698"/>
                    <a:pt x="2485" y="2379"/>
                  </a:cubicBezTo>
                  <a:cubicBezTo>
                    <a:pt x="2333" y="2698"/>
                    <a:pt x="2148" y="2848"/>
                    <a:pt x="2001" y="2848"/>
                  </a:cubicBezTo>
                  <a:cubicBezTo>
                    <a:pt x="1804" y="2848"/>
                    <a:pt x="1674" y="2581"/>
                    <a:pt x="1775" y="2095"/>
                  </a:cubicBezTo>
                  <a:cubicBezTo>
                    <a:pt x="1988" y="1243"/>
                    <a:pt x="2023" y="1"/>
                    <a:pt x="2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3885670" y="543661"/>
              <a:ext cx="132649" cy="164630"/>
            </a:xfrm>
            <a:custGeom>
              <a:avLst/>
              <a:gdLst/>
              <a:ahLst/>
              <a:cxnLst/>
              <a:rect l="l" t="t" r="r" b="b"/>
              <a:pathLst>
                <a:path w="6035" h="7490" extrusionOk="0">
                  <a:moveTo>
                    <a:pt x="1" y="0"/>
                  </a:moveTo>
                  <a:lnTo>
                    <a:pt x="1" y="0"/>
                  </a:lnTo>
                  <a:cubicBezTo>
                    <a:pt x="285" y="4011"/>
                    <a:pt x="1562" y="6815"/>
                    <a:pt x="4899" y="7489"/>
                  </a:cubicBezTo>
                  <a:cubicBezTo>
                    <a:pt x="6035" y="5963"/>
                    <a:pt x="4934" y="5076"/>
                    <a:pt x="3728" y="4189"/>
                  </a:cubicBezTo>
                  <a:cubicBezTo>
                    <a:pt x="1314" y="2485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3904397" y="490602"/>
              <a:ext cx="137177" cy="60577"/>
            </a:xfrm>
            <a:custGeom>
              <a:avLst/>
              <a:gdLst/>
              <a:ahLst/>
              <a:cxnLst/>
              <a:rect l="l" t="t" r="r" b="b"/>
              <a:pathLst>
                <a:path w="6241" h="2756" extrusionOk="0">
                  <a:moveTo>
                    <a:pt x="1" y="1"/>
                  </a:moveTo>
                  <a:lnTo>
                    <a:pt x="1" y="1"/>
                  </a:lnTo>
                  <a:cubicBezTo>
                    <a:pt x="568" y="1066"/>
                    <a:pt x="1775" y="2521"/>
                    <a:pt x="3301" y="2734"/>
                  </a:cubicBezTo>
                  <a:cubicBezTo>
                    <a:pt x="3418" y="2748"/>
                    <a:pt x="3529" y="2755"/>
                    <a:pt x="3637" y="2755"/>
                  </a:cubicBezTo>
                  <a:cubicBezTo>
                    <a:pt x="5685" y="2755"/>
                    <a:pt x="6240" y="266"/>
                    <a:pt x="5576" y="266"/>
                  </a:cubicBezTo>
                  <a:cubicBezTo>
                    <a:pt x="5506" y="266"/>
                    <a:pt x="5422" y="294"/>
                    <a:pt x="5325" y="356"/>
                  </a:cubicBezTo>
                  <a:cubicBezTo>
                    <a:pt x="4603" y="820"/>
                    <a:pt x="3852" y="984"/>
                    <a:pt x="3149" y="984"/>
                  </a:cubicBezTo>
                  <a:cubicBezTo>
                    <a:pt x="1431" y="98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3534627" y="453939"/>
              <a:ext cx="685754" cy="230175"/>
            </a:xfrm>
            <a:custGeom>
              <a:avLst/>
              <a:gdLst/>
              <a:ahLst/>
              <a:cxnLst/>
              <a:rect l="l" t="t" r="r" b="b"/>
              <a:pathLst>
                <a:path w="31199" h="10472" extrusionOk="0">
                  <a:moveTo>
                    <a:pt x="3904" y="1"/>
                  </a:moveTo>
                  <a:cubicBezTo>
                    <a:pt x="3052" y="1"/>
                    <a:pt x="2236" y="285"/>
                    <a:pt x="1562" y="817"/>
                  </a:cubicBezTo>
                  <a:cubicBezTo>
                    <a:pt x="816" y="1456"/>
                    <a:pt x="319" y="2343"/>
                    <a:pt x="213" y="3337"/>
                  </a:cubicBezTo>
                  <a:cubicBezTo>
                    <a:pt x="0" y="5502"/>
                    <a:pt x="1455" y="7454"/>
                    <a:pt x="3798" y="8200"/>
                  </a:cubicBezTo>
                  <a:cubicBezTo>
                    <a:pt x="2591" y="8484"/>
                    <a:pt x="2591" y="9903"/>
                    <a:pt x="3372" y="10471"/>
                  </a:cubicBezTo>
                  <a:cubicBezTo>
                    <a:pt x="3159" y="9229"/>
                    <a:pt x="8021" y="8910"/>
                    <a:pt x="10612" y="7277"/>
                  </a:cubicBezTo>
                  <a:cubicBezTo>
                    <a:pt x="12316" y="6425"/>
                    <a:pt x="14091" y="5076"/>
                    <a:pt x="15617" y="2947"/>
                  </a:cubicBezTo>
                  <a:cubicBezTo>
                    <a:pt x="17108" y="5076"/>
                    <a:pt x="18882" y="6425"/>
                    <a:pt x="20586" y="7277"/>
                  </a:cubicBezTo>
                  <a:cubicBezTo>
                    <a:pt x="23177" y="8910"/>
                    <a:pt x="28039" y="9229"/>
                    <a:pt x="27826" y="10471"/>
                  </a:cubicBezTo>
                  <a:cubicBezTo>
                    <a:pt x="28607" y="9903"/>
                    <a:pt x="28607" y="8484"/>
                    <a:pt x="27400" y="8200"/>
                  </a:cubicBezTo>
                  <a:cubicBezTo>
                    <a:pt x="29743" y="7454"/>
                    <a:pt x="31198" y="5502"/>
                    <a:pt x="30985" y="3337"/>
                  </a:cubicBezTo>
                  <a:cubicBezTo>
                    <a:pt x="30879" y="2343"/>
                    <a:pt x="30417" y="1456"/>
                    <a:pt x="29636" y="817"/>
                  </a:cubicBezTo>
                  <a:cubicBezTo>
                    <a:pt x="28962" y="285"/>
                    <a:pt x="28146" y="1"/>
                    <a:pt x="27294" y="1"/>
                  </a:cubicBezTo>
                  <a:lnTo>
                    <a:pt x="26939" y="1"/>
                  </a:lnTo>
                  <a:cubicBezTo>
                    <a:pt x="25377" y="143"/>
                    <a:pt x="24206" y="1456"/>
                    <a:pt x="24206" y="2982"/>
                  </a:cubicBezTo>
                  <a:lnTo>
                    <a:pt x="24206" y="3053"/>
                  </a:lnTo>
                  <a:cubicBezTo>
                    <a:pt x="24206" y="3124"/>
                    <a:pt x="24206" y="3160"/>
                    <a:pt x="24206" y="3231"/>
                  </a:cubicBezTo>
                  <a:lnTo>
                    <a:pt x="24206" y="3302"/>
                  </a:lnTo>
                  <a:cubicBezTo>
                    <a:pt x="24206" y="3337"/>
                    <a:pt x="24206" y="3373"/>
                    <a:pt x="24206" y="3408"/>
                  </a:cubicBezTo>
                  <a:cubicBezTo>
                    <a:pt x="24206" y="3444"/>
                    <a:pt x="24242" y="3479"/>
                    <a:pt x="24242" y="3515"/>
                  </a:cubicBezTo>
                  <a:cubicBezTo>
                    <a:pt x="24242" y="3550"/>
                    <a:pt x="24242" y="3550"/>
                    <a:pt x="24242" y="3586"/>
                  </a:cubicBezTo>
                  <a:cubicBezTo>
                    <a:pt x="24419" y="4615"/>
                    <a:pt x="25093" y="5893"/>
                    <a:pt x="26655" y="5999"/>
                  </a:cubicBezTo>
                  <a:cubicBezTo>
                    <a:pt x="26709" y="6002"/>
                    <a:pt x="26762" y="6004"/>
                    <a:pt x="26815" y="6004"/>
                  </a:cubicBezTo>
                  <a:cubicBezTo>
                    <a:pt x="28973" y="6004"/>
                    <a:pt x="29894" y="3217"/>
                    <a:pt x="27329" y="2663"/>
                  </a:cubicBezTo>
                  <a:lnTo>
                    <a:pt x="27329" y="2663"/>
                  </a:lnTo>
                  <a:cubicBezTo>
                    <a:pt x="28254" y="3210"/>
                    <a:pt x="27791" y="5013"/>
                    <a:pt x="26515" y="5013"/>
                  </a:cubicBezTo>
                  <a:cubicBezTo>
                    <a:pt x="26468" y="5013"/>
                    <a:pt x="26420" y="5010"/>
                    <a:pt x="26371" y="5005"/>
                  </a:cubicBezTo>
                  <a:cubicBezTo>
                    <a:pt x="26265" y="4970"/>
                    <a:pt x="26158" y="4970"/>
                    <a:pt x="26087" y="4934"/>
                  </a:cubicBezTo>
                  <a:cubicBezTo>
                    <a:pt x="25342" y="4721"/>
                    <a:pt x="24809" y="4082"/>
                    <a:pt x="24738" y="3266"/>
                  </a:cubicBezTo>
                  <a:cubicBezTo>
                    <a:pt x="24597" y="1882"/>
                    <a:pt x="25590" y="675"/>
                    <a:pt x="26975" y="533"/>
                  </a:cubicBezTo>
                  <a:cubicBezTo>
                    <a:pt x="27094" y="518"/>
                    <a:pt x="27212" y="511"/>
                    <a:pt x="27330" y="511"/>
                  </a:cubicBezTo>
                  <a:cubicBezTo>
                    <a:pt x="28052" y="511"/>
                    <a:pt x="28737" y="785"/>
                    <a:pt x="29317" y="1243"/>
                  </a:cubicBezTo>
                  <a:cubicBezTo>
                    <a:pt x="29956" y="1775"/>
                    <a:pt x="30382" y="2556"/>
                    <a:pt x="30453" y="3408"/>
                  </a:cubicBezTo>
                  <a:cubicBezTo>
                    <a:pt x="30701" y="5822"/>
                    <a:pt x="28785" y="7348"/>
                    <a:pt x="26797" y="7845"/>
                  </a:cubicBezTo>
                  <a:cubicBezTo>
                    <a:pt x="26345" y="7947"/>
                    <a:pt x="25809" y="8026"/>
                    <a:pt x="25190" y="8026"/>
                  </a:cubicBezTo>
                  <a:cubicBezTo>
                    <a:pt x="24741" y="8026"/>
                    <a:pt x="24247" y="7985"/>
                    <a:pt x="23709" y="7880"/>
                  </a:cubicBezTo>
                  <a:cubicBezTo>
                    <a:pt x="25022" y="7596"/>
                    <a:pt x="25413" y="5218"/>
                    <a:pt x="22964" y="4863"/>
                  </a:cubicBezTo>
                  <a:lnTo>
                    <a:pt x="22964" y="4863"/>
                  </a:lnTo>
                  <a:cubicBezTo>
                    <a:pt x="23922" y="5183"/>
                    <a:pt x="23532" y="7383"/>
                    <a:pt x="22360" y="7561"/>
                  </a:cubicBezTo>
                  <a:cubicBezTo>
                    <a:pt x="20444" y="6886"/>
                    <a:pt x="18208" y="5502"/>
                    <a:pt x="15830" y="2663"/>
                  </a:cubicBezTo>
                  <a:lnTo>
                    <a:pt x="16185" y="2166"/>
                  </a:lnTo>
                  <a:lnTo>
                    <a:pt x="15617" y="1385"/>
                  </a:lnTo>
                  <a:lnTo>
                    <a:pt x="15013" y="2166"/>
                  </a:lnTo>
                  <a:lnTo>
                    <a:pt x="15368" y="2663"/>
                  </a:lnTo>
                  <a:cubicBezTo>
                    <a:pt x="12990" y="5502"/>
                    <a:pt x="10754" y="6886"/>
                    <a:pt x="8873" y="7561"/>
                  </a:cubicBezTo>
                  <a:cubicBezTo>
                    <a:pt x="7666" y="7383"/>
                    <a:pt x="7312" y="5183"/>
                    <a:pt x="8234" y="4863"/>
                  </a:cubicBezTo>
                  <a:lnTo>
                    <a:pt x="8234" y="4863"/>
                  </a:lnTo>
                  <a:cubicBezTo>
                    <a:pt x="5785" y="5218"/>
                    <a:pt x="6176" y="7632"/>
                    <a:pt x="7524" y="7880"/>
                  </a:cubicBezTo>
                  <a:cubicBezTo>
                    <a:pt x="6987" y="7985"/>
                    <a:pt x="6487" y="8026"/>
                    <a:pt x="6032" y="8026"/>
                  </a:cubicBezTo>
                  <a:cubicBezTo>
                    <a:pt x="5407" y="8026"/>
                    <a:pt x="4868" y="7947"/>
                    <a:pt x="4437" y="7845"/>
                  </a:cubicBezTo>
                  <a:cubicBezTo>
                    <a:pt x="2414" y="7383"/>
                    <a:pt x="497" y="5822"/>
                    <a:pt x="745" y="3408"/>
                  </a:cubicBezTo>
                  <a:cubicBezTo>
                    <a:pt x="816" y="2556"/>
                    <a:pt x="1242" y="1775"/>
                    <a:pt x="1917" y="1243"/>
                  </a:cubicBezTo>
                  <a:cubicBezTo>
                    <a:pt x="2484" y="770"/>
                    <a:pt x="3219" y="521"/>
                    <a:pt x="3949" y="521"/>
                  </a:cubicBezTo>
                  <a:cubicBezTo>
                    <a:pt x="4041" y="521"/>
                    <a:pt x="4132" y="525"/>
                    <a:pt x="4224" y="533"/>
                  </a:cubicBezTo>
                  <a:cubicBezTo>
                    <a:pt x="5608" y="675"/>
                    <a:pt x="6637" y="1882"/>
                    <a:pt x="6495" y="3266"/>
                  </a:cubicBezTo>
                  <a:cubicBezTo>
                    <a:pt x="6424" y="4082"/>
                    <a:pt x="5856" y="4721"/>
                    <a:pt x="5111" y="4934"/>
                  </a:cubicBezTo>
                  <a:cubicBezTo>
                    <a:pt x="5040" y="4970"/>
                    <a:pt x="4933" y="4970"/>
                    <a:pt x="4863" y="5005"/>
                  </a:cubicBezTo>
                  <a:cubicBezTo>
                    <a:pt x="4812" y="5010"/>
                    <a:pt x="4763" y="5013"/>
                    <a:pt x="4715" y="5013"/>
                  </a:cubicBezTo>
                  <a:cubicBezTo>
                    <a:pt x="3409" y="5013"/>
                    <a:pt x="2979" y="3210"/>
                    <a:pt x="3869" y="2663"/>
                  </a:cubicBezTo>
                  <a:lnTo>
                    <a:pt x="3869" y="2663"/>
                  </a:lnTo>
                  <a:cubicBezTo>
                    <a:pt x="1339" y="3217"/>
                    <a:pt x="2226" y="6004"/>
                    <a:pt x="4416" y="6004"/>
                  </a:cubicBezTo>
                  <a:cubicBezTo>
                    <a:pt x="4470" y="6004"/>
                    <a:pt x="4524" y="6002"/>
                    <a:pt x="4579" y="5999"/>
                  </a:cubicBezTo>
                  <a:cubicBezTo>
                    <a:pt x="6105" y="5893"/>
                    <a:pt x="6779" y="4615"/>
                    <a:pt x="6957" y="3586"/>
                  </a:cubicBezTo>
                  <a:cubicBezTo>
                    <a:pt x="6992" y="3550"/>
                    <a:pt x="6992" y="3550"/>
                    <a:pt x="6992" y="3515"/>
                  </a:cubicBezTo>
                  <a:cubicBezTo>
                    <a:pt x="6992" y="3479"/>
                    <a:pt x="6992" y="3444"/>
                    <a:pt x="6992" y="3408"/>
                  </a:cubicBezTo>
                  <a:cubicBezTo>
                    <a:pt x="6992" y="3373"/>
                    <a:pt x="6992" y="3337"/>
                    <a:pt x="6992" y="3302"/>
                  </a:cubicBezTo>
                  <a:lnTo>
                    <a:pt x="6992" y="3231"/>
                  </a:lnTo>
                  <a:cubicBezTo>
                    <a:pt x="7028" y="3160"/>
                    <a:pt x="7028" y="3124"/>
                    <a:pt x="7028" y="3053"/>
                  </a:cubicBezTo>
                  <a:lnTo>
                    <a:pt x="7028" y="2982"/>
                  </a:lnTo>
                  <a:cubicBezTo>
                    <a:pt x="6992" y="1456"/>
                    <a:pt x="5856" y="143"/>
                    <a:pt x="4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2474422" y="430552"/>
              <a:ext cx="991562" cy="126385"/>
            </a:xfrm>
            <a:custGeom>
              <a:avLst/>
              <a:gdLst/>
              <a:ahLst/>
              <a:cxnLst/>
              <a:rect l="l" t="t" r="r" b="b"/>
              <a:pathLst>
                <a:path w="45112" h="5750" extrusionOk="0">
                  <a:moveTo>
                    <a:pt x="42982" y="0"/>
                  </a:moveTo>
                  <a:cubicBezTo>
                    <a:pt x="42272" y="1491"/>
                    <a:pt x="40036" y="2307"/>
                    <a:pt x="38758" y="2662"/>
                  </a:cubicBezTo>
                  <a:lnTo>
                    <a:pt x="37055" y="2662"/>
                  </a:lnTo>
                  <a:cubicBezTo>
                    <a:pt x="36913" y="2272"/>
                    <a:pt x="36380" y="1988"/>
                    <a:pt x="35742" y="1988"/>
                  </a:cubicBezTo>
                  <a:cubicBezTo>
                    <a:pt x="35103" y="1988"/>
                    <a:pt x="34570" y="2272"/>
                    <a:pt x="34428" y="2662"/>
                  </a:cubicBezTo>
                  <a:lnTo>
                    <a:pt x="0" y="2662"/>
                  </a:lnTo>
                  <a:lnTo>
                    <a:pt x="0" y="3088"/>
                  </a:lnTo>
                  <a:lnTo>
                    <a:pt x="34428" y="3088"/>
                  </a:lnTo>
                  <a:cubicBezTo>
                    <a:pt x="34570" y="3478"/>
                    <a:pt x="35103" y="3762"/>
                    <a:pt x="35742" y="3762"/>
                  </a:cubicBezTo>
                  <a:cubicBezTo>
                    <a:pt x="36380" y="3762"/>
                    <a:pt x="36913" y="3478"/>
                    <a:pt x="37055" y="3088"/>
                  </a:cubicBezTo>
                  <a:lnTo>
                    <a:pt x="38758" y="3088"/>
                  </a:lnTo>
                  <a:cubicBezTo>
                    <a:pt x="40036" y="3443"/>
                    <a:pt x="42272" y="4259"/>
                    <a:pt x="42982" y="5750"/>
                  </a:cubicBezTo>
                  <a:cubicBezTo>
                    <a:pt x="43408" y="4827"/>
                    <a:pt x="43408" y="4259"/>
                    <a:pt x="42982" y="3691"/>
                  </a:cubicBezTo>
                  <a:lnTo>
                    <a:pt x="42982" y="3691"/>
                  </a:lnTo>
                  <a:cubicBezTo>
                    <a:pt x="43058" y="3706"/>
                    <a:pt x="43135" y="3712"/>
                    <a:pt x="43214" y="3712"/>
                  </a:cubicBezTo>
                  <a:cubicBezTo>
                    <a:pt x="44095" y="3712"/>
                    <a:pt x="45112" y="2875"/>
                    <a:pt x="45112" y="2875"/>
                  </a:cubicBezTo>
                  <a:cubicBezTo>
                    <a:pt x="45112" y="2875"/>
                    <a:pt x="44095" y="2037"/>
                    <a:pt x="43214" y="2037"/>
                  </a:cubicBezTo>
                  <a:cubicBezTo>
                    <a:pt x="43135" y="2037"/>
                    <a:pt x="43058" y="2044"/>
                    <a:pt x="42982" y="2059"/>
                  </a:cubicBezTo>
                  <a:cubicBezTo>
                    <a:pt x="43408" y="1491"/>
                    <a:pt x="43408" y="923"/>
                    <a:pt x="42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4289003" y="430552"/>
              <a:ext cx="992353" cy="126385"/>
            </a:xfrm>
            <a:custGeom>
              <a:avLst/>
              <a:gdLst/>
              <a:ahLst/>
              <a:cxnLst/>
              <a:rect l="l" t="t" r="r" b="b"/>
              <a:pathLst>
                <a:path w="45148" h="5750" extrusionOk="0">
                  <a:moveTo>
                    <a:pt x="2130" y="0"/>
                  </a:moveTo>
                  <a:cubicBezTo>
                    <a:pt x="1704" y="923"/>
                    <a:pt x="1740" y="1491"/>
                    <a:pt x="2130" y="2059"/>
                  </a:cubicBezTo>
                  <a:cubicBezTo>
                    <a:pt x="2057" y="2044"/>
                    <a:pt x="1982" y="2037"/>
                    <a:pt x="1906" y="2037"/>
                  </a:cubicBezTo>
                  <a:cubicBezTo>
                    <a:pt x="1047" y="2037"/>
                    <a:pt x="1" y="2875"/>
                    <a:pt x="1" y="2875"/>
                  </a:cubicBezTo>
                  <a:cubicBezTo>
                    <a:pt x="1" y="2875"/>
                    <a:pt x="1047" y="3712"/>
                    <a:pt x="1906" y="3712"/>
                  </a:cubicBezTo>
                  <a:cubicBezTo>
                    <a:pt x="1982" y="3712"/>
                    <a:pt x="2057" y="3706"/>
                    <a:pt x="2130" y="3691"/>
                  </a:cubicBezTo>
                  <a:lnTo>
                    <a:pt x="2130" y="3691"/>
                  </a:lnTo>
                  <a:cubicBezTo>
                    <a:pt x="1740" y="4259"/>
                    <a:pt x="1704" y="4827"/>
                    <a:pt x="2130" y="5750"/>
                  </a:cubicBezTo>
                  <a:cubicBezTo>
                    <a:pt x="2840" y="4259"/>
                    <a:pt x="5076" y="3443"/>
                    <a:pt x="6389" y="3088"/>
                  </a:cubicBezTo>
                  <a:lnTo>
                    <a:pt x="8057" y="3088"/>
                  </a:lnTo>
                  <a:cubicBezTo>
                    <a:pt x="8199" y="3478"/>
                    <a:pt x="8732" y="3762"/>
                    <a:pt x="9371" y="3762"/>
                  </a:cubicBezTo>
                  <a:cubicBezTo>
                    <a:pt x="10010" y="3762"/>
                    <a:pt x="10542" y="3478"/>
                    <a:pt x="10684" y="3088"/>
                  </a:cubicBezTo>
                  <a:lnTo>
                    <a:pt x="45147" y="3088"/>
                  </a:lnTo>
                  <a:lnTo>
                    <a:pt x="45147" y="2662"/>
                  </a:lnTo>
                  <a:lnTo>
                    <a:pt x="10684" y="2662"/>
                  </a:lnTo>
                  <a:cubicBezTo>
                    <a:pt x="10542" y="2272"/>
                    <a:pt x="10010" y="1988"/>
                    <a:pt x="9371" y="1988"/>
                  </a:cubicBezTo>
                  <a:cubicBezTo>
                    <a:pt x="8732" y="1988"/>
                    <a:pt x="8199" y="2272"/>
                    <a:pt x="8057" y="2662"/>
                  </a:cubicBezTo>
                  <a:lnTo>
                    <a:pt x="6389" y="2662"/>
                  </a:lnTo>
                  <a:cubicBezTo>
                    <a:pt x="5076" y="2307"/>
                    <a:pt x="2840" y="1491"/>
                    <a:pt x="2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4" name="Google Shape;20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88850" y="4689318"/>
            <a:ext cx="625130" cy="581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7144458">
            <a:off x="6831731" y="4537153"/>
            <a:ext cx="543164" cy="792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" name="Google Shape;206;p13"/>
          <p:cNvGrpSpPr/>
          <p:nvPr/>
        </p:nvGrpSpPr>
        <p:grpSpPr>
          <a:xfrm>
            <a:off x="107351" y="143025"/>
            <a:ext cx="554559" cy="554559"/>
            <a:chOff x="2133490" y="3367740"/>
            <a:chExt cx="681863" cy="681863"/>
          </a:xfrm>
        </p:grpSpPr>
        <p:sp>
          <p:nvSpPr>
            <p:cNvPr id="207" name="Google Shape;207;p13"/>
            <p:cNvSpPr/>
            <p:nvPr/>
          </p:nvSpPr>
          <p:spPr>
            <a:xfrm>
              <a:off x="2382370" y="3367740"/>
              <a:ext cx="184126" cy="234065"/>
            </a:xfrm>
            <a:custGeom>
              <a:avLst/>
              <a:gdLst/>
              <a:ahLst/>
              <a:cxnLst/>
              <a:rect l="l" t="t" r="r" b="b"/>
              <a:pathLst>
                <a:path w="8377" h="10649" extrusionOk="0">
                  <a:moveTo>
                    <a:pt x="4188" y="1"/>
                  </a:moveTo>
                  <a:cubicBezTo>
                    <a:pt x="4188" y="1"/>
                    <a:pt x="2769" y="1775"/>
                    <a:pt x="2982" y="3089"/>
                  </a:cubicBezTo>
                  <a:cubicBezTo>
                    <a:pt x="2591" y="2787"/>
                    <a:pt x="2174" y="2636"/>
                    <a:pt x="1690" y="2636"/>
                  </a:cubicBezTo>
                  <a:cubicBezTo>
                    <a:pt x="1207" y="2636"/>
                    <a:pt x="657" y="2787"/>
                    <a:pt x="0" y="3089"/>
                  </a:cubicBezTo>
                  <a:cubicBezTo>
                    <a:pt x="3123" y="4579"/>
                    <a:pt x="4188" y="10649"/>
                    <a:pt x="4188" y="10649"/>
                  </a:cubicBezTo>
                  <a:cubicBezTo>
                    <a:pt x="4188" y="10649"/>
                    <a:pt x="5253" y="4579"/>
                    <a:pt x="8376" y="3089"/>
                  </a:cubicBezTo>
                  <a:cubicBezTo>
                    <a:pt x="7702" y="2787"/>
                    <a:pt x="7152" y="2636"/>
                    <a:pt x="6673" y="2636"/>
                  </a:cubicBezTo>
                  <a:cubicBezTo>
                    <a:pt x="6194" y="2636"/>
                    <a:pt x="5785" y="2787"/>
                    <a:pt x="5395" y="3089"/>
                  </a:cubicBezTo>
                  <a:cubicBezTo>
                    <a:pt x="5608" y="1775"/>
                    <a:pt x="4188" y="1"/>
                    <a:pt x="41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2499391" y="3459023"/>
              <a:ext cx="105328" cy="113922"/>
            </a:xfrm>
            <a:custGeom>
              <a:avLst/>
              <a:gdLst/>
              <a:ahLst/>
              <a:cxnLst/>
              <a:rect l="l" t="t" r="r" b="b"/>
              <a:pathLst>
                <a:path w="4792" h="5183" extrusionOk="0">
                  <a:moveTo>
                    <a:pt x="3762" y="0"/>
                  </a:moveTo>
                  <a:cubicBezTo>
                    <a:pt x="2591" y="0"/>
                    <a:pt x="710" y="2556"/>
                    <a:pt x="0" y="5182"/>
                  </a:cubicBezTo>
                  <a:cubicBezTo>
                    <a:pt x="0" y="5182"/>
                    <a:pt x="4792" y="2378"/>
                    <a:pt x="3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2344124" y="3459023"/>
              <a:ext cx="105350" cy="113922"/>
            </a:xfrm>
            <a:custGeom>
              <a:avLst/>
              <a:gdLst/>
              <a:ahLst/>
              <a:cxnLst/>
              <a:rect l="l" t="t" r="r" b="b"/>
              <a:pathLst>
                <a:path w="4793" h="5183" extrusionOk="0">
                  <a:moveTo>
                    <a:pt x="1030" y="0"/>
                  </a:moveTo>
                  <a:cubicBezTo>
                    <a:pt x="1" y="2378"/>
                    <a:pt x="4793" y="5182"/>
                    <a:pt x="4793" y="5182"/>
                  </a:cubicBezTo>
                  <a:cubicBezTo>
                    <a:pt x="4083" y="2556"/>
                    <a:pt x="2202" y="0"/>
                    <a:pt x="10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2133490" y="3616597"/>
              <a:ext cx="234065" cy="184148"/>
            </a:xfrm>
            <a:custGeom>
              <a:avLst/>
              <a:gdLst/>
              <a:ahLst/>
              <a:cxnLst/>
              <a:rect l="l" t="t" r="r" b="b"/>
              <a:pathLst>
                <a:path w="10649" h="8378" extrusionOk="0">
                  <a:moveTo>
                    <a:pt x="3089" y="1"/>
                  </a:moveTo>
                  <a:cubicBezTo>
                    <a:pt x="2485" y="1350"/>
                    <a:pt x="2485" y="2202"/>
                    <a:pt x="3089" y="2982"/>
                  </a:cubicBezTo>
                  <a:cubicBezTo>
                    <a:pt x="2997" y="2967"/>
                    <a:pt x="2903" y="2961"/>
                    <a:pt x="2808" y="2961"/>
                  </a:cubicBezTo>
                  <a:cubicBezTo>
                    <a:pt x="1537" y="2961"/>
                    <a:pt x="1" y="4189"/>
                    <a:pt x="1" y="4189"/>
                  </a:cubicBezTo>
                  <a:cubicBezTo>
                    <a:pt x="1" y="4189"/>
                    <a:pt x="1537" y="5418"/>
                    <a:pt x="2808" y="5418"/>
                  </a:cubicBezTo>
                  <a:cubicBezTo>
                    <a:pt x="2903" y="5418"/>
                    <a:pt x="2997" y="5411"/>
                    <a:pt x="3089" y="5396"/>
                  </a:cubicBezTo>
                  <a:lnTo>
                    <a:pt x="3089" y="5396"/>
                  </a:lnTo>
                  <a:cubicBezTo>
                    <a:pt x="2485" y="6177"/>
                    <a:pt x="2485" y="7029"/>
                    <a:pt x="3089" y="8377"/>
                  </a:cubicBezTo>
                  <a:cubicBezTo>
                    <a:pt x="4579" y="5254"/>
                    <a:pt x="10649" y="4189"/>
                    <a:pt x="10649" y="4189"/>
                  </a:cubicBezTo>
                  <a:cubicBezTo>
                    <a:pt x="10649" y="4189"/>
                    <a:pt x="4579" y="3124"/>
                    <a:pt x="3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224773" y="3597826"/>
              <a:ext cx="113922" cy="85898"/>
            </a:xfrm>
            <a:custGeom>
              <a:avLst/>
              <a:gdLst/>
              <a:ahLst/>
              <a:cxnLst/>
              <a:rect l="l" t="t" r="r" b="b"/>
              <a:pathLst>
                <a:path w="5183" h="3908" extrusionOk="0">
                  <a:moveTo>
                    <a:pt x="702" y="0"/>
                  </a:moveTo>
                  <a:cubicBezTo>
                    <a:pt x="466" y="0"/>
                    <a:pt x="231" y="45"/>
                    <a:pt x="1" y="145"/>
                  </a:cubicBezTo>
                  <a:cubicBezTo>
                    <a:pt x="1" y="1316"/>
                    <a:pt x="2556" y="3197"/>
                    <a:pt x="5183" y="3907"/>
                  </a:cubicBezTo>
                  <a:cubicBezTo>
                    <a:pt x="5183" y="3907"/>
                    <a:pt x="2896" y="0"/>
                    <a:pt x="7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2224773" y="3733619"/>
              <a:ext cx="113922" cy="85920"/>
            </a:xfrm>
            <a:custGeom>
              <a:avLst/>
              <a:gdLst/>
              <a:ahLst/>
              <a:cxnLst/>
              <a:rect l="l" t="t" r="r" b="b"/>
              <a:pathLst>
                <a:path w="5183" h="3909" extrusionOk="0">
                  <a:moveTo>
                    <a:pt x="5183" y="1"/>
                  </a:moveTo>
                  <a:lnTo>
                    <a:pt x="5183" y="1"/>
                  </a:lnTo>
                  <a:cubicBezTo>
                    <a:pt x="2556" y="711"/>
                    <a:pt x="1" y="2592"/>
                    <a:pt x="1" y="3763"/>
                  </a:cubicBezTo>
                  <a:cubicBezTo>
                    <a:pt x="231" y="3863"/>
                    <a:pt x="466" y="3908"/>
                    <a:pt x="702" y="3908"/>
                  </a:cubicBezTo>
                  <a:cubicBezTo>
                    <a:pt x="2896" y="3908"/>
                    <a:pt x="5182" y="1"/>
                    <a:pt x="5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382370" y="3814769"/>
              <a:ext cx="184126" cy="234834"/>
            </a:xfrm>
            <a:custGeom>
              <a:avLst/>
              <a:gdLst/>
              <a:ahLst/>
              <a:cxnLst/>
              <a:rect l="l" t="t" r="r" b="b"/>
              <a:pathLst>
                <a:path w="8377" h="10684" extrusionOk="0">
                  <a:moveTo>
                    <a:pt x="4188" y="0"/>
                  </a:moveTo>
                  <a:cubicBezTo>
                    <a:pt x="4188" y="0"/>
                    <a:pt x="3123" y="6105"/>
                    <a:pt x="0" y="7596"/>
                  </a:cubicBezTo>
                  <a:cubicBezTo>
                    <a:pt x="657" y="7897"/>
                    <a:pt x="1207" y="8048"/>
                    <a:pt x="1690" y="8048"/>
                  </a:cubicBezTo>
                  <a:cubicBezTo>
                    <a:pt x="2174" y="8048"/>
                    <a:pt x="2591" y="7897"/>
                    <a:pt x="2982" y="7596"/>
                  </a:cubicBezTo>
                  <a:lnTo>
                    <a:pt x="2982" y="7596"/>
                  </a:lnTo>
                  <a:cubicBezTo>
                    <a:pt x="2769" y="8909"/>
                    <a:pt x="4188" y="10684"/>
                    <a:pt x="4188" y="10684"/>
                  </a:cubicBezTo>
                  <a:cubicBezTo>
                    <a:pt x="4188" y="10684"/>
                    <a:pt x="5608" y="8909"/>
                    <a:pt x="5395" y="7596"/>
                  </a:cubicBezTo>
                  <a:lnTo>
                    <a:pt x="5395" y="7596"/>
                  </a:lnTo>
                  <a:cubicBezTo>
                    <a:pt x="5785" y="7897"/>
                    <a:pt x="6194" y="8048"/>
                    <a:pt x="6673" y="8048"/>
                  </a:cubicBezTo>
                  <a:cubicBezTo>
                    <a:pt x="7152" y="8048"/>
                    <a:pt x="7702" y="7897"/>
                    <a:pt x="8376" y="7596"/>
                  </a:cubicBezTo>
                  <a:cubicBezTo>
                    <a:pt x="5253" y="6105"/>
                    <a:pt x="4188" y="0"/>
                    <a:pt x="41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2344146" y="3844398"/>
              <a:ext cx="105328" cy="113153"/>
            </a:xfrm>
            <a:custGeom>
              <a:avLst/>
              <a:gdLst/>
              <a:ahLst/>
              <a:cxnLst/>
              <a:rect l="l" t="t" r="r" b="b"/>
              <a:pathLst>
                <a:path w="4792" h="5148" extrusionOk="0">
                  <a:moveTo>
                    <a:pt x="4792" y="1"/>
                  </a:moveTo>
                  <a:cubicBezTo>
                    <a:pt x="4791" y="1"/>
                    <a:pt x="0" y="2805"/>
                    <a:pt x="1029" y="5147"/>
                  </a:cubicBezTo>
                  <a:cubicBezTo>
                    <a:pt x="2165" y="5147"/>
                    <a:pt x="4082" y="2627"/>
                    <a:pt x="4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2499391" y="3844398"/>
              <a:ext cx="105328" cy="113153"/>
            </a:xfrm>
            <a:custGeom>
              <a:avLst/>
              <a:gdLst/>
              <a:ahLst/>
              <a:cxnLst/>
              <a:rect l="l" t="t" r="r" b="b"/>
              <a:pathLst>
                <a:path w="4792" h="5148" extrusionOk="0">
                  <a:moveTo>
                    <a:pt x="0" y="1"/>
                  </a:moveTo>
                  <a:lnTo>
                    <a:pt x="0" y="1"/>
                  </a:lnTo>
                  <a:cubicBezTo>
                    <a:pt x="710" y="2627"/>
                    <a:pt x="2591" y="5147"/>
                    <a:pt x="3762" y="5147"/>
                  </a:cubicBezTo>
                  <a:cubicBezTo>
                    <a:pt x="4792" y="280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2580519" y="3616597"/>
              <a:ext cx="234834" cy="184148"/>
            </a:xfrm>
            <a:custGeom>
              <a:avLst/>
              <a:gdLst/>
              <a:ahLst/>
              <a:cxnLst/>
              <a:rect l="l" t="t" r="r" b="b"/>
              <a:pathLst>
                <a:path w="10684" h="8378" extrusionOk="0">
                  <a:moveTo>
                    <a:pt x="7596" y="1"/>
                  </a:moveTo>
                  <a:cubicBezTo>
                    <a:pt x="6105" y="3124"/>
                    <a:pt x="0" y="4189"/>
                    <a:pt x="0" y="4189"/>
                  </a:cubicBezTo>
                  <a:cubicBezTo>
                    <a:pt x="0" y="4189"/>
                    <a:pt x="6105" y="5254"/>
                    <a:pt x="7596" y="8377"/>
                  </a:cubicBezTo>
                  <a:cubicBezTo>
                    <a:pt x="8199" y="7029"/>
                    <a:pt x="8199" y="6177"/>
                    <a:pt x="7596" y="5396"/>
                  </a:cubicBezTo>
                  <a:lnTo>
                    <a:pt x="7596" y="5396"/>
                  </a:lnTo>
                  <a:cubicBezTo>
                    <a:pt x="7687" y="5411"/>
                    <a:pt x="7781" y="5418"/>
                    <a:pt x="7877" y="5418"/>
                  </a:cubicBezTo>
                  <a:cubicBezTo>
                    <a:pt x="9148" y="5418"/>
                    <a:pt x="10684" y="4189"/>
                    <a:pt x="10684" y="4189"/>
                  </a:cubicBezTo>
                  <a:cubicBezTo>
                    <a:pt x="10684" y="4189"/>
                    <a:pt x="9148" y="2961"/>
                    <a:pt x="7877" y="2961"/>
                  </a:cubicBezTo>
                  <a:cubicBezTo>
                    <a:pt x="7781" y="2961"/>
                    <a:pt x="7687" y="2967"/>
                    <a:pt x="7596" y="2982"/>
                  </a:cubicBezTo>
                  <a:cubicBezTo>
                    <a:pt x="8199" y="2202"/>
                    <a:pt x="8199" y="1314"/>
                    <a:pt x="7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2610170" y="3733619"/>
              <a:ext cx="113131" cy="85920"/>
            </a:xfrm>
            <a:custGeom>
              <a:avLst/>
              <a:gdLst/>
              <a:ahLst/>
              <a:cxnLst/>
              <a:rect l="l" t="t" r="r" b="b"/>
              <a:pathLst>
                <a:path w="5147" h="3909" extrusionOk="0">
                  <a:moveTo>
                    <a:pt x="0" y="1"/>
                  </a:moveTo>
                  <a:cubicBezTo>
                    <a:pt x="0" y="1"/>
                    <a:pt x="2286" y="3908"/>
                    <a:pt x="4455" y="3908"/>
                  </a:cubicBezTo>
                  <a:cubicBezTo>
                    <a:pt x="4688" y="3908"/>
                    <a:pt x="4919" y="3863"/>
                    <a:pt x="5146" y="3763"/>
                  </a:cubicBezTo>
                  <a:cubicBezTo>
                    <a:pt x="5146" y="2592"/>
                    <a:pt x="2626" y="71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2610170" y="3597826"/>
              <a:ext cx="113131" cy="85898"/>
            </a:xfrm>
            <a:custGeom>
              <a:avLst/>
              <a:gdLst/>
              <a:ahLst/>
              <a:cxnLst/>
              <a:rect l="l" t="t" r="r" b="b"/>
              <a:pathLst>
                <a:path w="5147" h="3908" extrusionOk="0">
                  <a:moveTo>
                    <a:pt x="4455" y="0"/>
                  </a:moveTo>
                  <a:cubicBezTo>
                    <a:pt x="2286" y="0"/>
                    <a:pt x="0" y="3907"/>
                    <a:pt x="0" y="3907"/>
                  </a:cubicBezTo>
                  <a:cubicBezTo>
                    <a:pt x="2626" y="3197"/>
                    <a:pt x="5146" y="1316"/>
                    <a:pt x="5146" y="145"/>
                  </a:cubicBezTo>
                  <a:cubicBezTo>
                    <a:pt x="4919" y="45"/>
                    <a:pt x="4688" y="0"/>
                    <a:pt x="44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2499391" y="3517533"/>
              <a:ext cx="168521" cy="168521"/>
            </a:xfrm>
            <a:custGeom>
              <a:avLst/>
              <a:gdLst/>
              <a:ahLst/>
              <a:cxnLst/>
              <a:rect l="l" t="t" r="r" b="b"/>
              <a:pathLst>
                <a:path w="7667" h="7667" extrusionOk="0">
                  <a:moveTo>
                    <a:pt x="7666" y="0"/>
                  </a:moveTo>
                  <a:lnTo>
                    <a:pt x="5856" y="959"/>
                  </a:lnTo>
                  <a:cubicBezTo>
                    <a:pt x="3762" y="2059"/>
                    <a:pt x="2059" y="3763"/>
                    <a:pt x="923" y="5857"/>
                  </a:cubicBezTo>
                  <a:lnTo>
                    <a:pt x="0" y="7667"/>
                  </a:lnTo>
                  <a:lnTo>
                    <a:pt x="0" y="7667"/>
                  </a:lnTo>
                  <a:lnTo>
                    <a:pt x="1810" y="6744"/>
                  </a:lnTo>
                  <a:cubicBezTo>
                    <a:pt x="3904" y="5644"/>
                    <a:pt x="5608" y="3905"/>
                    <a:pt x="6708" y="1810"/>
                  </a:cubicBezTo>
                  <a:lnTo>
                    <a:pt x="76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2280954" y="3517533"/>
              <a:ext cx="168521" cy="168521"/>
            </a:xfrm>
            <a:custGeom>
              <a:avLst/>
              <a:gdLst/>
              <a:ahLst/>
              <a:cxnLst/>
              <a:rect l="l" t="t" r="r" b="b"/>
              <a:pathLst>
                <a:path w="7667" h="7667" extrusionOk="0">
                  <a:moveTo>
                    <a:pt x="0" y="0"/>
                  </a:moveTo>
                  <a:lnTo>
                    <a:pt x="923" y="1810"/>
                  </a:lnTo>
                  <a:cubicBezTo>
                    <a:pt x="2023" y="3905"/>
                    <a:pt x="3762" y="5644"/>
                    <a:pt x="5856" y="6744"/>
                  </a:cubicBezTo>
                  <a:lnTo>
                    <a:pt x="7667" y="7667"/>
                  </a:lnTo>
                  <a:lnTo>
                    <a:pt x="6708" y="5857"/>
                  </a:lnTo>
                  <a:cubicBezTo>
                    <a:pt x="5608" y="3763"/>
                    <a:pt x="3904" y="2059"/>
                    <a:pt x="1810" y="9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2283284" y="3733619"/>
              <a:ext cx="168521" cy="168543"/>
            </a:xfrm>
            <a:custGeom>
              <a:avLst/>
              <a:gdLst/>
              <a:ahLst/>
              <a:cxnLst/>
              <a:rect l="l" t="t" r="r" b="b"/>
              <a:pathLst>
                <a:path w="7667" h="7668" extrusionOk="0">
                  <a:moveTo>
                    <a:pt x="7667" y="1"/>
                  </a:moveTo>
                  <a:lnTo>
                    <a:pt x="5857" y="924"/>
                  </a:lnTo>
                  <a:cubicBezTo>
                    <a:pt x="3763" y="2024"/>
                    <a:pt x="2059" y="3763"/>
                    <a:pt x="959" y="5857"/>
                  </a:cubicBezTo>
                  <a:lnTo>
                    <a:pt x="1" y="7667"/>
                  </a:lnTo>
                  <a:lnTo>
                    <a:pt x="1" y="7667"/>
                  </a:lnTo>
                  <a:lnTo>
                    <a:pt x="1811" y="6709"/>
                  </a:lnTo>
                  <a:cubicBezTo>
                    <a:pt x="3905" y="5609"/>
                    <a:pt x="5644" y="3905"/>
                    <a:pt x="6744" y="1811"/>
                  </a:cubicBezTo>
                  <a:lnTo>
                    <a:pt x="76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2499391" y="3730498"/>
              <a:ext cx="168521" cy="169312"/>
            </a:xfrm>
            <a:custGeom>
              <a:avLst/>
              <a:gdLst/>
              <a:ahLst/>
              <a:cxnLst/>
              <a:rect l="l" t="t" r="r" b="b"/>
              <a:pathLst>
                <a:path w="7667" h="7703" extrusionOk="0">
                  <a:moveTo>
                    <a:pt x="0" y="1"/>
                  </a:moveTo>
                  <a:lnTo>
                    <a:pt x="923" y="1811"/>
                  </a:lnTo>
                  <a:cubicBezTo>
                    <a:pt x="2023" y="3905"/>
                    <a:pt x="3762" y="5644"/>
                    <a:pt x="5856" y="6745"/>
                  </a:cubicBezTo>
                  <a:lnTo>
                    <a:pt x="7666" y="7703"/>
                  </a:lnTo>
                  <a:lnTo>
                    <a:pt x="6708" y="5893"/>
                  </a:lnTo>
                  <a:cubicBezTo>
                    <a:pt x="5608" y="3763"/>
                    <a:pt x="3904" y="2060"/>
                    <a:pt x="1810" y="95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2455695" y="3619718"/>
              <a:ext cx="37476" cy="37476"/>
            </a:xfrm>
            <a:custGeom>
              <a:avLst/>
              <a:gdLst/>
              <a:ahLst/>
              <a:cxnLst/>
              <a:rect l="l" t="t" r="r" b="b"/>
              <a:pathLst>
                <a:path w="1705" h="1705" extrusionOk="0">
                  <a:moveTo>
                    <a:pt x="852" y="1"/>
                  </a:moveTo>
                  <a:cubicBezTo>
                    <a:pt x="355" y="1"/>
                    <a:pt x="0" y="391"/>
                    <a:pt x="0" y="853"/>
                  </a:cubicBezTo>
                  <a:cubicBezTo>
                    <a:pt x="0" y="1314"/>
                    <a:pt x="355" y="1705"/>
                    <a:pt x="852" y="1705"/>
                  </a:cubicBezTo>
                  <a:cubicBezTo>
                    <a:pt x="1314" y="1705"/>
                    <a:pt x="1704" y="1314"/>
                    <a:pt x="1704" y="853"/>
                  </a:cubicBezTo>
                  <a:cubicBezTo>
                    <a:pt x="1704" y="391"/>
                    <a:pt x="1314" y="1"/>
                    <a:pt x="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2385491" y="3689944"/>
              <a:ext cx="37454" cy="37454"/>
            </a:xfrm>
            <a:custGeom>
              <a:avLst/>
              <a:gdLst/>
              <a:ahLst/>
              <a:cxnLst/>
              <a:rect l="l" t="t" r="r" b="b"/>
              <a:pathLst>
                <a:path w="1704" h="1704" extrusionOk="0">
                  <a:moveTo>
                    <a:pt x="852" y="0"/>
                  </a:moveTo>
                  <a:cubicBezTo>
                    <a:pt x="355" y="0"/>
                    <a:pt x="0" y="355"/>
                    <a:pt x="0" y="852"/>
                  </a:cubicBezTo>
                  <a:cubicBezTo>
                    <a:pt x="0" y="1314"/>
                    <a:pt x="355" y="1704"/>
                    <a:pt x="852" y="1704"/>
                  </a:cubicBezTo>
                  <a:cubicBezTo>
                    <a:pt x="1313" y="1704"/>
                    <a:pt x="1704" y="1314"/>
                    <a:pt x="1704" y="852"/>
                  </a:cubicBezTo>
                  <a:cubicBezTo>
                    <a:pt x="1704" y="355"/>
                    <a:pt x="1313" y="0"/>
                    <a:pt x="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2455695" y="3760149"/>
              <a:ext cx="37476" cy="37476"/>
            </a:xfrm>
            <a:custGeom>
              <a:avLst/>
              <a:gdLst/>
              <a:ahLst/>
              <a:cxnLst/>
              <a:rect l="l" t="t" r="r" b="b"/>
              <a:pathLst>
                <a:path w="1705" h="1705" extrusionOk="0">
                  <a:moveTo>
                    <a:pt x="852" y="1"/>
                  </a:moveTo>
                  <a:cubicBezTo>
                    <a:pt x="355" y="1"/>
                    <a:pt x="0" y="356"/>
                    <a:pt x="0" y="852"/>
                  </a:cubicBezTo>
                  <a:cubicBezTo>
                    <a:pt x="0" y="1314"/>
                    <a:pt x="355" y="1704"/>
                    <a:pt x="852" y="1704"/>
                  </a:cubicBezTo>
                  <a:cubicBezTo>
                    <a:pt x="1314" y="1704"/>
                    <a:pt x="1704" y="1314"/>
                    <a:pt x="1704" y="852"/>
                  </a:cubicBezTo>
                  <a:cubicBezTo>
                    <a:pt x="1704" y="356"/>
                    <a:pt x="1314" y="1"/>
                    <a:pt x="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2525899" y="3689944"/>
              <a:ext cx="37476" cy="37454"/>
            </a:xfrm>
            <a:custGeom>
              <a:avLst/>
              <a:gdLst/>
              <a:ahLst/>
              <a:cxnLst/>
              <a:rect l="l" t="t" r="r" b="b"/>
              <a:pathLst>
                <a:path w="1705" h="1704" extrusionOk="0">
                  <a:moveTo>
                    <a:pt x="853" y="0"/>
                  </a:moveTo>
                  <a:cubicBezTo>
                    <a:pt x="356" y="0"/>
                    <a:pt x="1" y="355"/>
                    <a:pt x="1" y="852"/>
                  </a:cubicBezTo>
                  <a:cubicBezTo>
                    <a:pt x="1" y="1314"/>
                    <a:pt x="356" y="1704"/>
                    <a:pt x="853" y="1704"/>
                  </a:cubicBezTo>
                  <a:cubicBezTo>
                    <a:pt x="1314" y="1704"/>
                    <a:pt x="1704" y="1314"/>
                    <a:pt x="1704" y="852"/>
                  </a:cubicBezTo>
                  <a:cubicBezTo>
                    <a:pt x="1704" y="355"/>
                    <a:pt x="1314" y="0"/>
                    <a:pt x="8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13"/>
          <p:cNvSpPr/>
          <p:nvPr/>
        </p:nvSpPr>
        <p:spPr>
          <a:xfrm>
            <a:off x="286899" y="1928852"/>
            <a:ext cx="88184" cy="1185821"/>
          </a:xfrm>
          <a:custGeom>
            <a:avLst/>
            <a:gdLst/>
            <a:ahLst/>
            <a:cxnLst/>
            <a:rect l="l" t="t" r="r" b="b"/>
            <a:pathLst>
              <a:path w="4012" h="53950" extrusionOk="0">
                <a:moveTo>
                  <a:pt x="2023" y="0"/>
                </a:moveTo>
                <a:cubicBezTo>
                  <a:pt x="1846" y="36"/>
                  <a:pt x="1456" y="958"/>
                  <a:pt x="1527" y="1207"/>
                </a:cubicBezTo>
                <a:cubicBezTo>
                  <a:pt x="1462" y="1111"/>
                  <a:pt x="1304" y="1073"/>
                  <a:pt x="1111" y="1073"/>
                </a:cubicBezTo>
                <a:cubicBezTo>
                  <a:pt x="876" y="1073"/>
                  <a:pt x="589" y="1129"/>
                  <a:pt x="355" y="1207"/>
                </a:cubicBezTo>
                <a:cubicBezTo>
                  <a:pt x="355" y="1207"/>
                  <a:pt x="1314" y="2023"/>
                  <a:pt x="1704" y="3620"/>
                </a:cubicBezTo>
                <a:cubicBezTo>
                  <a:pt x="1704" y="3620"/>
                  <a:pt x="1669" y="2804"/>
                  <a:pt x="1562" y="2236"/>
                </a:cubicBezTo>
                <a:cubicBezTo>
                  <a:pt x="1483" y="1921"/>
                  <a:pt x="1560" y="1742"/>
                  <a:pt x="1691" y="1742"/>
                </a:cubicBezTo>
                <a:cubicBezTo>
                  <a:pt x="1738" y="1742"/>
                  <a:pt x="1791" y="1764"/>
                  <a:pt x="1846" y="1810"/>
                </a:cubicBezTo>
                <a:lnTo>
                  <a:pt x="1846" y="6460"/>
                </a:lnTo>
                <a:lnTo>
                  <a:pt x="1598" y="6460"/>
                </a:lnTo>
                <a:cubicBezTo>
                  <a:pt x="1420" y="6460"/>
                  <a:pt x="1278" y="6602"/>
                  <a:pt x="1278" y="6779"/>
                </a:cubicBezTo>
                <a:cubicBezTo>
                  <a:pt x="1278" y="6957"/>
                  <a:pt x="1420" y="7099"/>
                  <a:pt x="1598" y="7099"/>
                </a:cubicBezTo>
                <a:lnTo>
                  <a:pt x="1846" y="7099"/>
                </a:lnTo>
                <a:lnTo>
                  <a:pt x="1846" y="15617"/>
                </a:lnTo>
                <a:cubicBezTo>
                  <a:pt x="1633" y="14836"/>
                  <a:pt x="1172" y="14304"/>
                  <a:pt x="391" y="14126"/>
                </a:cubicBezTo>
                <a:lnTo>
                  <a:pt x="391" y="14126"/>
                </a:lnTo>
                <a:cubicBezTo>
                  <a:pt x="0" y="14659"/>
                  <a:pt x="391" y="14943"/>
                  <a:pt x="781" y="15227"/>
                </a:cubicBezTo>
                <a:cubicBezTo>
                  <a:pt x="1278" y="15617"/>
                  <a:pt x="1669" y="16078"/>
                  <a:pt x="1846" y="16362"/>
                </a:cubicBezTo>
                <a:lnTo>
                  <a:pt x="1846" y="37587"/>
                </a:lnTo>
                <a:cubicBezTo>
                  <a:pt x="1669" y="37907"/>
                  <a:pt x="1314" y="38368"/>
                  <a:pt x="781" y="38723"/>
                </a:cubicBezTo>
                <a:cubicBezTo>
                  <a:pt x="391" y="39007"/>
                  <a:pt x="0" y="39291"/>
                  <a:pt x="391" y="39823"/>
                </a:cubicBezTo>
                <a:cubicBezTo>
                  <a:pt x="1172" y="39646"/>
                  <a:pt x="1633" y="39113"/>
                  <a:pt x="1846" y="38333"/>
                </a:cubicBezTo>
                <a:lnTo>
                  <a:pt x="1846" y="46851"/>
                </a:lnTo>
                <a:lnTo>
                  <a:pt x="1598" y="46851"/>
                </a:lnTo>
                <a:cubicBezTo>
                  <a:pt x="1420" y="46851"/>
                  <a:pt x="1278" y="46993"/>
                  <a:pt x="1278" y="47170"/>
                </a:cubicBezTo>
                <a:cubicBezTo>
                  <a:pt x="1278" y="47383"/>
                  <a:pt x="1420" y="47525"/>
                  <a:pt x="1598" y="47525"/>
                </a:cubicBezTo>
                <a:lnTo>
                  <a:pt x="1846" y="47525"/>
                </a:lnTo>
                <a:lnTo>
                  <a:pt x="1846" y="52139"/>
                </a:lnTo>
                <a:cubicBezTo>
                  <a:pt x="1800" y="52185"/>
                  <a:pt x="1751" y="52208"/>
                  <a:pt x="1707" y="52208"/>
                </a:cubicBezTo>
                <a:cubicBezTo>
                  <a:pt x="1579" y="52208"/>
                  <a:pt x="1483" y="52028"/>
                  <a:pt x="1562" y="51713"/>
                </a:cubicBezTo>
                <a:cubicBezTo>
                  <a:pt x="1669" y="51146"/>
                  <a:pt x="1704" y="50329"/>
                  <a:pt x="1704" y="50329"/>
                </a:cubicBezTo>
                <a:lnTo>
                  <a:pt x="1704" y="50329"/>
                </a:lnTo>
                <a:cubicBezTo>
                  <a:pt x="1314" y="51926"/>
                  <a:pt x="355" y="52743"/>
                  <a:pt x="355" y="52743"/>
                </a:cubicBezTo>
                <a:cubicBezTo>
                  <a:pt x="589" y="52821"/>
                  <a:pt x="876" y="52877"/>
                  <a:pt x="1111" y="52877"/>
                </a:cubicBezTo>
                <a:cubicBezTo>
                  <a:pt x="1304" y="52877"/>
                  <a:pt x="1462" y="52839"/>
                  <a:pt x="1527" y="52743"/>
                </a:cubicBezTo>
                <a:lnTo>
                  <a:pt x="1527" y="52743"/>
                </a:lnTo>
                <a:cubicBezTo>
                  <a:pt x="1456" y="52991"/>
                  <a:pt x="1846" y="53914"/>
                  <a:pt x="2023" y="53949"/>
                </a:cubicBezTo>
                <a:cubicBezTo>
                  <a:pt x="2165" y="53914"/>
                  <a:pt x="2556" y="52991"/>
                  <a:pt x="2485" y="52743"/>
                </a:cubicBezTo>
                <a:lnTo>
                  <a:pt x="2485" y="52743"/>
                </a:lnTo>
                <a:cubicBezTo>
                  <a:pt x="2565" y="52839"/>
                  <a:pt x="2725" y="52877"/>
                  <a:pt x="2915" y="52877"/>
                </a:cubicBezTo>
                <a:cubicBezTo>
                  <a:pt x="3146" y="52877"/>
                  <a:pt x="3422" y="52821"/>
                  <a:pt x="3656" y="52743"/>
                </a:cubicBezTo>
                <a:cubicBezTo>
                  <a:pt x="3656" y="52743"/>
                  <a:pt x="2698" y="51926"/>
                  <a:pt x="2307" y="50329"/>
                </a:cubicBezTo>
                <a:lnTo>
                  <a:pt x="2307" y="50329"/>
                </a:lnTo>
                <a:cubicBezTo>
                  <a:pt x="2307" y="50329"/>
                  <a:pt x="2343" y="51146"/>
                  <a:pt x="2485" y="51713"/>
                </a:cubicBezTo>
                <a:cubicBezTo>
                  <a:pt x="2537" y="52028"/>
                  <a:pt x="2454" y="52208"/>
                  <a:pt x="2321" y="52208"/>
                </a:cubicBezTo>
                <a:cubicBezTo>
                  <a:pt x="2274" y="52208"/>
                  <a:pt x="2221" y="52185"/>
                  <a:pt x="2165" y="52139"/>
                </a:cubicBezTo>
                <a:lnTo>
                  <a:pt x="2165" y="47525"/>
                </a:lnTo>
                <a:lnTo>
                  <a:pt x="2414" y="47525"/>
                </a:lnTo>
                <a:cubicBezTo>
                  <a:pt x="2591" y="47525"/>
                  <a:pt x="2769" y="47383"/>
                  <a:pt x="2769" y="47170"/>
                </a:cubicBezTo>
                <a:cubicBezTo>
                  <a:pt x="2769" y="46993"/>
                  <a:pt x="2627" y="46851"/>
                  <a:pt x="2414" y="46851"/>
                </a:cubicBezTo>
                <a:lnTo>
                  <a:pt x="2165" y="46851"/>
                </a:lnTo>
                <a:lnTo>
                  <a:pt x="2165" y="38333"/>
                </a:lnTo>
                <a:cubicBezTo>
                  <a:pt x="2378" y="39113"/>
                  <a:pt x="2840" y="39646"/>
                  <a:pt x="3621" y="39823"/>
                </a:cubicBezTo>
                <a:cubicBezTo>
                  <a:pt x="4011" y="39291"/>
                  <a:pt x="3656" y="39007"/>
                  <a:pt x="3230" y="38723"/>
                </a:cubicBezTo>
                <a:cubicBezTo>
                  <a:pt x="2733" y="38368"/>
                  <a:pt x="2378" y="37907"/>
                  <a:pt x="2165" y="37587"/>
                </a:cubicBezTo>
                <a:lnTo>
                  <a:pt x="2165" y="16362"/>
                </a:lnTo>
                <a:cubicBezTo>
                  <a:pt x="2378" y="16078"/>
                  <a:pt x="2733" y="15617"/>
                  <a:pt x="3230" y="15227"/>
                </a:cubicBezTo>
                <a:cubicBezTo>
                  <a:pt x="3656" y="14943"/>
                  <a:pt x="4011" y="14659"/>
                  <a:pt x="3621" y="14126"/>
                </a:cubicBezTo>
                <a:lnTo>
                  <a:pt x="3621" y="14126"/>
                </a:lnTo>
                <a:cubicBezTo>
                  <a:pt x="2840" y="14304"/>
                  <a:pt x="2378" y="14836"/>
                  <a:pt x="2165" y="15617"/>
                </a:cubicBezTo>
                <a:lnTo>
                  <a:pt x="2165" y="7099"/>
                </a:lnTo>
                <a:lnTo>
                  <a:pt x="2414" y="7099"/>
                </a:lnTo>
                <a:cubicBezTo>
                  <a:pt x="2591" y="7099"/>
                  <a:pt x="2769" y="6957"/>
                  <a:pt x="2769" y="6779"/>
                </a:cubicBezTo>
                <a:cubicBezTo>
                  <a:pt x="2769" y="6602"/>
                  <a:pt x="2627" y="6460"/>
                  <a:pt x="2414" y="6460"/>
                </a:cubicBezTo>
                <a:lnTo>
                  <a:pt x="2165" y="6460"/>
                </a:lnTo>
                <a:lnTo>
                  <a:pt x="2165" y="1810"/>
                </a:lnTo>
                <a:cubicBezTo>
                  <a:pt x="2221" y="1764"/>
                  <a:pt x="2274" y="1742"/>
                  <a:pt x="2321" y="1742"/>
                </a:cubicBezTo>
                <a:cubicBezTo>
                  <a:pt x="2454" y="1742"/>
                  <a:pt x="2537" y="1921"/>
                  <a:pt x="2485" y="2236"/>
                </a:cubicBezTo>
                <a:cubicBezTo>
                  <a:pt x="2343" y="2804"/>
                  <a:pt x="2307" y="3620"/>
                  <a:pt x="2307" y="3620"/>
                </a:cubicBezTo>
                <a:cubicBezTo>
                  <a:pt x="2698" y="2023"/>
                  <a:pt x="3656" y="1207"/>
                  <a:pt x="3656" y="1207"/>
                </a:cubicBezTo>
                <a:cubicBezTo>
                  <a:pt x="3422" y="1129"/>
                  <a:pt x="3146" y="1073"/>
                  <a:pt x="2915" y="1073"/>
                </a:cubicBezTo>
                <a:cubicBezTo>
                  <a:pt x="2725" y="1073"/>
                  <a:pt x="2565" y="1111"/>
                  <a:pt x="2485" y="1207"/>
                </a:cubicBezTo>
                <a:cubicBezTo>
                  <a:pt x="2556" y="958"/>
                  <a:pt x="2165" y="36"/>
                  <a:pt x="20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3"/>
          <p:cNvSpPr/>
          <p:nvPr/>
        </p:nvSpPr>
        <p:spPr>
          <a:xfrm>
            <a:off x="8769709" y="1928852"/>
            <a:ext cx="87392" cy="1185821"/>
          </a:xfrm>
          <a:custGeom>
            <a:avLst/>
            <a:gdLst/>
            <a:ahLst/>
            <a:cxnLst/>
            <a:rect l="l" t="t" r="r" b="b"/>
            <a:pathLst>
              <a:path w="3976" h="53950" extrusionOk="0">
                <a:moveTo>
                  <a:pt x="1988" y="0"/>
                </a:moveTo>
                <a:cubicBezTo>
                  <a:pt x="1811" y="36"/>
                  <a:pt x="1456" y="958"/>
                  <a:pt x="1527" y="1207"/>
                </a:cubicBezTo>
                <a:cubicBezTo>
                  <a:pt x="1447" y="1111"/>
                  <a:pt x="1280" y="1073"/>
                  <a:pt x="1085" y="1073"/>
                </a:cubicBezTo>
                <a:cubicBezTo>
                  <a:pt x="848" y="1073"/>
                  <a:pt x="570" y="1129"/>
                  <a:pt x="356" y="1207"/>
                </a:cubicBezTo>
                <a:cubicBezTo>
                  <a:pt x="356" y="1207"/>
                  <a:pt x="1314" y="2023"/>
                  <a:pt x="1669" y="3620"/>
                </a:cubicBezTo>
                <a:cubicBezTo>
                  <a:pt x="1669" y="3620"/>
                  <a:pt x="1669" y="2804"/>
                  <a:pt x="1527" y="2236"/>
                </a:cubicBezTo>
                <a:cubicBezTo>
                  <a:pt x="1448" y="1921"/>
                  <a:pt x="1544" y="1742"/>
                  <a:pt x="1671" y="1742"/>
                </a:cubicBezTo>
                <a:cubicBezTo>
                  <a:pt x="1716" y="1742"/>
                  <a:pt x="1765" y="1764"/>
                  <a:pt x="1811" y="1810"/>
                </a:cubicBezTo>
                <a:lnTo>
                  <a:pt x="1811" y="6460"/>
                </a:lnTo>
                <a:lnTo>
                  <a:pt x="1562" y="6460"/>
                </a:lnTo>
                <a:cubicBezTo>
                  <a:pt x="1385" y="6460"/>
                  <a:pt x="1243" y="6602"/>
                  <a:pt x="1243" y="6779"/>
                </a:cubicBezTo>
                <a:cubicBezTo>
                  <a:pt x="1243" y="6957"/>
                  <a:pt x="1385" y="7099"/>
                  <a:pt x="1562" y="7099"/>
                </a:cubicBezTo>
                <a:lnTo>
                  <a:pt x="1811" y="7099"/>
                </a:lnTo>
                <a:lnTo>
                  <a:pt x="1811" y="15617"/>
                </a:lnTo>
                <a:cubicBezTo>
                  <a:pt x="1598" y="14836"/>
                  <a:pt x="1172" y="14304"/>
                  <a:pt x="356" y="14126"/>
                </a:cubicBezTo>
                <a:lnTo>
                  <a:pt x="356" y="14126"/>
                </a:lnTo>
                <a:cubicBezTo>
                  <a:pt x="1" y="14659"/>
                  <a:pt x="356" y="14943"/>
                  <a:pt x="746" y="15227"/>
                </a:cubicBezTo>
                <a:cubicBezTo>
                  <a:pt x="1278" y="15617"/>
                  <a:pt x="1633" y="16078"/>
                  <a:pt x="1811" y="16362"/>
                </a:cubicBezTo>
                <a:lnTo>
                  <a:pt x="1811" y="37587"/>
                </a:lnTo>
                <a:cubicBezTo>
                  <a:pt x="1633" y="37907"/>
                  <a:pt x="1278" y="38368"/>
                  <a:pt x="746" y="38723"/>
                </a:cubicBezTo>
                <a:cubicBezTo>
                  <a:pt x="356" y="39007"/>
                  <a:pt x="1" y="39291"/>
                  <a:pt x="356" y="39823"/>
                </a:cubicBezTo>
                <a:cubicBezTo>
                  <a:pt x="1172" y="39646"/>
                  <a:pt x="1598" y="39113"/>
                  <a:pt x="1811" y="38333"/>
                </a:cubicBezTo>
                <a:lnTo>
                  <a:pt x="1811" y="46851"/>
                </a:lnTo>
                <a:lnTo>
                  <a:pt x="1562" y="46851"/>
                </a:lnTo>
                <a:cubicBezTo>
                  <a:pt x="1385" y="46851"/>
                  <a:pt x="1243" y="46993"/>
                  <a:pt x="1243" y="47170"/>
                </a:cubicBezTo>
                <a:cubicBezTo>
                  <a:pt x="1243" y="47383"/>
                  <a:pt x="1385" y="47525"/>
                  <a:pt x="1562" y="47525"/>
                </a:cubicBezTo>
                <a:lnTo>
                  <a:pt x="1811" y="47525"/>
                </a:lnTo>
                <a:lnTo>
                  <a:pt x="1811" y="52139"/>
                </a:lnTo>
                <a:cubicBezTo>
                  <a:pt x="1765" y="52185"/>
                  <a:pt x="1716" y="52208"/>
                  <a:pt x="1671" y="52208"/>
                </a:cubicBezTo>
                <a:cubicBezTo>
                  <a:pt x="1544" y="52208"/>
                  <a:pt x="1448" y="52028"/>
                  <a:pt x="1527" y="51713"/>
                </a:cubicBezTo>
                <a:cubicBezTo>
                  <a:pt x="1669" y="51146"/>
                  <a:pt x="1669" y="50329"/>
                  <a:pt x="1669" y="50329"/>
                </a:cubicBezTo>
                <a:lnTo>
                  <a:pt x="1669" y="50329"/>
                </a:lnTo>
                <a:cubicBezTo>
                  <a:pt x="1314" y="51926"/>
                  <a:pt x="356" y="52743"/>
                  <a:pt x="356" y="52743"/>
                </a:cubicBezTo>
                <a:cubicBezTo>
                  <a:pt x="570" y="52821"/>
                  <a:pt x="848" y="52877"/>
                  <a:pt x="1085" y="52877"/>
                </a:cubicBezTo>
                <a:cubicBezTo>
                  <a:pt x="1280" y="52877"/>
                  <a:pt x="1447" y="52839"/>
                  <a:pt x="1527" y="52743"/>
                </a:cubicBezTo>
                <a:lnTo>
                  <a:pt x="1527" y="52743"/>
                </a:lnTo>
                <a:cubicBezTo>
                  <a:pt x="1456" y="52991"/>
                  <a:pt x="1811" y="53914"/>
                  <a:pt x="1988" y="53949"/>
                </a:cubicBezTo>
                <a:cubicBezTo>
                  <a:pt x="2130" y="53914"/>
                  <a:pt x="2521" y="52991"/>
                  <a:pt x="2450" y="52743"/>
                </a:cubicBezTo>
                <a:lnTo>
                  <a:pt x="2450" y="52743"/>
                </a:lnTo>
                <a:cubicBezTo>
                  <a:pt x="2530" y="52839"/>
                  <a:pt x="2697" y="52877"/>
                  <a:pt x="2892" y="52877"/>
                </a:cubicBezTo>
                <a:cubicBezTo>
                  <a:pt x="3128" y="52877"/>
                  <a:pt x="3407" y="52821"/>
                  <a:pt x="3621" y="52743"/>
                </a:cubicBezTo>
                <a:cubicBezTo>
                  <a:pt x="3621" y="52743"/>
                  <a:pt x="2663" y="51926"/>
                  <a:pt x="2272" y="50329"/>
                </a:cubicBezTo>
                <a:lnTo>
                  <a:pt x="2272" y="50329"/>
                </a:lnTo>
                <a:cubicBezTo>
                  <a:pt x="2272" y="50329"/>
                  <a:pt x="2308" y="51146"/>
                  <a:pt x="2450" y="51713"/>
                </a:cubicBezTo>
                <a:cubicBezTo>
                  <a:pt x="2502" y="52028"/>
                  <a:pt x="2419" y="52208"/>
                  <a:pt x="2285" y="52208"/>
                </a:cubicBezTo>
                <a:cubicBezTo>
                  <a:pt x="2239" y="52208"/>
                  <a:pt x="2186" y="52185"/>
                  <a:pt x="2130" y="52139"/>
                </a:cubicBezTo>
                <a:lnTo>
                  <a:pt x="2130" y="47525"/>
                </a:lnTo>
                <a:lnTo>
                  <a:pt x="2379" y="47525"/>
                </a:lnTo>
                <a:cubicBezTo>
                  <a:pt x="2592" y="47525"/>
                  <a:pt x="2734" y="47383"/>
                  <a:pt x="2734" y="47170"/>
                </a:cubicBezTo>
                <a:cubicBezTo>
                  <a:pt x="2734" y="46993"/>
                  <a:pt x="2592" y="46851"/>
                  <a:pt x="2379" y="46851"/>
                </a:cubicBezTo>
                <a:lnTo>
                  <a:pt x="2130" y="46851"/>
                </a:lnTo>
                <a:lnTo>
                  <a:pt x="2130" y="38333"/>
                </a:lnTo>
                <a:cubicBezTo>
                  <a:pt x="2379" y="39113"/>
                  <a:pt x="2805" y="39646"/>
                  <a:pt x="3585" y="39823"/>
                </a:cubicBezTo>
                <a:cubicBezTo>
                  <a:pt x="3976" y="39291"/>
                  <a:pt x="3621" y="39007"/>
                  <a:pt x="3195" y="38723"/>
                </a:cubicBezTo>
                <a:cubicBezTo>
                  <a:pt x="2698" y="38368"/>
                  <a:pt x="2343" y="37907"/>
                  <a:pt x="2130" y="37587"/>
                </a:cubicBezTo>
                <a:lnTo>
                  <a:pt x="2130" y="16362"/>
                </a:lnTo>
                <a:cubicBezTo>
                  <a:pt x="2343" y="16078"/>
                  <a:pt x="2698" y="15617"/>
                  <a:pt x="3195" y="15227"/>
                </a:cubicBezTo>
                <a:cubicBezTo>
                  <a:pt x="3621" y="14943"/>
                  <a:pt x="3976" y="14659"/>
                  <a:pt x="3585" y="14126"/>
                </a:cubicBezTo>
                <a:lnTo>
                  <a:pt x="3585" y="14126"/>
                </a:lnTo>
                <a:cubicBezTo>
                  <a:pt x="2805" y="14304"/>
                  <a:pt x="2379" y="14836"/>
                  <a:pt x="2130" y="15617"/>
                </a:cubicBezTo>
                <a:lnTo>
                  <a:pt x="2130" y="7099"/>
                </a:lnTo>
                <a:lnTo>
                  <a:pt x="2379" y="7099"/>
                </a:lnTo>
                <a:cubicBezTo>
                  <a:pt x="2592" y="7099"/>
                  <a:pt x="2734" y="6957"/>
                  <a:pt x="2734" y="6779"/>
                </a:cubicBezTo>
                <a:cubicBezTo>
                  <a:pt x="2734" y="6602"/>
                  <a:pt x="2592" y="6460"/>
                  <a:pt x="2379" y="6460"/>
                </a:cubicBezTo>
                <a:lnTo>
                  <a:pt x="2130" y="6460"/>
                </a:lnTo>
                <a:lnTo>
                  <a:pt x="2130" y="1810"/>
                </a:lnTo>
                <a:cubicBezTo>
                  <a:pt x="2186" y="1764"/>
                  <a:pt x="2239" y="1742"/>
                  <a:pt x="2285" y="1742"/>
                </a:cubicBezTo>
                <a:cubicBezTo>
                  <a:pt x="2419" y="1742"/>
                  <a:pt x="2502" y="1921"/>
                  <a:pt x="2450" y="2236"/>
                </a:cubicBezTo>
                <a:cubicBezTo>
                  <a:pt x="2308" y="2804"/>
                  <a:pt x="2272" y="3620"/>
                  <a:pt x="2272" y="3620"/>
                </a:cubicBezTo>
                <a:cubicBezTo>
                  <a:pt x="2663" y="2023"/>
                  <a:pt x="3621" y="1207"/>
                  <a:pt x="3621" y="1207"/>
                </a:cubicBezTo>
                <a:cubicBezTo>
                  <a:pt x="3407" y="1129"/>
                  <a:pt x="3128" y="1073"/>
                  <a:pt x="2892" y="1073"/>
                </a:cubicBezTo>
                <a:cubicBezTo>
                  <a:pt x="2697" y="1073"/>
                  <a:pt x="2530" y="1111"/>
                  <a:pt x="2450" y="1207"/>
                </a:cubicBezTo>
                <a:cubicBezTo>
                  <a:pt x="2521" y="958"/>
                  <a:pt x="2130" y="36"/>
                  <a:pt x="19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0800000">
            <a:off x="6891175" y="-159951"/>
            <a:ext cx="1457199" cy="146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958433" y="-159951"/>
            <a:ext cx="708539" cy="71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800154">
            <a:off x="1460273" y="265041"/>
            <a:ext cx="334654" cy="214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1035064" flipH="1">
            <a:off x="6422977" y="344503"/>
            <a:ext cx="229545" cy="18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-29">
            <a:off x="905374" y="-150237"/>
            <a:ext cx="735569" cy="8812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" name="Google Shape;234;p13"/>
          <p:cNvGrpSpPr/>
          <p:nvPr/>
        </p:nvGrpSpPr>
        <p:grpSpPr>
          <a:xfrm>
            <a:off x="8482101" y="143025"/>
            <a:ext cx="554559" cy="554559"/>
            <a:chOff x="2133490" y="3367740"/>
            <a:chExt cx="681863" cy="681863"/>
          </a:xfrm>
        </p:grpSpPr>
        <p:sp>
          <p:nvSpPr>
            <p:cNvPr id="235" name="Google Shape;235;p13"/>
            <p:cNvSpPr/>
            <p:nvPr/>
          </p:nvSpPr>
          <p:spPr>
            <a:xfrm>
              <a:off x="2382370" y="3367740"/>
              <a:ext cx="184126" cy="234065"/>
            </a:xfrm>
            <a:custGeom>
              <a:avLst/>
              <a:gdLst/>
              <a:ahLst/>
              <a:cxnLst/>
              <a:rect l="l" t="t" r="r" b="b"/>
              <a:pathLst>
                <a:path w="8377" h="10649" extrusionOk="0">
                  <a:moveTo>
                    <a:pt x="4188" y="1"/>
                  </a:moveTo>
                  <a:cubicBezTo>
                    <a:pt x="4188" y="1"/>
                    <a:pt x="2769" y="1775"/>
                    <a:pt x="2982" y="3089"/>
                  </a:cubicBezTo>
                  <a:cubicBezTo>
                    <a:pt x="2591" y="2787"/>
                    <a:pt x="2174" y="2636"/>
                    <a:pt x="1690" y="2636"/>
                  </a:cubicBezTo>
                  <a:cubicBezTo>
                    <a:pt x="1207" y="2636"/>
                    <a:pt x="657" y="2787"/>
                    <a:pt x="0" y="3089"/>
                  </a:cubicBezTo>
                  <a:cubicBezTo>
                    <a:pt x="3123" y="4579"/>
                    <a:pt x="4188" y="10649"/>
                    <a:pt x="4188" y="10649"/>
                  </a:cubicBezTo>
                  <a:cubicBezTo>
                    <a:pt x="4188" y="10649"/>
                    <a:pt x="5253" y="4579"/>
                    <a:pt x="8376" y="3089"/>
                  </a:cubicBezTo>
                  <a:cubicBezTo>
                    <a:pt x="7702" y="2787"/>
                    <a:pt x="7152" y="2636"/>
                    <a:pt x="6673" y="2636"/>
                  </a:cubicBezTo>
                  <a:cubicBezTo>
                    <a:pt x="6194" y="2636"/>
                    <a:pt x="5785" y="2787"/>
                    <a:pt x="5395" y="3089"/>
                  </a:cubicBezTo>
                  <a:cubicBezTo>
                    <a:pt x="5608" y="1775"/>
                    <a:pt x="4188" y="1"/>
                    <a:pt x="41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2499391" y="3459023"/>
              <a:ext cx="105328" cy="113922"/>
            </a:xfrm>
            <a:custGeom>
              <a:avLst/>
              <a:gdLst/>
              <a:ahLst/>
              <a:cxnLst/>
              <a:rect l="l" t="t" r="r" b="b"/>
              <a:pathLst>
                <a:path w="4792" h="5183" extrusionOk="0">
                  <a:moveTo>
                    <a:pt x="3762" y="0"/>
                  </a:moveTo>
                  <a:cubicBezTo>
                    <a:pt x="2591" y="0"/>
                    <a:pt x="710" y="2556"/>
                    <a:pt x="0" y="5182"/>
                  </a:cubicBezTo>
                  <a:cubicBezTo>
                    <a:pt x="0" y="5182"/>
                    <a:pt x="4792" y="2378"/>
                    <a:pt x="3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2344124" y="3459023"/>
              <a:ext cx="105350" cy="113922"/>
            </a:xfrm>
            <a:custGeom>
              <a:avLst/>
              <a:gdLst/>
              <a:ahLst/>
              <a:cxnLst/>
              <a:rect l="l" t="t" r="r" b="b"/>
              <a:pathLst>
                <a:path w="4793" h="5183" extrusionOk="0">
                  <a:moveTo>
                    <a:pt x="1030" y="0"/>
                  </a:moveTo>
                  <a:cubicBezTo>
                    <a:pt x="1" y="2378"/>
                    <a:pt x="4793" y="5182"/>
                    <a:pt x="4793" y="5182"/>
                  </a:cubicBezTo>
                  <a:cubicBezTo>
                    <a:pt x="4083" y="2556"/>
                    <a:pt x="2202" y="0"/>
                    <a:pt x="10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2133490" y="3616597"/>
              <a:ext cx="234065" cy="184148"/>
            </a:xfrm>
            <a:custGeom>
              <a:avLst/>
              <a:gdLst/>
              <a:ahLst/>
              <a:cxnLst/>
              <a:rect l="l" t="t" r="r" b="b"/>
              <a:pathLst>
                <a:path w="10649" h="8378" extrusionOk="0">
                  <a:moveTo>
                    <a:pt x="3089" y="1"/>
                  </a:moveTo>
                  <a:cubicBezTo>
                    <a:pt x="2485" y="1350"/>
                    <a:pt x="2485" y="2202"/>
                    <a:pt x="3089" y="2982"/>
                  </a:cubicBezTo>
                  <a:cubicBezTo>
                    <a:pt x="2997" y="2967"/>
                    <a:pt x="2903" y="2961"/>
                    <a:pt x="2808" y="2961"/>
                  </a:cubicBezTo>
                  <a:cubicBezTo>
                    <a:pt x="1537" y="2961"/>
                    <a:pt x="1" y="4189"/>
                    <a:pt x="1" y="4189"/>
                  </a:cubicBezTo>
                  <a:cubicBezTo>
                    <a:pt x="1" y="4189"/>
                    <a:pt x="1537" y="5418"/>
                    <a:pt x="2808" y="5418"/>
                  </a:cubicBezTo>
                  <a:cubicBezTo>
                    <a:pt x="2903" y="5418"/>
                    <a:pt x="2997" y="5411"/>
                    <a:pt x="3089" y="5396"/>
                  </a:cubicBezTo>
                  <a:lnTo>
                    <a:pt x="3089" y="5396"/>
                  </a:lnTo>
                  <a:cubicBezTo>
                    <a:pt x="2485" y="6177"/>
                    <a:pt x="2485" y="7029"/>
                    <a:pt x="3089" y="8377"/>
                  </a:cubicBezTo>
                  <a:cubicBezTo>
                    <a:pt x="4579" y="5254"/>
                    <a:pt x="10649" y="4189"/>
                    <a:pt x="10649" y="4189"/>
                  </a:cubicBezTo>
                  <a:cubicBezTo>
                    <a:pt x="10649" y="4189"/>
                    <a:pt x="4579" y="3124"/>
                    <a:pt x="3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2224773" y="3597826"/>
              <a:ext cx="113922" cy="85898"/>
            </a:xfrm>
            <a:custGeom>
              <a:avLst/>
              <a:gdLst/>
              <a:ahLst/>
              <a:cxnLst/>
              <a:rect l="l" t="t" r="r" b="b"/>
              <a:pathLst>
                <a:path w="5183" h="3908" extrusionOk="0">
                  <a:moveTo>
                    <a:pt x="702" y="0"/>
                  </a:moveTo>
                  <a:cubicBezTo>
                    <a:pt x="466" y="0"/>
                    <a:pt x="231" y="45"/>
                    <a:pt x="1" y="145"/>
                  </a:cubicBezTo>
                  <a:cubicBezTo>
                    <a:pt x="1" y="1316"/>
                    <a:pt x="2556" y="3197"/>
                    <a:pt x="5183" y="3907"/>
                  </a:cubicBezTo>
                  <a:cubicBezTo>
                    <a:pt x="5183" y="3907"/>
                    <a:pt x="2896" y="0"/>
                    <a:pt x="7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2224773" y="3733619"/>
              <a:ext cx="113922" cy="85920"/>
            </a:xfrm>
            <a:custGeom>
              <a:avLst/>
              <a:gdLst/>
              <a:ahLst/>
              <a:cxnLst/>
              <a:rect l="l" t="t" r="r" b="b"/>
              <a:pathLst>
                <a:path w="5183" h="3909" extrusionOk="0">
                  <a:moveTo>
                    <a:pt x="5183" y="1"/>
                  </a:moveTo>
                  <a:lnTo>
                    <a:pt x="5183" y="1"/>
                  </a:lnTo>
                  <a:cubicBezTo>
                    <a:pt x="2556" y="711"/>
                    <a:pt x="1" y="2592"/>
                    <a:pt x="1" y="3763"/>
                  </a:cubicBezTo>
                  <a:cubicBezTo>
                    <a:pt x="231" y="3863"/>
                    <a:pt x="466" y="3908"/>
                    <a:pt x="702" y="3908"/>
                  </a:cubicBezTo>
                  <a:cubicBezTo>
                    <a:pt x="2896" y="3908"/>
                    <a:pt x="5182" y="1"/>
                    <a:pt x="5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2382370" y="3814769"/>
              <a:ext cx="184126" cy="234834"/>
            </a:xfrm>
            <a:custGeom>
              <a:avLst/>
              <a:gdLst/>
              <a:ahLst/>
              <a:cxnLst/>
              <a:rect l="l" t="t" r="r" b="b"/>
              <a:pathLst>
                <a:path w="8377" h="10684" extrusionOk="0">
                  <a:moveTo>
                    <a:pt x="4188" y="0"/>
                  </a:moveTo>
                  <a:cubicBezTo>
                    <a:pt x="4188" y="0"/>
                    <a:pt x="3123" y="6105"/>
                    <a:pt x="0" y="7596"/>
                  </a:cubicBezTo>
                  <a:cubicBezTo>
                    <a:pt x="657" y="7897"/>
                    <a:pt x="1207" y="8048"/>
                    <a:pt x="1690" y="8048"/>
                  </a:cubicBezTo>
                  <a:cubicBezTo>
                    <a:pt x="2174" y="8048"/>
                    <a:pt x="2591" y="7897"/>
                    <a:pt x="2982" y="7596"/>
                  </a:cubicBezTo>
                  <a:lnTo>
                    <a:pt x="2982" y="7596"/>
                  </a:lnTo>
                  <a:cubicBezTo>
                    <a:pt x="2769" y="8909"/>
                    <a:pt x="4188" y="10684"/>
                    <a:pt x="4188" y="10684"/>
                  </a:cubicBezTo>
                  <a:cubicBezTo>
                    <a:pt x="4188" y="10684"/>
                    <a:pt x="5608" y="8909"/>
                    <a:pt x="5395" y="7596"/>
                  </a:cubicBezTo>
                  <a:lnTo>
                    <a:pt x="5395" y="7596"/>
                  </a:lnTo>
                  <a:cubicBezTo>
                    <a:pt x="5785" y="7897"/>
                    <a:pt x="6194" y="8048"/>
                    <a:pt x="6673" y="8048"/>
                  </a:cubicBezTo>
                  <a:cubicBezTo>
                    <a:pt x="7152" y="8048"/>
                    <a:pt x="7702" y="7897"/>
                    <a:pt x="8376" y="7596"/>
                  </a:cubicBezTo>
                  <a:cubicBezTo>
                    <a:pt x="5253" y="6105"/>
                    <a:pt x="4188" y="0"/>
                    <a:pt x="41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2344146" y="3844398"/>
              <a:ext cx="105328" cy="113153"/>
            </a:xfrm>
            <a:custGeom>
              <a:avLst/>
              <a:gdLst/>
              <a:ahLst/>
              <a:cxnLst/>
              <a:rect l="l" t="t" r="r" b="b"/>
              <a:pathLst>
                <a:path w="4792" h="5148" extrusionOk="0">
                  <a:moveTo>
                    <a:pt x="4792" y="1"/>
                  </a:moveTo>
                  <a:cubicBezTo>
                    <a:pt x="4791" y="1"/>
                    <a:pt x="0" y="2805"/>
                    <a:pt x="1029" y="5147"/>
                  </a:cubicBezTo>
                  <a:cubicBezTo>
                    <a:pt x="2165" y="5147"/>
                    <a:pt x="4082" y="2627"/>
                    <a:pt x="4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2499391" y="3844398"/>
              <a:ext cx="105328" cy="113153"/>
            </a:xfrm>
            <a:custGeom>
              <a:avLst/>
              <a:gdLst/>
              <a:ahLst/>
              <a:cxnLst/>
              <a:rect l="l" t="t" r="r" b="b"/>
              <a:pathLst>
                <a:path w="4792" h="5148" extrusionOk="0">
                  <a:moveTo>
                    <a:pt x="0" y="1"/>
                  </a:moveTo>
                  <a:lnTo>
                    <a:pt x="0" y="1"/>
                  </a:lnTo>
                  <a:cubicBezTo>
                    <a:pt x="710" y="2627"/>
                    <a:pt x="2591" y="5147"/>
                    <a:pt x="3762" y="5147"/>
                  </a:cubicBezTo>
                  <a:cubicBezTo>
                    <a:pt x="4792" y="280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2580519" y="3616597"/>
              <a:ext cx="234834" cy="184148"/>
            </a:xfrm>
            <a:custGeom>
              <a:avLst/>
              <a:gdLst/>
              <a:ahLst/>
              <a:cxnLst/>
              <a:rect l="l" t="t" r="r" b="b"/>
              <a:pathLst>
                <a:path w="10684" h="8378" extrusionOk="0">
                  <a:moveTo>
                    <a:pt x="7596" y="1"/>
                  </a:moveTo>
                  <a:cubicBezTo>
                    <a:pt x="6105" y="3124"/>
                    <a:pt x="0" y="4189"/>
                    <a:pt x="0" y="4189"/>
                  </a:cubicBezTo>
                  <a:cubicBezTo>
                    <a:pt x="0" y="4189"/>
                    <a:pt x="6105" y="5254"/>
                    <a:pt x="7596" y="8377"/>
                  </a:cubicBezTo>
                  <a:cubicBezTo>
                    <a:pt x="8199" y="7029"/>
                    <a:pt x="8199" y="6177"/>
                    <a:pt x="7596" y="5396"/>
                  </a:cubicBezTo>
                  <a:lnTo>
                    <a:pt x="7596" y="5396"/>
                  </a:lnTo>
                  <a:cubicBezTo>
                    <a:pt x="7687" y="5411"/>
                    <a:pt x="7781" y="5418"/>
                    <a:pt x="7877" y="5418"/>
                  </a:cubicBezTo>
                  <a:cubicBezTo>
                    <a:pt x="9148" y="5418"/>
                    <a:pt x="10684" y="4189"/>
                    <a:pt x="10684" y="4189"/>
                  </a:cubicBezTo>
                  <a:cubicBezTo>
                    <a:pt x="10684" y="4189"/>
                    <a:pt x="9148" y="2961"/>
                    <a:pt x="7877" y="2961"/>
                  </a:cubicBezTo>
                  <a:cubicBezTo>
                    <a:pt x="7781" y="2961"/>
                    <a:pt x="7687" y="2967"/>
                    <a:pt x="7596" y="2982"/>
                  </a:cubicBezTo>
                  <a:cubicBezTo>
                    <a:pt x="8199" y="2202"/>
                    <a:pt x="8199" y="1314"/>
                    <a:pt x="7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2610170" y="3733619"/>
              <a:ext cx="113131" cy="85920"/>
            </a:xfrm>
            <a:custGeom>
              <a:avLst/>
              <a:gdLst/>
              <a:ahLst/>
              <a:cxnLst/>
              <a:rect l="l" t="t" r="r" b="b"/>
              <a:pathLst>
                <a:path w="5147" h="3909" extrusionOk="0">
                  <a:moveTo>
                    <a:pt x="0" y="1"/>
                  </a:moveTo>
                  <a:cubicBezTo>
                    <a:pt x="0" y="1"/>
                    <a:pt x="2286" y="3908"/>
                    <a:pt x="4455" y="3908"/>
                  </a:cubicBezTo>
                  <a:cubicBezTo>
                    <a:pt x="4688" y="3908"/>
                    <a:pt x="4919" y="3863"/>
                    <a:pt x="5146" y="3763"/>
                  </a:cubicBezTo>
                  <a:cubicBezTo>
                    <a:pt x="5146" y="2592"/>
                    <a:pt x="2626" y="71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2610170" y="3597826"/>
              <a:ext cx="113131" cy="85898"/>
            </a:xfrm>
            <a:custGeom>
              <a:avLst/>
              <a:gdLst/>
              <a:ahLst/>
              <a:cxnLst/>
              <a:rect l="l" t="t" r="r" b="b"/>
              <a:pathLst>
                <a:path w="5147" h="3908" extrusionOk="0">
                  <a:moveTo>
                    <a:pt x="4455" y="0"/>
                  </a:moveTo>
                  <a:cubicBezTo>
                    <a:pt x="2286" y="0"/>
                    <a:pt x="0" y="3907"/>
                    <a:pt x="0" y="3907"/>
                  </a:cubicBezTo>
                  <a:cubicBezTo>
                    <a:pt x="2626" y="3197"/>
                    <a:pt x="5146" y="1316"/>
                    <a:pt x="5146" y="145"/>
                  </a:cubicBezTo>
                  <a:cubicBezTo>
                    <a:pt x="4919" y="45"/>
                    <a:pt x="4688" y="0"/>
                    <a:pt x="44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2499391" y="3517533"/>
              <a:ext cx="168521" cy="168521"/>
            </a:xfrm>
            <a:custGeom>
              <a:avLst/>
              <a:gdLst/>
              <a:ahLst/>
              <a:cxnLst/>
              <a:rect l="l" t="t" r="r" b="b"/>
              <a:pathLst>
                <a:path w="7667" h="7667" extrusionOk="0">
                  <a:moveTo>
                    <a:pt x="7666" y="0"/>
                  </a:moveTo>
                  <a:lnTo>
                    <a:pt x="5856" y="959"/>
                  </a:lnTo>
                  <a:cubicBezTo>
                    <a:pt x="3762" y="2059"/>
                    <a:pt x="2059" y="3763"/>
                    <a:pt x="923" y="5857"/>
                  </a:cubicBezTo>
                  <a:lnTo>
                    <a:pt x="0" y="7667"/>
                  </a:lnTo>
                  <a:lnTo>
                    <a:pt x="0" y="7667"/>
                  </a:lnTo>
                  <a:lnTo>
                    <a:pt x="1810" y="6744"/>
                  </a:lnTo>
                  <a:cubicBezTo>
                    <a:pt x="3904" y="5644"/>
                    <a:pt x="5608" y="3905"/>
                    <a:pt x="6708" y="1810"/>
                  </a:cubicBezTo>
                  <a:lnTo>
                    <a:pt x="76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2280954" y="3517533"/>
              <a:ext cx="168521" cy="168521"/>
            </a:xfrm>
            <a:custGeom>
              <a:avLst/>
              <a:gdLst/>
              <a:ahLst/>
              <a:cxnLst/>
              <a:rect l="l" t="t" r="r" b="b"/>
              <a:pathLst>
                <a:path w="7667" h="7667" extrusionOk="0">
                  <a:moveTo>
                    <a:pt x="0" y="0"/>
                  </a:moveTo>
                  <a:lnTo>
                    <a:pt x="923" y="1810"/>
                  </a:lnTo>
                  <a:cubicBezTo>
                    <a:pt x="2023" y="3905"/>
                    <a:pt x="3762" y="5644"/>
                    <a:pt x="5856" y="6744"/>
                  </a:cubicBezTo>
                  <a:lnTo>
                    <a:pt x="7667" y="7667"/>
                  </a:lnTo>
                  <a:lnTo>
                    <a:pt x="6708" y="5857"/>
                  </a:lnTo>
                  <a:cubicBezTo>
                    <a:pt x="5608" y="3763"/>
                    <a:pt x="3904" y="2059"/>
                    <a:pt x="1810" y="9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2283284" y="3733619"/>
              <a:ext cx="168521" cy="168543"/>
            </a:xfrm>
            <a:custGeom>
              <a:avLst/>
              <a:gdLst/>
              <a:ahLst/>
              <a:cxnLst/>
              <a:rect l="l" t="t" r="r" b="b"/>
              <a:pathLst>
                <a:path w="7667" h="7668" extrusionOk="0">
                  <a:moveTo>
                    <a:pt x="7667" y="1"/>
                  </a:moveTo>
                  <a:lnTo>
                    <a:pt x="5857" y="924"/>
                  </a:lnTo>
                  <a:cubicBezTo>
                    <a:pt x="3763" y="2024"/>
                    <a:pt x="2059" y="3763"/>
                    <a:pt x="959" y="5857"/>
                  </a:cubicBezTo>
                  <a:lnTo>
                    <a:pt x="1" y="7667"/>
                  </a:lnTo>
                  <a:lnTo>
                    <a:pt x="1" y="7667"/>
                  </a:lnTo>
                  <a:lnTo>
                    <a:pt x="1811" y="6709"/>
                  </a:lnTo>
                  <a:cubicBezTo>
                    <a:pt x="3905" y="5609"/>
                    <a:pt x="5644" y="3905"/>
                    <a:pt x="6744" y="1811"/>
                  </a:cubicBezTo>
                  <a:lnTo>
                    <a:pt x="76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2499391" y="3730498"/>
              <a:ext cx="168521" cy="169312"/>
            </a:xfrm>
            <a:custGeom>
              <a:avLst/>
              <a:gdLst/>
              <a:ahLst/>
              <a:cxnLst/>
              <a:rect l="l" t="t" r="r" b="b"/>
              <a:pathLst>
                <a:path w="7667" h="7703" extrusionOk="0">
                  <a:moveTo>
                    <a:pt x="0" y="1"/>
                  </a:moveTo>
                  <a:lnTo>
                    <a:pt x="923" y="1811"/>
                  </a:lnTo>
                  <a:cubicBezTo>
                    <a:pt x="2023" y="3905"/>
                    <a:pt x="3762" y="5644"/>
                    <a:pt x="5856" y="6745"/>
                  </a:cubicBezTo>
                  <a:lnTo>
                    <a:pt x="7666" y="7703"/>
                  </a:lnTo>
                  <a:lnTo>
                    <a:pt x="6708" y="5893"/>
                  </a:lnTo>
                  <a:cubicBezTo>
                    <a:pt x="5608" y="3763"/>
                    <a:pt x="3904" y="2060"/>
                    <a:pt x="1810" y="95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2455695" y="3619718"/>
              <a:ext cx="37476" cy="37476"/>
            </a:xfrm>
            <a:custGeom>
              <a:avLst/>
              <a:gdLst/>
              <a:ahLst/>
              <a:cxnLst/>
              <a:rect l="l" t="t" r="r" b="b"/>
              <a:pathLst>
                <a:path w="1705" h="1705" extrusionOk="0">
                  <a:moveTo>
                    <a:pt x="852" y="1"/>
                  </a:moveTo>
                  <a:cubicBezTo>
                    <a:pt x="355" y="1"/>
                    <a:pt x="0" y="391"/>
                    <a:pt x="0" y="853"/>
                  </a:cubicBezTo>
                  <a:cubicBezTo>
                    <a:pt x="0" y="1314"/>
                    <a:pt x="355" y="1705"/>
                    <a:pt x="852" y="1705"/>
                  </a:cubicBezTo>
                  <a:cubicBezTo>
                    <a:pt x="1314" y="1705"/>
                    <a:pt x="1704" y="1314"/>
                    <a:pt x="1704" y="853"/>
                  </a:cubicBezTo>
                  <a:cubicBezTo>
                    <a:pt x="1704" y="391"/>
                    <a:pt x="1314" y="1"/>
                    <a:pt x="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2385491" y="3689944"/>
              <a:ext cx="37454" cy="37454"/>
            </a:xfrm>
            <a:custGeom>
              <a:avLst/>
              <a:gdLst/>
              <a:ahLst/>
              <a:cxnLst/>
              <a:rect l="l" t="t" r="r" b="b"/>
              <a:pathLst>
                <a:path w="1704" h="1704" extrusionOk="0">
                  <a:moveTo>
                    <a:pt x="852" y="0"/>
                  </a:moveTo>
                  <a:cubicBezTo>
                    <a:pt x="355" y="0"/>
                    <a:pt x="0" y="355"/>
                    <a:pt x="0" y="852"/>
                  </a:cubicBezTo>
                  <a:cubicBezTo>
                    <a:pt x="0" y="1314"/>
                    <a:pt x="355" y="1704"/>
                    <a:pt x="852" y="1704"/>
                  </a:cubicBezTo>
                  <a:cubicBezTo>
                    <a:pt x="1313" y="1704"/>
                    <a:pt x="1704" y="1314"/>
                    <a:pt x="1704" y="852"/>
                  </a:cubicBezTo>
                  <a:cubicBezTo>
                    <a:pt x="1704" y="355"/>
                    <a:pt x="1313" y="0"/>
                    <a:pt x="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2455695" y="3760149"/>
              <a:ext cx="37476" cy="37476"/>
            </a:xfrm>
            <a:custGeom>
              <a:avLst/>
              <a:gdLst/>
              <a:ahLst/>
              <a:cxnLst/>
              <a:rect l="l" t="t" r="r" b="b"/>
              <a:pathLst>
                <a:path w="1705" h="1705" extrusionOk="0">
                  <a:moveTo>
                    <a:pt x="852" y="1"/>
                  </a:moveTo>
                  <a:cubicBezTo>
                    <a:pt x="355" y="1"/>
                    <a:pt x="0" y="356"/>
                    <a:pt x="0" y="852"/>
                  </a:cubicBezTo>
                  <a:cubicBezTo>
                    <a:pt x="0" y="1314"/>
                    <a:pt x="355" y="1704"/>
                    <a:pt x="852" y="1704"/>
                  </a:cubicBezTo>
                  <a:cubicBezTo>
                    <a:pt x="1314" y="1704"/>
                    <a:pt x="1704" y="1314"/>
                    <a:pt x="1704" y="852"/>
                  </a:cubicBezTo>
                  <a:cubicBezTo>
                    <a:pt x="1704" y="356"/>
                    <a:pt x="1314" y="1"/>
                    <a:pt x="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2525899" y="3689944"/>
              <a:ext cx="37476" cy="37454"/>
            </a:xfrm>
            <a:custGeom>
              <a:avLst/>
              <a:gdLst/>
              <a:ahLst/>
              <a:cxnLst/>
              <a:rect l="l" t="t" r="r" b="b"/>
              <a:pathLst>
                <a:path w="1705" h="1704" extrusionOk="0">
                  <a:moveTo>
                    <a:pt x="853" y="0"/>
                  </a:moveTo>
                  <a:cubicBezTo>
                    <a:pt x="356" y="0"/>
                    <a:pt x="1" y="355"/>
                    <a:pt x="1" y="852"/>
                  </a:cubicBezTo>
                  <a:cubicBezTo>
                    <a:pt x="1" y="1314"/>
                    <a:pt x="356" y="1704"/>
                    <a:pt x="853" y="1704"/>
                  </a:cubicBezTo>
                  <a:cubicBezTo>
                    <a:pt x="1314" y="1704"/>
                    <a:pt x="1704" y="1314"/>
                    <a:pt x="1704" y="852"/>
                  </a:cubicBezTo>
                  <a:cubicBezTo>
                    <a:pt x="1704" y="355"/>
                    <a:pt x="1314" y="0"/>
                    <a:pt x="8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14"/>
          <p:cNvPicPr preferRelativeResize="0"/>
          <p:nvPr/>
        </p:nvPicPr>
        <p:blipFill rotWithShape="1">
          <a:blip r:embed="rId2">
            <a:alphaModFix amt="40000"/>
          </a:blip>
          <a:srcRect t="15569"/>
          <a:stretch/>
        </p:blipFill>
        <p:spPr>
          <a:xfrm>
            <a:off x="-5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4"/>
          <p:cNvSpPr txBox="1">
            <a:spLocks noGrp="1"/>
          </p:cNvSpPr>
          <p:nvPr>
            <p:ph type="subTitle" idx="1"/>
          </p:nvPr>
        </p:nvSpPr>
        <p:spPr>
          <a:xfrm>
            <a:off x="1796625" y="3206275"/>
            <a:ext cx="23625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morant"/>
              <a:buNone/>
              <a:defRPr sz="2400" b="1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morant"/>
              <a:buNone/>
              <a:defRPr sz="2400" b="1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morant"/>
              <a:buNone/>
              <a:defRPr sz="2400" b="1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morant"/>
              <a:buNone/>
              <a:defRPr sz="2400" b="1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morant"/>
              <a:buNone/>
              <a:defRPr sz="2400" b="1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morant"/>
              <a:buNone/>
              <a:defRPr sz="2400" b="1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morant"/>
              <a:buNone/>
              <a:defRPr sz="2400" b="1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morant"/>
              <a:buNone/>
              <a:defRPr sz="2400" b="1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morant"/>
              <a:buNone/>
              <a:defRPr sz="2400" b="1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endParaRPr/>
          </a:p>
        </p:txBody>
      </p:sp>
      <p:sp>
        <p:nvSpPr>
          <p:cNvPr id="258" name="Google Shape;258;p14"/>
          <p:cNvSpPr txBox="1">
            <a:spLocks noGrp="1"/>
          </p:cNvSpPr>
          <p:nvPr>
            <p:ph type="subTitle" idx="2"/>
          </p:nvPr>
        </p:nvSpPr>
        <p:spPr>
          <a:xfrm>
            <a:off x="4766247" y="3206275"/>
            <a:ext cx="23625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morant"/>
              <a:buNone/>
              <a:defRPr sz="2400" b="1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morant"/>
              <a:buNone/>
              <a:defRPr sz="2400" b="1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morant"/>
              <a:buNone/>
              <a:defRPr sz="2400" b="1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morant"/>
              <a:buNone/>
              <a:defRPr sz="2400" b="1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morant"/>
              <a:buNone/>
              <a:defRPr sz="2400" b="1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morant"/>
              <a:buNone/>
              <a:defRPr sz="2400" b="1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morant"/>
              <a:buNone/>
              <a:defRPr sz="2400" b="1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morant"/>
              <a:buNone/>
              <a:defRPr sz="2400" b="1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morant"/>
              <a:buNone/>
              <a:defRPr sz="2400" b="1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endParaRPr/>
          </a:p>
        </p:txBody>
      </p:sp>
      <p:sp>
        <p:nvSpPr>
          <p:cNvPr id="259" name="Google Shape;259;p14"/>
          <p:cNvSpPr txBox="1">
            <a:spLocks noGrp="1"/>
          </p:cNvSpPr>
          <p:nvPr>
            <p:ph type="subTitle" idx="3"/>
          </p:nvPr>
        </p:nvSpPr>
        <p:spPr>
          <a:xfrm>
            <a:off x="1796625" y="3623875"/>
            <a:ext cx="23625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4"/>
          <p:cNvSpPr txBox="1">
            <a:spLocks noGrp="1"/>
          </p:cNvSpPr>
          <p:nvPr>
            <p:ph type="subTitle" idx="4"/>
          </p:nvPr>
        </p:nvSpPr>
        <p:spPr>
          <a:xfrm>
            <a:off x="4766247" y="3623875"/>
            <a:ext cx="23625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62" name="Google Shape;262;p14"/>
          <p:cNvGrpSpPr/>
          <p:nvPr/>
        </p:nvGrpSpPr>
        <p:grpSpPr>
          <a:xfrm>
            <a:off x="3168533" y="4542237"/>
            <a:ext cx="2806934" cy="329238"/>
            <a:chOff x="2474422" y="4672912"/>
            <a:chExt cx="2806934" cy="329238"/>
          </a:xfrm>
        </p:grpSpPr>
        <p:sp>
          <p:nvSpPr>
            <p:cNvPr id="263" name="Google Shape;263;p14"/>
            <p:cNvSpPr/>
            <p:nvPr/>
          </p:nvSpPr>
          <p:spPr>
            <a:xfrm>
              <a:off x="3737459" y="4724389"/>
              <a:ext cx="131858" cy="164630"/>
            </a:xfrm>
            <a:custGeom>
              <a:avLst/>
              <a:gdLst/>
              <a:ahLst/>
              <a:cxnLst/>
              <a:rect l="l" t="t" r="r" b="b"/>
              <a:pathLst>
                <a:path w="5999" h="7490" extrusionOk="0">
                  <a:moveTo>
                    <a:pt x="1100" y="1"/>
                  </a:moveTo>
                  <a:lnTo>
                    <a:pt x="1100" y="1"/>
                  </a:lnTo>
                  <a:cubicBezTo>
                    <a:pt x="0" y="1527"/>
                    <a:pt x="1065" y="2414"/>
                    <a:pt x="2307" y="3302"/>
                  </a:cubicBezTo>
                  <a:cubicBezTo>
                    <a:pt x="4721" y="5005"/>
                    <a:pt x="5998" y="7490"/>
                    <a:pt x="5998" y="7490"/>
                  </a:cubicBezTo>
                  <a:cubicBezTo>
                    <a:pt x="5714" y="3479"/>
                    <a:pt x="4437" y="675"/>
                    <a:pt x="1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3713610" y="4882184"/>
              <a:ext cx="136979" cy="59896"/>
            </a:xfrm>
            <a:custGeom>
              <a:avLst/>
              <a:gdLst/>
              <a:ahLst/>
              <a:cxnLst/>
              <a:rect l="l" t="t" r="r" b="b"/>
              <a:pathLst>
                <a:path w="6232" h="2725" extrusionOk="0">
                  <a:moveTo>
                    <a:pt x="2595" y="1"/>
                  </a:moveTo>
                  <a:cubicBezTo>
                    <a:pt x="553" y="1"/>
                    <a:pt x="0" y="2467"/>
                    <a:pt x="648" y="2467"/>
                  </a:cubicBezTo>
                  <a:cubicBezTo>
                    <a:pt x="720" y="2467"/>
                    <a:pt x="807" y="2437"/>
                    <a:pt x="908" y="2369"/>
                  </a:cubicBezTo>
                  <a:cubicBezTo>
                    <a:pt x="1639" y="1906"/>
                    <a:pt x="2395" y="1741"/>
                    <a:pt x="3099" y="1741"/>
                  </a:cubicBezTo>
                  <a:cubicBezTo>
                    <a:pt x="4819" y="1741"/>
                    <a:pt x="6232" y="2724"/>
                    <a:pt x="6232" y="2724"/>
                  </a:cubicBezTo>
                  <a:cubicBezTo>
                    <a:pt x="5664" y="1695"/>
                    <a:pt x="4492" y="204"/>
                    <a:pt x="2966" y="27"/>
                  </a:cubicBezTo>
                  <a:cubicBezTo>
                    <a:pt x="2837" y="9"/>
                    <a:pt x="2713" y="1"/>
                    <a:pt x="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3823268" y="4672912"/>
              <a:ext cx="109241" cy="120934"/>
            </a:xfrm>
            <a:custGeom>
              <a:avLst/>
              <a:gdLst/>
              <a:ahLst/>
              <a:cxnLst/>
              <a:rect l="l" t="t" r="r" b="b"/>
              <a:pathLst>
                <a:path w="4970" h="5502" extrusionOk="0">
                  <a:moveTo>
                    <a:pt x="2485" y="0"/>
                  </a:moveTo>
                  <a:cubicBezTo>
                    <a:pt x="2236" y="107"/>
                    <a:pt x="1668" y="1456"/>
                    <a:pt x="1775" y="1846"/>
                  </a:cubicBezTo>
                  <a:cubicBezTo>
                    <a:pt x="1661" y="1684"/>
                    <a:pt x="1407" y="1618"/>
                    <a:pt x="1107" y="1618"/>
                  </a:cubicBezTo>
                  <a:cubicBezTo>
                    <a:pt x="750" y="1618"/>
                    <a:pt x="328" y="1711"/>
                    <a:pt x="0" y="1846"/>
                  </a:cubicBezTo>
                  <a:cubicBezTo>
                    <a:pt x="0" y="1846"/>
                    <a:pt x="1456" y="3053"/>
                    <a:pt x="2023" y="5502"/>
                  </a:cubicBezTo>
                  <a:cubicBezTo>
                    <a:pt x="2023" y="5502"/>
                    <a:pt x="1988" y="4259"/>
                    <a:pt x="1775" y="3408"/>
                  </a:cubicBezTo>
                  <a:cubicBezTo>
                    <a:pt x="1674" y="2921"/>
                    <a:pt x="1804" y="2654"/>
                    <a:pt x="2001" y="2654"/>
                  </a:cubicBezTo>
                  <a:cubicBezTo>
                    <a:pt x="2148" y="2654"/>
                    <a:pt x="2333" y="2804"/>
                    <a:pt x="2485" y="3124"/>
                  </a:cubicBezTo>
                  <a:cubicBezTo>
                    <a:pt x="2622" y="2804"/>
                    <a:pt x="2804" y="2654"/>
                    <a:pt x="2951" y="2654"/>
                  </a:cubicBezTo>
                  <a:cubicBezTo>
                    <a:pt x="3148" y="2654"/>
                    <a:pt x="3281" y="2921"/>
                    <a:pt x="3159" y="3408"/>
                  </a:cubicBezTo>
                  <a:cubicBezTo>
                    <a:pt x="2982" y="4259"/>
                    <a:pt x="2946" y="5502"/>
                    <a:pt x="2946" y="5502"/>
                  </a:cubicBezTo>
                  <a:cubicBezTo>
                    <a:pt x="3514" y="3053"/>
                    <a:pt x="4969" y="1846"/>
                    <a:pt x="4969" y="1846"/>
                  </a:cubicBezTo>
                  <a:cubicBezTo>
                    <a:pt x="4622" y="1711"/>
                    <a:pt x="4202" y="1618"/>
                    <a:pt x="3851" y="1618"/>
                  </a:cubicBezTo>
                  <a:cubicBezTo>
                    <a:pt x="3555" y="1618"/>
                    <a:pt x="3308" y="1684"/>
                    <a:pt x="3195" y="1846"/>
                  </a:cubicBezTo>
                  <a:cubicBezTo>
                    <a:pt x="3301" y="1456"/>
                    <a:pt x="2698" y="107"/>
                    <a:pt x="24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3885670" y="4724389"/>
              <a:ext cx="132649" cy="164630"/>
            </a:xfrm>
            <a:custGeom>
              <a:avLst/>
              <a:gdLst/>
              <a:ahLst/>
              <a:cxnLst/>
              <a:rect l="l" t="t" r="r" b="b"/>
              <a:pathLst>
                <a:path w="6035" h="7490" extrusionOk="0">
                  <a:moveTo>
                    <a:pt x="4899" y="1"/>
                  </a:moveTo>
                  <a:lnTo>
                    <a:pt x="4899" y="1"/>
                  </a:lnTo>
                  <a:cubicBezTo>
                    <a:pt x="1562" y="675"/>
                    <a:pt x="285" y="3515"/>
                    <a:pt x="1" y="7490"/>
                  </a:cubicBezTo>
                  <a:cubicBezTo>
                    <a:pt x="1" y="7490"/>
                    <a:pt x="1314" y="5005"/>
                    <a:pt x="3728" y="3302"/>
                  </a:cubicBezTo>
                  <a:cubicBezTo>
                    <a:pt x="4934" y="2414"/>
                    <a:pt x="6035" y="1527"/>
                    <a:pt x="4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904397" y="4882184"/>
              <a:ext cx="137089" cy="59896"/>
            </a:xfrm>
            <a:custGeom>
              <a:avLst/>
              <a:gdLst/>
              <a:ahLst/>
              <a:cxnLst/>
              <a:rect l="l" t="t" r="r" b="b"/>
              <a:pathLst>
                <a:path w="6237" h="2725" extrusionOk="0">
                  <a:moveTo>
                    <a:pt x="3671" y="1"/>
                  </a:moveTo>
                  <a:cubicBezTo>
                    <a:pt x="3553" y="1"/>
                    <a:pt x="3430" y="9"/>
                    <a:pt x="3301" y="27"/>
                  </a:cubicBezTo>
                  <a:cubicBezTo>
                    <a:pt x="1775" y="204"/>
                    <a:pt x="568" y="1695"/>
                    <a:pt x="1" y="2724"/>
                  </a:cubicBezTo>
                  <a:cubicBezTo>
                    <a:pt x="1" y="2724"/>
                    <a:pt x="1431" y="1741"/>
                    <a:pt x="3149" y="1741"/>
                  </a:cubicBezTo>
                  <a:cubicBezTo>
                    <a:pt x="3852" y="1741"/>
                    <a:pt x="4603" y="1906"/>
                    <a:pt x="5325" y="2369"/>
                  </a:cubicBezTo>
                  <a:cubicBezTo>
                    <a:pt x="5422" y="2431"/>
                    <a:pt x="5506" y="2459"/>
                    <a:pt x="5576" y="2459"/>
                  </a:cubicBezTo>
                  <a:cubicBezTo>
                    <a:pt x="6236" y="2459"/>
                    <a:pt x="5691" y="1"/>
                    <a:pt x="3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3534627" y="4749358"/>
              <a:ext cx="685754" cy="229383"/>
            </a:xfrm>
            <a:custGeom>
              <a:avLst/>
              <a:gdLst/>
              <a:ahLst/>
              <a:cxnLst/>
              <a:rect l="l" t="t" r="r" b="b"/>
              <a:pathLst>
                <a:path w="31199" h="10436" extrusionOk="0">
                  <a:moveTo>
                    <a:pt x="3372" y="1"/>
                  </a:moveTo>
                  <a:cubicBezTo>
                    <a:pt x="2591" y="533"/>
                    <a:pt x="2591" y="1988"/>
                    <a:pt x="3798" y="2237"/>
                  </a:cubicBezTo>
                  <a:cubicBezTo>
                    <a:pt x="1455" y="2982"/>
                    <a:pt x="0" y="4934"/>
                    <a:pt x="213" y="7099"/>
                  </a:cubicBezTo>
                  <a:cubicBezTo>
                    <a:pt x="319" y="8093"/>
                    <a:pt x="816" y="8980"/>
                    <a:pt x="1562" y="9619"/>
                  </a:cubicBezTo>
                  <a:cubicBezTo>
                    <a:pt x="2236" y="10152"/>
                    <a:pt x="3052" y="10436"/>
                    <a:pt x="3904" y="10436"/>
                  </a:cubicBezTo>
                  <a:lnTo>
                    <a:pt x="4295" y="10436"/>
                  </a:lnTo>
                  <a:cubicBezTo>
                    <a:pt x="5856" y="10294"/>
                    <a:pt x="6992" y="8980"/>
                    <a:pt x="7028" y="7454"/>
                  </a:cubicBezTo>
                  <a:lnTo>
                    <a:pt x="7028" y="7383"/>
                  </a:lnTo>
                  <a:cubicBezTo>
                    <a:pt x="7028" y="7312"/>
                    <a:pt x="7028" y="7277"/>
                    <a:pt x="6992" y="7206"/>
                  </a:cubicBezTo>
                  <a:lnTo>
                    <a:pt x="6992" y="7135"/>
                  </a:lnTo>
                  <a:cubicBezTo>
                    <a:pt x="6992" y="7099"/>
                    <a:pt x="6992" y="7064"/>
                    <a:pt x="6992" y="7064"/>
                  </a:cubicBezTo>
                  <a:cubicBezTo>
                    <a:pt x="6992" y="6993"/>
                    <a:pt x="6992" y="6957"/>
                    <a:pt x="6992" y="6922"/>
                  </a:cubicBezTo>
                  <a:cubicBezTo>
                    <a:pt x="6992" y="6886"/>
                    <a:pt x="6992" y="6886"/>
                    <a:pt x="6957" y="6886"/>
                  </a:cubicBezTo>
                  <a:cubicBezTo>
                    <a:pt x="6779" y="5821"/>
                    <a:pt x="6105" y="4544"/>
                    <a:pt x="4579" y="4437"/>
                  </a:cubicBezTo>
                  <a:cubicBezTo>
                    <a:pt x="4524" y="4434"/>
                    <a:pt x="4470" y="4432"/>
                    <a:pt x="4416" y="4432"/>
                  </a:cubicBezTo>
                  <a:cubicBezTo>
                    <a:pt x="2226" y="4432"/>
                    <a:pt x="1339" y="7219"/>
                    <a:pt x="3869" y="7774"/>
                  </a:cubicBezTo>
                  <a:cubicBezTo>
                    <a:pt x="2986" y="7231"/>
                    <a:pt x="3402" y="5455"/>
                    <a:pt x="4681" y="5455"/>
                  </a:cubicBezTo>
                  <a:cubicBezTo>
                    <a:pt x="4739" y="5455"/>
                    <a:pt x="4800" y="5459"/>
                    <a:pt x="4863" y="5467"/>
                  </a:cubicBezTo>
                  <a:cubicBezTo>
                    <a:pt x="4933" y="5467"/>
                    <a:pt x="5040" y="5467"/>
                    <a:pt x="5111" y="5502"/>
                  </a:cubicBezTo>
                  <a:cubicBezTo>
                    <a:pt x="5856" y="5715"/>
                    <a:pt x="6424" y="6389"/>
                    <a:pt x="6495" y="7170"/>
                  </a:cubicBezTo>
                  <a:cubicBezTo>
                    <a:pt x="6637" y="8554"/>
                    <a:pt x="5608" y="9797"/>
                    <a:pt x="4224" y="9903"/>
                  </a:cubicBezTo>
                  <a:cubicBezTo>
                    <a:pt x="4100" y="9919"/>
                    <a:pt x="3976" y="9927"/>
                    <a:pt x="3852" y="9927"/>
                  </a:cubicBezTo>
                  <a:cubicBezTo>
                    <a:pt x="3155" y="9927"/>
                    <a:pt x="2459" y="9675"/>
                    <a:pt x="1917" y="9193"/>
                  </a:cubicBezTo>
                  <a:cubicBezTo>
                    <a:pt x="1242" y="8661"/>
                    <a:pt x="816" y="7880"/>
                    <a:pt x="745" y="7064"/>
                  </a:cubicBezTo>
                  <a:cubicBezTo>
                    <a:pt x="497" y="4615"/>
                    <a:pt x="2414" y="3089"/>
                    <a:pt x="4437" y="2592"/>
                  </a:cubicBezTo>
                  <a:cubicBezTo>
                    <a:pt x="4868" y="2489"/>
                    <a:pt x="5407" y="2410"/>
                    <a:pt x="6032" y="2410"/>
                  </a:cubicBezTo>
                  <a:cubicBezTo>
                    <a:pt x="6487" y="2410"/>
                    <a:pt x="6987" y="2452"/>
                    <a:pt x="7524" y="2556"/>
                  </a:cubicBezTo>
                  <a:cubicBezTo>
                    <a:pt x="6176" y="2840"/>
                    <a:pt x="5785" y="5218"/>
                    <a:pt x="8234" y="5573"/>
                  </a:cubicBezTo>
                  <a:cubicBezTo>
                    <a:pt x="7312" y="5254"/>
                    <a:pt x="7666" y="3053"/>
                    <a:pt x="8873" y="2911"/>
                  </a:cubicBezTo>
                  <a:cubicBezTo>
                    <a:pt x="10754" y="3550"/>
                    <a:pt x="12990" y="4970"/>
                    <a:pt x="15368" y="7809"/>
                  </a:cubicBezTo>
                  <a:lnTo>
                    <a:pt x="15013" y="8270"/>
                  </a:lnTo>
                  <a:lnTo>
                    <a:pt x="15617" y="9051"/>
                  </a:lnTo>
                  <a:lnTo>
                    <a:pt x="16185" y="8270"/>
                  </a:lnTo>
                  <a:lnTo>
                    <a:pt x="15830" y="7809"/>
                  </a:lnTo>
                  <a:cubicBezTo>
                    <a:pt x="18208" y="4934"/>
                    <a:pt x="20444" y="3550"/>
                    <a:pt x="22360" y="2911"/>
                  </a:cubicBezTo>
                  <a:cubicBezTo>
                    <a:pt x="23532" y="3053"/>
                    <a:pt x="23922" y="5254"/>
                    <a:pt x="22964" y="5573"/>
                  </a:cubicBezTo>
                  <a:cubicBezTo>
                    <a:pt x="25413" y="5218"/>
                    <a:pt x="25022" y="2840"/>
                    <a:pt x="23709" y="2556"/>
                  </a:cubicBezTo>
                  <a:cubicBezTo>
                    <a:pt x="24216" y="2457"/>
                    <a:pt x="24685" y="2420"/>
                    <a:pt x="25113" y="2420"/>
                  </a:cubicBezTo>
                  <a:cubicBezTo>
                    <a:pt x="25765" y="2420"/>
                    <a:pt x="26326" y="2506"/>
                    <a:pt x="26797" y="2592"/>
                  </a:cubicBezTo>
                  <a:cubicBezTo>
                    <a:pt x="28785" y="3089"/>
                    <a:pt x="30701" y="4615"/>
                    <a:pt x="30453" y="7064"/>
                  </a:cubicBezTo>
                  <a:cubicBezTo>
                    <a:pt x="30382" y="7880"/>
                    <a:pt x="29956" y="8661"/>
                    <a:pt x="29317" y="9193"/>
                  </a:cubicBezTo>
                  <a:cubicBezTo>
                    <a:pt x="28745" y="9675"/>
                    <a:pt x="28070" y="9927"/>
                    <a:pt x="27358" y="9927"/>
                  </a:cubicBezTo>
                  <a:cubicBezTo>
                    <a:pt x="27231" y="9927"/>
                    <a:pt x="27103" y="9919"/>
                    <a:pt x="26975" y="9903"/>
                  </a:cubicBezTo>
                  <a:cubicBezTo>
                    <a:pt x="25590" y="9797"/>
                    <a:pt x="24597" y="8554"/>
                    <a:pt x="24738" y="7170"/>
                  </a:cubicBezTo>
                  <a:cubicBezTo>
                    <a:pt x="24809" y="6389"/>
                    <a:pt x="25342" y="5750"/>
                    <a:pt x="26087" y="5502"/>
                  </a:cubicBezTo>
                  <a:cubicBezTo>
                    <a:pt x="26158" y="5467"/>
                    <a:pt x="26265" y="5467"/>
                    <a:pt x="26371" y="5467"/>
                  </a:cubicBezTo>
                  <a:cubicBezTo>
                    <a:pt x="26432" y="5459"/>
                    <a:pt x="26491" y="5455"/>
                    <a:pt x="26549" y="5455"/>
                  </a:cubicBezTo>
                  <a:cubicBezTo>
                    <a:pt x="27799" y="5455"/>
                    <a:pt x="28246" y="7231"/>
                    <a:pt x="27329" y="7774"/>
                  </a:cubicBezTo>
                  <a:cubicBezTo>
                    <a:pt x="29894" y="7219"/>
                    <a:pt x="28973" y="4432"/>
                    <a:pt x="26815" y="4432"/>
                  </a:cubicBezTo>
                  <a:cubicBezTo>
                    <a:pt x="26762" y="4432"/>
                    <a:pt x="26709" y="4434"/>
                    <a:pt x="26655" y="4437"/>
                  </a:cubicBezTo>
                  <a:cubicBezTo>
                    <a:pt x="25093" y="4544"/>
                    <a:pt x="24419" y="5821"/>
                    <a:pt x="24242" y="6886"/>
                  </a:cubicBezTo>
                  <a:cubicBezTo>
                    <a:pt x="24242" y="6886"/>
                    <a:pt x="24242" y="6886"/>
                    <a:pt x="24242" y="6922"/>
                  </a:cubicBezTo>
                  <a:cubicBezTo>
                    <a:pt x="24242" y="6957"/>
                    <a:pt x="24206" y="6993"/>
                    <a:pt x="24206" y="7064"/>
                  </a:cubicBezTo>
                  <a:cubicBezTo>
                    <a:pt x="24206" y="7064"/>
                    <a:pt x="24206" y="7099"/>
                    <a:pt x="24206" y="7135"/>
                  </a:cubicBezTo>
                  <a:lnTo>
                    <a:pt x="24206" y="7206"/>
                  </a:lnTo>
                  <a:cubicBezTo>
                    <a:pt x="24206" y="7277"/>
                    <a:pt x="24206" y="7312"/>
                    <a:pt x="24206" y="7383"/>
                  </a:cubicBezTo>
                  <a:lnTo>
                    <a:pt x="24206" y="7454"/>
                  </a:lnTo>
                  <a:cubicBezTo>
                    <a:pt x="24206" y="8980"/>
                    <a:pt x="25377" y="10294"/>
                    <a:pt x="26939" y="10436"/>
                  </a:cubicBezTo>
                  <a:lnTo>
                    <a:pt x="27294" y="10436"/>
                  </a:lnTo>
                  <a:cubicBezTo>
                    <a:pt x="28146" y="10436"/>
                    <a:pt x="28962" y="10152"/>
                    <a:pt x="29636" y="9619"/>
                  </a:cubicBezTo>
                  <a:cubicBezTo>
                    <a:pt x="30417" y="8980"/>
                    <a:pt x="30879" y="8093"/>
                    <a:pt x="30985" y="7099"/>
                  </a:cubicBezTo>
                  <a:cubicBezTo>
                    <a:pt x="31198" y="4934"/>
                    <a:pt x="29743" y="2982"/>
                    <a:pt x="27400" y="2237"/>
                  </a:cubicBezTo>
                  <a:cubicBezTo>
                    <a:pt x="28607" y="1988"/>
                    <a:pt x="28607" y="533"/>
                    <a:pt x="27826" y="1"/>
                  </a:cubicBezTo>
                  <a:lnTo>
                    <a:pt x="27826" y="1"/>
                  </a:lnTo>
                  <a:cubicBezTo>
                    <a:pt x="28039" y="1207"/>
                    <a:pt x="23177" y="1527"/>
                    <a:pt x="20586" y="3159"/>
                  </a:cubicBezTo>
                  <a:cubicBezTo>
                    <a:pt x="18882" y="4011"/>
                    <a:pt x="17108" y="5360"/>
                    <a:pt x="15617" y="7490"/>
                  </a:cubicBezTo>
                  <a:cubicBezTo>
                    <a:pt x="14091" y="5360"/>
                    <a:pt x="12316" y="4011"/>
                    <a:pt x="10612" y="3159"/>
                  </a:cubicBezTo>
                  <a:cubicBezTo>
                    <a:pt x="8021" y="1527"/>
                    <a:pt x="3159" y="1207"/>
                    <a:pt x="3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2474422" y="4875743"/>
              <a:ext cx="991562" cy="126407"/>
            </a:xfrm>
            <a:custGeom>
              <a:avLst/>
              <a:gdLst/>
              <a:ahLst/>
              <a:cxnLst/>
              <a:rect l="l" t="t" r="r" b="b"/>
              <a:pathLst>
                <a:path w="45112" h="5751" extrusionOk="0">
                  <a:moveTo>
                    <a:pt x="42982" y="0"/>
                  </a:moveTo>
                  <a:cubicBezTo>
                    <a:pt x="42272" y="1491"/>
                    <a:pt x="40036" y="2308"/>
                    <a:pt x="38758" y="2662"/>
                  </a:cubicBezTo>
                  <a:lnTo>
                    <a:pt x="37055" y="2662"/>
                  </a:lnTo>
                  <a:cubicBezTo>
                    <a:pt x="36913" y="2272"/>
                    <a:pt x="36380" y="1988"/>
                    <a:pt x="35742" y="1988"/>
                  </a:cubicBezTo>
                  <a:cubicBezTo>
                    <a:pt x="35103" y="1988"/>
                    <a:pt x="34570" y="2272"/>
                    <a:pt x="34428" y="2662"/>
                  </a:cubicBezTo>
                  <a:lnTo>
                    <a:pt x="0" y="2662"/>
                  </a:lnTo>
                  <a:lnTo>
                    <a:pt x="0" y="3088"/>
                  </a:lnTo>
                  <a:lnTo>
                    <a:pt x="34428" y="3088"/>
                  </a:lnTo>
                  <a:cubicBezTo>
                    <a:pt x="34570" y="3479"/>
                    <a:pt x="35103" y="3763"/>
                    <a:pt x="35742" y="3763"/>
                  </a:cubicBezTo>
                  <a:cubicBezTo>
                    <a:pt x="36380" y="3763"/>
                    <a:pt x="36913" y="3479"/>
                    <a:pt x="37055" y="3088"/>
                  </a:cubicBezTo>
                  <a:lnTo>
                    <a:pt x="38758" y="3088"/>
                  </a:lnTo>
                  <a:cubicBezTo>
                    <a:pt x="40036" y="3443"/>
                    <a:pt x="42272" y="4260"/>
                    <a:pt x="42982" y="5750"/>
                  </a:cubicBezTo>
                  <a:cubicBezTo>
                    <a:pt x="43408" y="4828"/>
                    <a:pt x="43408" y="4260"/>
                    <a:pt x="42982" y="3692"/>
                  </a:cubicBezTo>
                  <a:lnTo>
                    <a:pt x="42982" y="3692"/>
                  </a:lnTo>
                  <a:cubicBezTo>
                    <a:pt x="43058" y="3706"/>
                    <a:pt x="43135" y="3713"/>
                    <a:pt x="43214" y="3713"/>
                  </a:cubicBezTo>
                  <a:cubicBezTo>
                    <a:pt x="44095" y="3713"/>
                    <a:pt x="45112" y="2875"/>
                    <a:pt x="45112" y="2875"/>
                  </a:cubicBezTo>
                  <a:cubicBezTo>
                    <a:pt x="45112" y="2875"/>
                    <a:pt x="44066" y="2045"/>
                    <a:pt x="43177" y="2045"/>
                  </a:cubicBezTo>
                  <a:cubicBezTo>
                    <a:pt x="43111" y="2045"/>
                    <a:pt x="43046" y="2049"/>
                    <a:pt x="42982" y="2059"/>
                  </a:cubicBezTo>
                  <a:cubicBezTo>
                    <a:pt x="43408" y="1491"/>
                    <a:pt x="43408" y="923"/>
                    <a:pt x="42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289003" y="4875743"/>
              <a:ext cx="992353" cy="126407"/>
            </a:xfrm>
            <a:custGeom>
              <a:avLst/>
              <a:gdLst/>
              <a:ahLst/>
              <a:cxnLst/>
              <a:rect l="l" t="t" r="r" b="b"/>
              <a:pathLst>
                <a:path w="45148" h="5751" extrusionOk="0">
                  <a:moveTo>
                    <a:pt x="2130" y="0"/>
                  </a:moveTo>
                  <a:cubicBezTo>
                    <a:pt x="1704" y="923"/>
                    <a:pt x="1740" y="1491"/>
                    <a:pt x="2130" y="2059"/>
                  </a:cubicBezTo>
                  <a:cubicBezTo>
                    <a:pt x="2069" y="2049"/>
                    <a:pt x="2006" y="2045"/>
                    <a:pt x="1942" y="2045"/>
                  </a:cubicBezTo>
                  <a:cubicBezTo>
                    <a:pt x="1077" y="2045"/>
                    <a:pt x="1" y="2875"/>
                    <a:pt x="1" y="2875"/>
                  </a:cubicBezTo>
                  <a:cubicBezTo>
                    <a:pt x="1" y="2875"/>
                    <a:pt x="1047" y="3713"/>
                    <a:pt x="1906" y="3713"/>
                  </a:cubicBezTo>
                  <a:cubicBezTo>
                    <a:pt x="1982" y="3713"/>
                    <a:pt x="2057" y="3706"/>
                    <a:pt x="2130" y="3692"/>
                  </a:cubicBezTo>
                  <a:lnTo>
                    <a:pt x="2130" y="3692"/>
                  </a:lnTo>
                  <a:cubicBezTo>
                    <a:pt x="1740" y="4260"/>
                    <a:pt x="1704" y="4828"/>
                    <a:pt x="2130" y="5750"/>
                  </a:cubicBezTo>
                  <a:cubicBezTo>
                    <a:pt x="2840" y="4260"/>
                    <a:pt x="5076" y="3443"/>
                    <a:pt x="6389" y="3088"/>
                  </a:cubicBezTo>
                  <a:lnTo>
                    <a:pt x="8057" y="3088"/>
                  </a:lnTo>
                  <a:cubicBezTo>
                    <a:pt x="8199" y="3479"/>
                    <a:pt x="8732" y="3763"/>
                    <a:pt x="9371" y="3763"/>
                  </a:cubicBezTo>
                  <a:cubicBezTo>
                    <a:pt x="10010" y="3763"/>
                    <a:pt x="10542" y="3479"/>
                    <a:pt x="10684" y="3088"/>
                  </a:cubicBezTo>
                  <a:lnTo>
                    <a:pt x="45147" y="3088"/>
                  </a:lnTo>
                  <a:lnTo>
                    <a:pt x="45147" y="2662"/>
                  </a:lnTo>
                  <a:lnTo>
                    <a:pt x="10684" y="2662"/>
                  </a:lnTo>
                  <a:cubicBezTo>
                    <a:pt x="10542" y="2272"/>
                    <a:pt x="10010" y="1988"/>
                    <a:pt x="9371" y="1988"/>
                  </a:cubicBezTo>
                  <a:cubicBezTo>
                    <a:pt x="8732" y="1988"/>
                    <a:pt x="8199" y="2272"/>
                    <a:pt x="8057" y="2662"/>
                  </a:cubicBezTo>
                  <a:lnTo>
                    <a:pt x="6389" y="2662"/>
                  </a:lnTo>
                  <a:cubicBezTo>
                    <a:pt x="5076" y="2308"/>
                    <a:pt x="2840" y="1491"/>
                    <a:pt x="2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p14"/>
          <p:cNvGrpSpPr/>
          <p:nvPr/>
        </p:nvGrpSpPr>
        <p:grpSpPr>
          <a:xfrm>
            <a:off x="3168533" y="272027"/>
            <a:ext cx="2806934" cy="329217"/>
            <a:chOff x="2474422" y="430552"/>
            <a:chExt cx="2806934" cy="329217"/>
          </a:xfrm>
        </p:grpSpPr>
        <p:sp>
          <p:nvSpPr>
            <p:cNvPr id="272" name="Google Shape;272;p14"/>
            <p:cNvSpPr/>
            <p:nvPr/>
          </p:nvSpPr>
          <p:spPr>
            <a:xfrm>
              <a:off x="3737459" y="543661"/>
              <a:ext cx="131858" cy="164630"/>
            </a:xfrm>
            <a:custGeom>
              <a:avLst/>
              <a:gdLst/>
              <a:ahLst/>
              <a:cxnLst/>
              <a:rect l="l" t="t" r="r" b="b"/>
              <a:pathLst>
                <a:path w="5999" h="7490" extrusionOk="0">
                  <a:moveTo>
                    <a:pt x="5998" y="0"/>
                  </a:moveTo>
                  <a:lnTo>
                    <a:pt x="5998" y="0"/>
                  </a:lnTo>
                  <a:cubicBezTo>
                    <a:pt x="5998" y="1"/>
                    <a:pt x="4721" y="2485"/>
                    <a:pt x="2307" y="4189"/>
                  </a:cubicBezTo>
                  <a:cubicBezTo>
                    <a:pt x="1065" y="5076"/>
                    <a:pt x="0" y="5963"/>
                    <a:pt x="1100" y="7489"/>
                  </a:cubicBezTo>
                  <a:cubicBezTo>
                    <a:pt x="4437" y="6815"/>
                    <a:pt x="5714" y="4011"/>
                    <a:pt x="5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3713434" y="490602"/>
              <a:ext cx="137155" cy="60577"/>
            </a:xfrm>
            <a:custGeom>
              <a:avLst/>
              <a:gdLst/>
              <a:ahLst/>
              <a:cxnLst/>
              <a:rect l="l" t="t" r="r" b="b"/>
              <a:pathLst>
                <a:path w="6240" h="2756" extrusionOk="0">
                  <a:moveTo>
                    <a:pt x="6240" y="1"/>
                  </a:moveTo>
                  <a:cubicBezTo>
                    <a:pt x="6239" y="1"/>
                    <a:pt x="4827" y="984"/>
                    <a:pt x="3107" y="984"/>
                  </a:cubicBezTo>
                  <a:cubicBezTo>
                    <a:pt x="2403" y="984"/>
                    <a:pt x="1647" y="820"/>
                    <a:pt x="916" y="356"/>
                  </a:cubicBezTo>
                  <a:cubicBezTo>
                    <a:pt x="818" y="294"/>
                    <a:pt x="735" y="266"/>
                    <a:pt x="664" y="266"/>
                  </a:cubicBezTo>
                  <a:cubicBezTo>
                    <a:pt x="0" y="266"/>
                    <a:pt x="558" y="2755"/>
                    <a:pt x="2634" y="2755"/>
                  </a:cubicBezTo>
                  <a:cubicBezTo>
                    <a:pt x="2743" y="2755"/>
                    <a:pt x="2857" y="2748"/>
                    <a:pt x="2974" y="2734"/>
                  </a:cubicBezTo>
                  <a:cubicBezTo>
                    <a:pt x="4500" y="2521"/>
                    <a:pt x="5672" y="1066"/>
                    <a:pt x="6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3823268" y="638835"/>
              <a:ext cx="109241" cy="120934"/>
            </a:xfrm>
            <a:custGeom>
              <a:avLst/>
              <a:gdLst/>
              <a:ahLst/>
              <a:cxnLst/>
              <a:rect l="l" t="t" r="r" b="b"/>
              <a:pathLst>
                <a:path w="4970" h="5502" extrusionOk="0">
                  <a:moveTo>
                    <a:pt x="2023" y="1"/>
                  </a:moveTo>
                  <a:cubicBezTo>
                    <a:pt x="1456" y="2450"/>
                    <a:pt x="0" y="3656"/>
                    <a:pt x="0" y="3656"/>
                  </a:cubicBezTo>
                  <a:cubicBezTo>
                    <a:pt x="328" y="3791"/>
                    <a:pt x="750" y="3884"/>
                    <a:pt x="1107" y="3884"/>
                  </a:cubicBezTo>
                  <a:cubicBezTo>
                    <a:pt x="1407" y="3884"/>
                    <a:pt x="1661" y="3819"/>
                    <a:pt x="1775" y="3656"/>
                  </a:cubicBezTo>
                  <a:lnTo>
                    <a:pt x="1775" y="3656"/>
                  </a:lnTo>
                  <a:cubicBezTo>
                    <a:pt x="1668" y="4047"/>
                    <a:pt x="2236" y="5431"/>
                    <a:pt x="2485" y="5502"/>
                  </a:cubicBezTo>
                  <a:cubicBezTo>
                    <a:pt x="2698" y="5396"/>
                    <a:pt x="3301" y="4047"/>
                    <a:pt x="3195" y="3656"/>
                  </a:cubicBezTo>
                  <a:lnTo>
                    <a:pt x="3195" y="3656"/>
                  </a:lnTo>
                  <a:cubicBezTo>
                    <a:pt x="3308" y="3819"/>
                    <a:pt x="3555" y="3884"/>
                    <a:pt x="3851" y="3884"/>
                  </a:cubicBezTo>
                  <a:cubicBezTo>
                    <a:pt x="4202" y="3884"/>
                    <a:pt x="4622" y="3791"/>
                    <a:pt x="4969" y="3656"/>
                  </a:cubicBezTo>
                  <a:cubicBezTo>
                    <a:pt x="4969" y="3656"/>
                    <a:pt x="3514" y="2450"/>
                    <a:pt x="2946" y="1"/>
                  </a:cubicBezTo>
                  <a:lnTo>
                    <a:pt x="2946" y="1"/>
                  </a:lnTo>
                  <a:cubicBezTo>
                    <a:pt x="2946" y="1"/>
                    <a:pt x="2982" y="1243"/>
                    <a:pt x="3159" y="2095"/>
                  </a:cubicBezTo>
                  <a:cubicBezTo>
                    <a:pt x="3281" y="2581"/>
                    <a:pt x="3148" y="2848"/>
                    <a:pt x="2951" y="2848"/>
                  </a:cubicBezTo>
                  <a:cubicBezTo>
                    <a:pt x="2804" y="2848"/>
                    <a:pt x="2622" y="2698"/>
                    <a:pt x="2485" y="2379"/>
                  </a:cubicBezTo>
                  <a:cubicBezTo>
                    <a:pt x="2333" y="2698"/>
                    <a:pt x="2148" y="2848"/>
                    <a:pt x="2001" y="2848"/>
                  </a:cubicBezTo>
                  <a:cubicBezTo>
                    <a:pt x="1804" y="2848"/>
                    <a:pt x="1674" y="2581"/>
                    <a:pt x="1775" y="2095"/>
                  </a:cubicBezTo>
                  <a:cubicBezTo>
                    <a:pt x="1988" y="1243"/>
                    <a:pt x="2023" y="1"/>
                    <a:pt x="2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3885670" y="543661"/>
              <a:ext cx="132649" cy="164630"/>
            </a:xfrm>
            <a:custGeom>
              <a:avLst/>
              <a:gdLst/>
              <a:ahLst/>
              <a:cxnLst/>
              <a:rect l="l" t="t" r="r" b="b"/>
              <a:pathLst>
                <a:path w="6035" h="7490" extrusionOk="0">
                  <a:moveTo>
                    <a:pt x="1" y="0"/>
                  </a:moveTo>
                  <a:lnTo>
                    <a:pt x="1" y="0"/>
                  </a:lnTo>
                  <a:cubicBezTo>
                    <a:pt x="285" y="4011"/>
                    <a:pt x="1562" y="6815"/>
                    <a:pt x="4899" y="7489"/>
                  </a:cubicBezTo>
                  <a:cubicBezTo>
                    <a:pt x="6035" y="5963"/>
                    <a:pt x="4934" y="5076"/>
                    <a:pt x="3728" y="4189"/>
                  </a:cubicBezTo>
                  <a:cubicBezTo>
                    <a:pt x="1314" y="2485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904397" y="490602"/>
              <a:ext cx="137177" cy="60577"/>
            </a:xfrm>
            <a:custGeom>
              <a:avLst/>
              <a:gdLst/>
              <a:ahLst/>
              <a:cxnLst/>
              <a:rect l="l" t="t" r="r" b="b"/>
              <a:pathLst>
                <a:path w="6241" h="2756" extrusionOk="0">
                  <a:moveTo>
                    <a:pt x="1" y="1"/>
                  </a:moveTo>
                  <a:lnTo>
                    <a:pt x="1" y="1"/>
                  </a:lnTo>
                  <a:cubicBezTo>
                    <a:pt x="568" y="1066"/>
                    <a:pt x="1775" y="2521"/>
                    <a:pt x="3301" y="2734"/>
                  </a:cubicBezTo>
                  <a:cubicBezTo>
                    <a:pt x="3418" y="2748"/>
                    <a:pt x="3529" y="2755"/>
                    <a:pt x="3637" y="2755"/>
                  </a:cubicBezTo>
                  <a:cubicBezTo>
                    <a:pt x="5685" y="2755"/>
                    <a:pt x="6240" y="266"/>
                    <a:pt x="5576" y="266"/>
                  </a:cubicBezTo>
                  <a:cubicBezTo>
                    <a:pt x="5506" y="266"/>
                    <a:pt x="5422" y="294"/>
                    <a:pt x="5325" y="356"/>
                  </a:cubicBezTo>
                  <a:cubicBezTo>
                    <a:pt x="4603" y="820"/>
                    <a:pt x="3852" y="984"/>
                    <a:pt x="3149" y="984"/>
                  </a:cubicBezTo>
                  <a:cubicBezTo>
                    <a:pt x="1431" y="98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534627" y="453939"/>
              <a:ext cx="685754" cy="230175"/>
            </a:xfrm>
            <a:custGeom>
              <a:avLst/>
              <a:gdLst/>
              <a:ahLst/>
              <a:cxnLst/>
              <a:rect l="l" t="t" r="r" b="b"/>
              <a:pathLst>
                <a:path w="31199" h="10472" extrusionOk="0">
                  <a:moveTo>
                    <a:pt x="3904" y="1"/>
                  </a:moveTo>
                  <a:cubicBezTo>
                    <a:pt x="3052" y="1"/>
                    <a:pt x="2236" y="285"/>
                    <a:pt x="1562" y="817"/>
                  </a:cubicBezTo>
                  <a:cubicBezTo>
                    <a:pt x="816" y="1456"/>
                    <a:pt x="319" y="2343"/>
                    <a:pt x="213" y="3337"/>
                  </a:cubicBezTo>
                  <a:cubicBezTo>
                    <a:pt x="0" y="5502"/>
                    <a:pt x="1455" y="7454"/>
                    <a:pt x="3798" y="8200"/>
                  </a:cubicBezTo>
                  <a:cubicBezTo>
                    <a:pt x="2591" y="8484"/>
                    <a:pt x="2591" y="9903"/>
                    <a:pt x="3372" y="10471"/>
                  </a:cubicBezTo>
                  <a:cubicBezTo>
                    <a:pt x="3159" y="9229"/>
                    <a:pt x="8021" y="8910"/>
                    <a:pt x="10612" y="7277"/>
                  </a:cubicBezTo>
                  <a:cubicBezTo>
                    <a:pt x="12316" y="6425"/>
                    <a:pt x="14091" y="5076"/>
                    <a:pt x="15617" y="2947"/>
                  </a:cubicBezTo>
                  <a:cubicBezTo>
                    <a:pt x="17108" y="5076"/>
                    <a:pt x="18882" y="6425"/>
                    <a:pt x="20586" y="7277"/>
                  </a:cubicBezTo>
                  <a:cubicBezTo>
                    <a:pt x="23177" y="8910"/>
                    <a:pt x="28039" y="9229"/>
                    <a:pt x="27826" y="10471"/>
                  </a:cubicBezTo>
                  <a:cubicBezTo>
                    <a:pt x="28607" y="9903"/>
                    <a:pt x="28607" y="8484"/>
                    <a:pt x="27400" y="8200"/>
                  </a:cubicBezTo>
                  <a:cubicBezTo>
                    <a:pt x="29743" y="7454"/>
                    <a:pt x="31198" y="5502"/>
                    <a:pt x="30985" y="3337"/>
                  </a:cubicBezTo>
                  <a:cubicBezTo>
                    <a:pt x="30879" y="2343"/>
                    <a:pt x="30417" y="1456"/>
                    <a:pt x="29636" y="817"/>
                  </a:cubicBezTo>
                  <a:cubicBezTo>
                    <a:pt x="28962" y="285"/>
                    <a:pt x="28146" y="1"/>
                    <a:pt x="27294" y="1"/>
                  </a:cubicBezTo>
                  <a:lnTo>
                    <a:pt x="26939" y="1"/>
                  </a:lnTo>
                  <a:cubicBezTo>
                    <a:pt x="25377" y="143"/>
                    <a:pt x="24206" y="1456"/>
                    <a:pt x="24206" y="2982"/>
                  </a:cubicBezTo>
                  <a:lnTo>
                    <a:pt x="24206" y="3053"/>
                  </a:lnTo>
                  <a:cubicBezTo>
                    <a:pt x="24206" y="3124"/>
                    <a:pt x="24206" y="3160"/>
                    <a:pt x="24206" y="3231"/>
                  </a:cubicBezTo>
                  <a:lnTo>
                    <a:pt x="24206" y="3302"/>
                  </a:lnTo>
                  <a:cubicBezTo>
                    <a:pt x="24206" y="3337"/>
                    <a:pt x="24206" y="3373"/>
                    <a:pt x="24206" y="3408"/>
                  </a:cubicBezTo>
                  <a:cubicBezTo>
                    <a:pt x="24206" y="3444"/>
                    <a:pt x="24242" y="3479"/>
                    <a:pt x="24242" y="3515"/>
                  </a:cubicBezTo>
                  <a:cubicBezTo>
                    <a:pt x="24242" y="3550"/>
                    <a:pt x="24242" y="3550"/>
                    <a:pt x="24242" y="3586"/>
                  </a:cubicBezTo>
                  <a:cubicBezTo>
                    <a:pt x="24419" y="4615"/>
                    <a:pt x="25093" y="5893"/>
                    <a:pt x="26655" y="5999"/>
                  </a:cubicBezTo>
                  <a:cubicBezTo>
                    <a:pt x="26709" y="6002"/>
                    <a:pt x="26762" y="6004"/>
                    <a:pt x="26815" y="6004"/>
                  </a:cubicBezTo>
                  <a:cubicBezTo>
                    <a:pt x="28973" y="6004"/>
                    <a:pt x="29894" y="3217"/>
                    <a:pt x="27329" y="2663"/>
                  </a:cubicBezTo>
                  <a:lnTo>
                    <a:pt x="27329" y="2663"/>
                  </a:lnTo>
                  <a:cubicBezTo>
                    <a:pt x="28254" y="3210"/>
                    <a:pt x="27791" y="5013"/>
                    <a:pt x="26515" y="5013"/>
                  </a:cubicBezTo>
                  <a:cubicBezTo>
                    <a:pt x="26468" y="5013"/>
                    <a:pt x="26420" y="5010"/>
                    <a:pt x="26371" y="5005"/>
                  </a:cubicBezTo>
                  <a:cubicBezTo>
                    <a:pt x="26265" y="4970"/>
                    <a:pt x="26158" y="4970"/>
                    <a:pt x="26087" y="4934"/>
                  </a:cubicBezTo>
                  <a:cubicBezTo>
                    <a:pt x="25342" y="4721"/>
                    <a:pt x="24809" y="4082"/>
                    <a:pt x="24738" y="3266"/>
                  </a:cubicBezTo>
                  <a:cubicBezTo>
                    <a:pt x="24597" y="1882"/>
                    <a:pt x="25590" y="675"/>
                    <a:pt x="26975" y="533"/>
                  </a:cubicBezTo>
                  <a:cubicBezTo>
                    <a:pt x="27094" y="518"/>
                    <a:pt x="27212" y="511"/>
                    <a:pt x="27330" y="511"/>
                  </a:cubicBezTo>
                  <a:cubicBezTo>
                    <a:pt x="28052" y="511"/>
                    <a:pt x="28737" y="785"/>
                    <a:pt x="29317" y="1243"/>
                  </a:cubicBezTo>
                  <a:cubicBezTo>
                    <a:pt x="29956" y="1775"/>
                    <a:pt x="30382" y="2556"/>
                    <a:pt x="30453" y="3408"/>
                  </a:cubicBezTo>
                  <a:cubicBezTo>
                    <a:pt x="30701" y="5822"/>
                    <a:pt x="28785" y="7348"/>
                    <a:pt x="26797" y="7845"/>
                  </a:cubicBezTo>
                  <a:cubicBezTo>
                    <a:pt x="26345" y="7947"/>
                    <a:pt x="25809" y="8026"/>
                    <a:pt x="25190" y="8026"/>
                  </a:cubicBezTo>
                  <a:cubicBezTo>
                    <a:pt x="24741" y="8026"/>
                    <a:pt x="24247" y="7985"/>
                    <a:pt x="23709" y="7880"/>
                  </a:cubicBezTo>
                  <a:cubicBezTo>
                    <a:pt x="25022" y="7596"/>
                    <a:pt x="25413" y="5218"/>
                    <a:pt x="22964" y="4863"/>
                  </a:cubicBezTo>
                  <a:lnTo>
                    <a:pt x="22964" y="4863"/>
                  </a:lnTo>
                  <a:cubicBezTo>
                    <a:pt x="23922" y="5183"/>
                    <a:pt x="23532" y="7383"/>
                    <a:pt x="22360" y="7561"/>
                  </a:cubicBezTo>
                  <a:cubicBezTo>
                    <a:pt x="20444" y="6886"/>
                    <a:pt x="18208" y="5502"/>
                    <a:pt x="15830" y="2663"/>
                  </a:cubicBezTo>
                  <a:lnTo>
                    <a:pt x="16185" y="2166"/>
                  </a:lnTo>
                  <a:lnTo>
                    <a:pt x="15617" y="1385"/>
                  </a:lnTo>
                  <a:lnTo>
                    <a:pt x="15013" y="2166"/>
                  </a:lnTo>
                  <a:lnTo>
                    <a:pt x="15368" y="2663"/>
                  </a:lnTo>
                  <a:cubicBezTo>
                    <a:pt x="12990" y="5502"/>
                    <a:pt x="10754" y="6886"/>
                    <a:pt x="8873" y="7561"/>
                  </a:cubicBezTo>
                  <a:cubicBezTo>
                    <a:pt x="7666" y="7383"/>
                    <a:pt x="7312" y="5183"/>
                    <a:pt x="8234" y="4863"/>
                  </a:cubicBezTo>
                  <a:lnTo>
                    <a:pt x="8234" y="4863"/>
                  </a:lnTo>
                  <a:cubicBezTo>
                    <a:pt x="5785" y="5218"/>
                    <a:pt x="6176" y="7632"/>
                    <a:pt x="7524" y="7880"/>
                  </a:cubicBezTo>
                  <a:cubicBezTo>
                    <a:pt x="6987" y="7985"/>
                    <a:pt x="6487" y="8026"/>
                    <a:pt x="6032" y="8026"/>
                  </a:cubicBezTo>
                  <a:cubicBezTo>
                    <a:pt x="5407" y="8026"/>
                    <a:pt x="4868" y="7947"/>
                    <a:pt x="4437" y="7845"/>
                  </a:cubicBezTo>
                  <a:cubicBezTo>
                    <a:pt x="2414" y="7383"/>
                    <a:pt x="497" y="5822"/>
                    <a:pt x="745" y="3408"/>
                  </a:cubicBezTo>
                  <a:cubicBezTo>
                    <a:pt x="816" y="2556"/>
                    <a:pt x="1242" y="1775"/>
                    <a:pt x="1917" y="1243"/>
                  </a:cubicBezTo>
                  <a:cubicBezTo>
                    <a:pt x="2484" y="770"/>
                    <a:pt x="3219" y="521"/>
                    <a:pt x="3949" y="521"/>
                  </a:cubicBezTo>
                  <a:cubicBezTo>
                    <a:pt x="4041" y="521"/>
                    <a:pt x="4132" y="525"/>
                    <a:pt x="4224" y="533"/>
                  </a:cubicBezTo>
                  <a:cubicBezTo>
                    <a:pt x="5608" y="675"/>
                    <a:pt x="6637" y="1882"/>
                    <a:pt x="6495" y="3266"/>
                  </a:cubicBezTo>
                  <a:cubicBezTo>
                    <a:pt x="6424" y="4082"/>
                    <a:pt x="5856" y="4721"/>
                    <a:pt x="5111" y="4934"/>
                  </a:cubicBezTo>
                  <a:cubicBezTo>
                    <a:pt x="5040" y="4970"/>
                    <a:pt x="4933" y="4970"/>
                    <a:pt x="4863" y="5005"/>
                  </a:cubicBezTo>
                  <a:cubicBezTo>
                    <a:pt x="4812" y="5010"/>
                    <a:pt x="4763" y="5013"/>
                    <a:pt x="4715" y="5013"/>
                  </a:cubicBezTo>
                  <a:cubicBezTo>
                    <a:pt x="3409" y="5013"/>
                    <a:pt x="2979" y="3210"/>
                    <a:pt x="3869" y="2663"/>
                  </a:cubicBezTo>
                  <a:lnTo>
                    <a:pt x="3869" y="2663"/>
                  </a:lnTo>
                  <a:cubicBezTo>
                    <a:pt x="1339" y="3217"/>
                    <a:pt x="2226" y="6004"/>
                    <a:pt x="4416" y="6004"/>
                  </a:cubicBezTo>
                  <a:cubicBezTo>
                    <a:pt x="4470" y="6004"/>
                    <a:pt x="4524" y="6002"/>
                    <a:pt x="4579" y="5999"/>
                  </a:cubicBezTo>
                  <a:cubicBezTo>
                    <a:pt x="6105" y="5893"/>
                    <a:pt x="6779" y="4615"/>
                    <a:pt x="6957" y="3586"/>
                  </a:cubicBezTo>
                  <a:cubicBezTo>
                    <a:pt x="6992" y="3550"/>
                    <a:pt x="6992" y="3550"/>
                    <a:pt x="6992" y="3515"/>
                  </a:cubicBezTo>
                  <a:cubicBezTo>
                    <a:pt x="6992" y="3479"/>
                    <a:pt x="6992" y="3444"/>
                    <a:pt x="6992" y="3408"/>
                  </a:cubicBezTo>
                  <a:cubicBezTo>
                    <a:pt x="6992" y="3373"/>
                    <a:pt x="6992" y="3337"/>
                    <a:pt x="6992" y="3302"/>
                  </a:cubicBezTo>
                  <a:lnTo>
                    <a:pt x="6992" y="3231"/>
                  </a:lnTo>
                  <a:cubicBezTo>
                    <a:pt x="7028" y="3160"/>
                    <a:pt x="7028" y="3124"/>
                    <a:pt x="7028" y="3053"/>
                  </a:cubicBezTo>
                  <a:lnTo>
                    <a:pt x="7028" y="2982"/>
                  </a:lnTo>
                  <a:cubicBezTo>
                    <a:pt x="6992" y="1456"/>
                    <a:pt x="5856" y="143"/>
                    <a:pt x="4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2474422" y="430552"/>
              <a:ext cx="991562" cy="126385"/>
            </a:xfrm>
            <a:custGeom>
              <a:avLst/>
              <a:gdLst/>
              <a:ahLst/>
              <a:cxnLst/>
              <a:rect l="l" t="t" r="r" b="b"/>
              <a:pathLst>
                <a:path w="45112" h="5750" extrusionOk="0">
                  <a:moveTo>
                    <a:pt x="42982" y="0"/>
                  </a:moveTo>
                  <a:cubicBezTo>
                    <a:pt x="42272" y="1491"/>
                    <a:pt x="40036" y="2307"/>
                    <a:pt x="38758" y="2662"/>
                  </a:cubicBezTo>
                  <a:lnTo>
                    <a:pt x="37055" y="2662"/>
                  </a:lnTo>
                  <a:cubicBezTo>
                    <a:pt x="36913" y="2272"/>
                    <a:pt x="36380" y="1988"/>
                    <a:pt x="35742" y="1988"/>
                  </a:cubicBezTo>
                  <a:cubicBezTo>
                    <a:pt x="35103" y="1988"/>
                    <a:pt x="34570" y="2272"/>
                    <a:pt x="34428" y="2662"/>
                  </a:cubicBezTo>
                  <a:lnTo>
                    <a:pt x="0" y="2662"/>
                  </a:lnTo>
                  <a:lnTo>
                    <a:pt x="0" y="3088"/>
                  </a:lnTo>
                  <a:lnTo>
                    <a:pt x="34428" y="3088"/>
                  </a:lnTo>
                  <a:cubicBezTo>
                    <a:pt x="34570" y="3478"/>
                    <a:pt x="35103" y="3762"/>
                    <a:pt x="35742" y="3762"/>
                  </a:cubicBezTo>
                  <a:cubicBezTo>
                    <a:pt x="36380" y="3762"/>
                    <a:pt x="36913" y="3478"/>
                    <a:pt x="37055" y="3088"/>
                  </a:cubicBezTo>
                  <a:lnTo>
                    <a:pt x="38758" y="3088"/>
                  </a:lnTo>
                  <a:cubicBezTo>
                    <a:pt x="40036" y="3443"/>
                    <a:pt x="42272" y="4259"/>
                    <a:pt x="42982" y="5750"/>
                  </a:cubicBezTo>
                  <a:cubicBezTo>
                    <a:pt x="43408" y="4827"/>
                    <a:pt x="43408" y="4259"/>
                    <a:pt x="42982" y="3691"/>
                  </a:cubicBezTo>
                  <a:lnTo>
                    <a:pt x="42982" y="3691"/>
                  </a:lnTo>
                  <a:cubicBezTo>
                    <a:pt x="43058" y="3706"/>
                    <a:pt x="43135" y="3712"/>
                    <a:pt x="43214" y="3712"/>
                  </a:cubicBezTo>
                  <a:cubicBezTo>
                    <a:pt x="44095" y="3712"/>
                    <a:pt x="45112" y="2875"/>
                    <a:pt x="45112" y="2875"/>
                  </a:cubicBezTo>
                  <a:cubicBezTo>
                    <a:pt x="45112" y="2875"/>
                    <a:pt x="44095" y="2037"/>
                    <a:pt x="43214" y="2037"/>
                  </a:cubicBezTo>
                  <a:cubicBezTo>
                    <a:pt x="43135" y="2037"/>
                    <a:pt x="43058" y="2044"/>
                    <a:pt x="42982" y="2059"/>
                  </a:cubicBezTo>
                  <a:cubicBezTo>
                    <a:pt x="43408" y="1491"/>
                    <a:pt x="43408" y="923"/>
                    <a:pt x="42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4289003" y="430552"/>
              <a:ext cx="992353" cy="126385"/>
            </a:xfrm>
            <a:custGeom>
              <a:avLst/>
              <a:gdLst/>
              <a:ahLst/>
              <a:cxnLst/>
              <a:rect l="l" t="t" r="r" b="b"/>
              <a:pathLst>
                <a:path w="45148" h="5750" extrusionOk="0">
                  <a:moveTo>
                    <a:pt x="2130" y="0"/>
                  </a:moveTo>
                  <a:cubicBezTo>
                    <a:pt x="1704" y="923"/>
                    <a:pt x="1740" y="1491"/>
                    <a:pt x="2130" y="2059"/>
                  </a:cubicBezTo>
                  <a:cubicBezTo>
                    <a:pt x="2057" y="2044"/>
                    <a:pt x="1982" y="2037"/>
                    <a:pt x="1906" y="2037"/>
                  </a:cubicBezTo>
                  <a:cubicBezTo>
                    <a:pt x="1047" y="2037"/>
                    <a:pt x="1" y="2875"/>
                    <a:pt x="1" y="2875"/>
                  </a:cubicBezTo>
                  <a:cubicBezTo>
                    <a:pt x="1" y="2875"/>
                    <a:pt x="1047" y="3712"/>
                    <a:pt x="1906" y="3712"/>
                  </a:cubicBezTo>
                  <a:cubicBezTo>
                    <a:pt x="1982" y="3712"/>
                    <a:pt x="2057" y="3706"/>
                    <a:pt x="2130" y="3691"/>
                  </a:cubicBezTo>
                  <a:lnTo>
                    <a:pt x="2130" y="3691"/>
                  </a:lnTo>
                  <a:cubicBezTo>
                    <a:pt x="1740" y="4259"/>
                    <a:pt x="1704" y="4827"/>
                    <a:pt x="2130" y="5750"/>
                  </a:cubicBezTo>
                  <a:cubicBezTo>
                    <a:pt x="2840" y="4259"/>
                    <a:pt x="5076" y="3443"/>
                    <a:pt x="6389" y="3088"/>
                  </a:cubicBezTo>
                  <a:lnTo>
                    <a:pt x="8057" y="3088"/>
                  </a:lnTo>
                  <a:cubicBezTo>
                    <a:pt x="8199" y="3478"/>
                    <a:pt x="8732" y="3762"/>
                    <a:pt x="9371" y="3762"/>
                  </a:cubicBezTo>
                  <a:cubicBezTo>
                    <a:pt x="10010" y="3762"/>
                    <a:pt x="10542" y="3478"/>
                    <a:pt x="10684" y="3088"/>
                  </a:cubicBezTo>
                  <a:lnTo>
                    <a:pt x="45147" y="3088"/>
                  </a:lnTo>
                  <a:lnTo>
                    <a:pt x="45147" y="2662"/>
                  </a:lnTo>
                  <a:lnTo>
                    <a:pt x="10684" y="2662"/>
                  </a:lnTo>
                  <a:cubicBezTo>
                    <a:pt x="10542" y="2272"/>
                    <a:pt x="10010" y="1988"/>
                    <a:pt x="9371" y="1988"/>
                  </a:cubicBezTo>
                  <a:cubicBezTo>
                    <a:pt x="8732" y="1988"/>
                    <a:pt x="8199" y="2272"/>
                    <a:pt x="8057" y="2662"/>
                  </a:cubicBezTo>
                  <a:lnTo>
                    <a:pt x="6389" y="2662"/>
                  </a:lnTo>
                  <a:cubicBezTo>
                    <a:pt x="5076" y="2307"/>
                    <a:pt x="2840" y="1491"/>
                    <a:pt x="2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0" name="Google Shape;280;p14"/>
          <p:cNvSpPr/>
          <p:nvPr/>
        </p:nvSpPr>
        <p:spPr>
          <a:xfrm>
            <a:off x="286899" y="1928852"/>
            <a:ext cx="88184" cy="1185821"/>
          </a:xfrm>
          <a:custGeom>
            <a:avLst/>
            <a:gdLst/>
            <a:ahLst/>
            <a:cxnLst/>
            <a:rect l="l" t="t" r="r" b="b"/>
            <a:pathLst>
              <a:path w="4012" h="53950" extrusionOk="0">
                <a:moveTo>
                  <a:pt x="2023" y="0"/>
                </a:moveTo>
                <a:cubicBezTo>
                  <a:pt x="1846" y="36"/>
                  <a:pt x="1456" y="958"/>
                  <a:pt x="1527" y="1207"/>
                </a:cubicBezTo>
                <a:cubicBezTo>
                  <a:pt x="1462" y="1111"/>
                  <a:pt x="1304" y="1073"/>
                  <a:pt x="1111" y="1073"/>
                </a:cubicBezTo>
                <a:cubicBezTo>
                  <a:pt x="876" y="1073"/>
                  <a:pt x="589" y="1129"/>
                  <a:pt x="355" y="1207"/>
                </a:cubicBezTo>
                <a:cubicBezTo>
                  <a:pt x="355" y="1207"/>
                  <a:pt x="1314" y="2023"/>
                  <a:pt x="1704" y="3620"/>
                </a:cubicBezTo>
                <a:cubicBezTo>
                  <a:pt x="1704" y="3620"/>
                  <a:pt x="1669" y="2804"/>
                  <a:pt x="1562" y="2236"/>
                </a:cubicBezTo>
                <a:cubicBezTo>
                  <a:pt x="1483" y="1921"/>
                  <a:pt x="1560" y="1742"/>
                  <a:pt x="1691" y="1742"/>
                </a:cubicBezTo>
                <a:cubicBezTo>
                  <a:pt x="1738" y="1742"/>
                  <a:pt x="1791" y="1764"/>
                  <a:pt x="1846" y="1810"/>
                </a:cubicBezTo>
                <a:lnTo>
                  <a:pt x="1846" y="6460"/>
                </a:lnTo>
                <a:lnTo>
                  <a:pt x="1598" y="6460"/>
                </a:lnTo>
                <a:cubicBezTo>
                  <a:pt x="1420" y="6460"/>
                  <a:pt x="1278" y="6602"/>
                  <a:pt x="1278" y="6779"/>
                </a:cubicBezTo>
                <a:cubicBezTo>
                  <a:pt x="1278" y="6957"/>
                  <a:pt x="1420" y="7099"/>
                  <a:pt x="1598" y="7099"/>
                </a:cubicBezTo>
                <a:lnTo>
                  <a:pt x="1846" y="7099"/>
                </a:lnTo>
                <a:lnTo>
                  <a:pt x="1846" y="15617"/>
                </a:lnTo>
                <a:cubicBezTo>
                  <a:pt x="1633" y="14836"/>
                  <a:pt x="1172" y="14304"/>
                  <a:pt x="391" y="14126"/>
                </a:cubicBezTo>
                <a:lnTo>
                  <a:pt x="391" y="14126"/>
                </a:lnTo>
                <a:cubicBezTo>
                  <a:pt x="0" y="14659"/>
                  <a:pt x="391" y="14943"/>
                  <a:pt x="781" y="15227"/>
                </a:cubicBezTo>
                <a:cubicBezTo>
                  <a:pt x="1278" y="15617"/>
                  <a:pt x="1669" y="16078"/>
                  <a:pt x="1846" y="16362"/>
                </a:cubicBezTo>
                <a:lnTo>
                  <a:pt x="1846" y="37587"/>
                </a:lnTo>
                <a:cubicBezTo>
                  <a:pt x="1669" y="37907"/>
                  <a:pt x="1314" y="38368"/>
                  <a:pt x="781" y="38723"/>
                </a:cubicBezTo>
                <a:cubicBezTo>
                  <a:pt x="391" y="39007"/>
                  <a:pt x="0" y="39291"/>
                  <a:pt x="391" y="39823"/>
                </a:cubicBezTo>
                <a:cubicBezTo>
                  <a:pt x="1172" y="39646"/>
                  <a:pt x="1633" y="39113"/>
                  <a:pt x="1846" y="38333"/>
                </a:cubicBezTo>
                <a:lnTo>
                  <a:pt x="1846" y="46851"/>
                </a:lnTo>
                <a:lnTo>
                  <a:pt x="1598" y="46851"/>
                </a:lnTo>
                <a:cubicBezTo>
                  <a:pt x="1420" y="46851"/>
                  <a:pt x="1278" y="46993"/>
                  <a:pt x="1278" y="47170"/>
                </a:cubicBezTo>
                <a:cubicBezTo>
                  <a:pt x="1278" y="47383"/>
                  <a:pt x="1420" y="47525"/>
                  <a:pt x="1598" y="47525"/>
                </a:cubicBezTo>
                <a:lnTo>
                  <a:pt x="1846" y="47525"/>
                </a:lnTo>
                <a:lnTo>
                  <a:pt x="1846" y="52139"/>
                </a:lnTo>
                <a:cubicBezTo>
                  <a:pt x="1800" y="52185"/>
                  <a:pt x="1751" y="52208"/>
                  <a:pt x="1707" y="52208"/>
                </a:cubicBezTo>
                <a:cubicBezTo>
                  <a:pt x="1579" y="52208"/>
                  <a:pt x="1483" y="52028"/>
                  <a:pt x="1562" y="51713"/>
                </a:cubicBezTo>
                <a:cubicBezTo>
                  <a:pt x="1669" y="51146"/>
                  <a:pt x="1704" y="50329"/>
                  <a:pt x="1704" y="50329"/>
                </a:cubicBezTo>
                <a:lnTo>
                  <a:pt x="1704" y="50329"/>
                </a:lnTo>
                <a:cubicBezTo>
                  <a:pt x="1314" y="51926"/>
                  <a:pt x="355" y="52743"/>
                  <a:pt x="355" y="52743"/>
                </a:cubicBezTo>
                <a:cubicBezTo>
                  <a:pt x="589" y="52821"/>
                  <a:pt x="876" y="52877"/>
                  <a:pt x="1111" y="52877"/>
                </a:cubicBezTo>
                <a:cubicBezTo>
                  <a:pt x="1304" y="52877"/>
                  <a:pt x="1462" y="52839"/>
                  <a:pt x="1527" y="52743"/>
                </a:cubicBezTo>
                <a:lnTo>
                  <a:pt x="1527" y="52743"/>
                </a:lnTo>
                <a:cubicBezTo>
                  <a:pt x="1456" y="52991"/>
                  <a:pt x="1846" y="53914"/>
                  <a:pt x="2023" y="53949"/>
                </a:cubicBezTo>
                <a:cubicBezTo>
                  <a:pt x="2165" y="53914"/>
                  <a:pt x="2556" y="52991"/>
                  <a:pt x="2485" y="52743"/>
                </a:cubicBezTo>
                <a:lnTo>
                  <a:pt x="2485" y="52743"/>
                </a:lnTo>
                <a:cubicBezTo>
                  <a:pt x="2565" y="52839"/>
                  <a:pt x="2725" y="52877"/>
                  <a:pt x="2915" y="52877"/>
                </a:cubicBezTo>
                <a:cubicBezTo>
                  <a:pt x="3146" y="52877"/>
                  <a:pt x="3422" y="52821"/>
                  <a:pt x="3656" y="52743"/>
                </a:cubicBezTo>
                <a:cubicBezTo>
                  <a:pt x="3656" y="52743"/>
                  <a:pt x="2698" y="51926"/>
                  <a:pt x="2307" y="50329"/>
                </a:cubicBezTo>
                <a:lnTo>
                  <a:pt x="2307" y="50329"/>
                </a:lnTo>
                <a:cubicBezTo>
                  <a:pt x="2307" y="50329"/>
                  <a:pt x="2343" y="51146"/>
                  <a:pt x="2485" y="51713"/>
                </a:cubicBezTo>
                <a:cubicBezTo>
                  <a:pt x="2537" y="52028"/>
                  <a:pt x="2454" y="52208"/>
                  <a:pt x="2321" y="52208"/>
                </a:cubicBezTo>
                <a:cubicBezTo>
                  <a:pt x="2274" y="52208"/>
                  <a:pt x="2221" y="52185"/>
                  <a:pt x="2165" y="52139"/>
                </a:cubicBezTo>
                <a:lnTo>
                  <a:pt x="2165" y="47525"/>
                </a:lnTo>
                <a:lnTo>
                  <a:pt x="2414" y="47525"/>
                </a:lnTo>
                <a:cubicBezTo>
                  <a:pt x="2591" y="47525"/>
                  <a:pt x="2769" y="47383"/>
                  <a:pt x="2769" y="47170"/>
                </a:cubicBezTo>
                <a:cubicBezTo>
                  <a:pt x="2769" y="46993"/>
                  <a:pt x="2627" y="46851"/>
                  <a:pt x="2414" y="46851"/>
                </a:cubicBezTo>
                <a:lnTo>
                  <a:pt x="2165" y="46851"/>
                </a:lnTo>
                <a:lnTo>
                  <a:pt x="2165" y="38333"/>
                </a:lnTo>
                <a:cubicBezTo>
                  <a:pt x="2378" y="39113"/>
                  <a:pt x="2840" y="39646"/>
                  <a:pt x="3621" y="39823"/>
                </a:cubicBezTo>
                <a:cubicBezTo>
                  <a:pt x="4011" y="39291"/>
                  <a:pt x="3656" y="39007"/>
                  <a:pt x="3230" y="38723"/>
                </a:cubicBezTo>
                <a:cubicBezTo>
                  <a:pt x="2733" y="38368"/>
                  <a:pt x="2378" y="37907"/>
                  <a:pt x="2165" y="37587"/>
                </a:cubicBezTo>
                <a:lnTo>
                  <a:pt x="2165" y="16362"/>
                </a:lnTo>
                <a:cubicBezTo>
                  <a:pt x="2378" y="16078"/>
                  <a:pt x="2733" y="15617"/>
                  <a:pt x="3230" y="15227"/>
                </a:cubicBezTo>
                <a:cubicBezTo>
                  <a:pt x="3656" y="14943"/>
                  <a:pt x="4011" y="14659"/>
                  <a:pt x="3621" y="14126"/>
                </a:cubicBezTo>
                <a:lnTo>
                  <a:pt x="3621" y="14126"/>
                </a:lnTo>
                <a:cubicBezTo>
                  <a:pt x="2840" y="14304"/>
                  <a:pt x="2378" y="14836"/>
                  <a:pt x="2165" y="15617"/>
                </a:cubicBezTo>
                <a:lnTo>
                  <a:pt x="2165" y="7099"/>
                </a:lnTo>
                <a:lnTo>
                  <a:pt x="2414" y="7099"/>
                </a:lnTo>
                <a:cubicBezTo>
                  <a:pt x="2591" y="7099"/>
                  <a:pt x="2769" y="6957"/>
                  <a:pt x="2769" y="6779"/>
                </a:cubicBezTo>
                <a:cubicBezTo>
                  <a:pt x="2769" y="6602"/>
                  <a:pt x="2627" y="6460"/>
                  <a:pt x="2414" y="6460"/>
                </a:cubicBezTo>
                <a:lnTo>
                  <a:pt x="2165" y="6460"/>
                </a:lnTo>
                <a:lnTo>
                  <a:pt x="2165" y="1810"/>
                </a:lnTo>
                <a:cubicBezTo>
                  <a:pt x="2221" y="1764"/>
                  <a:pt x="2274" y="1742"/>
                  <a:pt x="2321" y="1742"/>
                </a:cubicBezTo>
                <a:cubicBezTo>
                  <a:pt x="2454" y="1742"/>
                  <a:pt x="2537" y="1921"/>
                  <a:pt x="2485" y="2236"/>
                </a:cubicBezTo>
                <a:cubicBezTo>
                  <a:pt x="2343" y="2804"/>
                  <a:pt x="2307" y="3620"/>
                  <a:pt x="2307" y="3620"/>
                </a:cubicBezTo>
                <a:cubicBezTo>
                  <a:pt x="2698" y="2023"/>
                  <a:pt x="3656" y="1207"/>
                  <a:pt x="3656" y="1207"/>
                </a:cubicBezTo>
                <a:cubicBezTo>
                  <a:pt x="3422" y="1129"/>
                  <a:pt x="3146" y="1073"/>
                  <a:pt x="2915" y="1073"/>
                </a:cubicBezTo>
                <a:cubicBezTo>
                  <a:pt x="2725" y="1073"/>
                  <a:pt x="2565" y="1111"/>
                  <a:pt x="2485" y="1207"/>
                </a:cubicBezTo>
                <a:cubicBezTo>
                  <a:pt x="2556" y="958"/>
                  <a:pt x="2165" y="36"/>
                  <a:pt x="20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4"/>
          <p:cNvSpPr/>
          <p:nvPr/>
        </p:nvSpPr>
        <p:spPr>
          <a:xfrm>
            <a:off x="8769709" y="1928852"/>
            <a:ext cx="87392" cy="1185821"/>
          </a:xfrm>
          <a:custGeom>
            <a:avLst/>
            <a:gdLst/>
            <a:ahLst/>
            <a:cxnLst/>
            <a:rect l="l" t="t" r="r" b="b"/>
            <a:pathLst>
              <a:path w="3976" h="53950" extrusionOk="0">
                <a:moveTo>
                  <a:pt x="1988" y="0"/>
                </a:moveTo>
                <a:cubicBezTo>
                  <a:pt x="1811" y="36"/>
                  <a:pt x="1456" y="958"/>
                  <a:pt x="1527" y="1207"/>
                </a:cubicBezTo>
                <a:cubicBezTo>
                  <a:pt x="1447" y="1111"/>
                  <a:pt x="1280" y="1073"/>
                  <a:pt x="1085" y="1073"/>
                </a:cubicBezTo>
                <a:cubicBezTo>
                  <a:pt x="848" y="1073"/>
                  <a:pt x="570" y="1129"/>
                  <a:pt x="356" y="1207"/>
                </a:cubicBezTo>
                <a:cubicBezTo>
                  <a:pt x="356" y="1207"/>
                  <a:pt x="1314" y="2023"/>
                  <a:pt x="1669" y="3620"/>
                </a:cubicBezTo>
                <a:cubicBezTo>
                  <a:pt x="1669" y="3620"/>
                  <a:pt x="1669" y="2804"/>
                  <a:pt x="1527" y="2236"/>
                </a:cubicBezTo>
                <a:cubicBezTo>
                  <a:pt x="1448" y="1921"/>
                  <a:pt x="1544" y="1742"/>
                  <a:pt x="1671" y="1742"/>
                </a:cubicBezTo>
                <a:cubicBezTo>
                  <a:pt x="1716" y="1742"/>
                  <a:pt x="1765" y="1764"/>
                  <a:pt x="1811" y="1810"/>
                </a:cubicBezTo>
                <a:lnTo>
                  <a:pt x="1811" y="6460"/>
                </a:lnTo>
                <a:lnTo>
                  <a:pt x="1562" y="6460"/>
                </a:lnTo>
                <a:cubicBezTo>
                  <a:pt x="1385" y="6460"/>
                  <a:pt x="1243" y="6602"/>
                  <a:pt x="1243" y="6779"/>
                </a:cubicBezTo>
                <a:cubicBezTo>
                  <a:pt x="1243" y="6957"/>
                  <a:pt x="1385" y="7099"/>
                  <a:pt x="1562" y="7099"/>
                </a:cubicBezTo>
                <a:lnTo>
                  <a:pt x="1811" y="7099"/>
                </a:lnTo>
                <a:lnTo>
                  <a:pt x="1811" y="15617"/>
                </a:lnTo>
                <a:cubicBezTo>
                  <a:pt x="1598" y="14836"/>
                  <a:pt x="1172" y="14304"/>
                  <a:pt x="356" y="14126"/>
                </a:cubicBezTo>
                <a:lnTo>
                  <a:pt x="356" y="14126"/>
                </a:lnTo>
                <a:cubicBezTo>
                  <a:pt x="1" y="14659"/>
                  <a:pt x="356" y="14943"/>
                  <a:pt x="746" y="15227"/>
                </a:cubicBezTo>
                <a:cubicBezTo>
                  <a:pt x="1278" y="15617"/>
                  <a:pt x="1633" y="16078"/>
                  <a:pt x="1811" y="16362"/>
                </a:cubicBezTo>
                <a:lnTo>
                  <a:pt x="1811" y="37587"/>
                </a:lnTo>
                <a:cubicBezTo>
                  <a:pt x="1633" y="37907"/>
                  <a:pt x="1278" y="38368"/>
                  <a:pt x="746" y="38723"/>
                </a:cubicBezTo>
                <a:cubicBezTo>
                  <a:pt x="356" y="39007"/>
                  <a:pt x="1" y="39291"/>
                  <a:pt x="356" y="39823"/>
                </a:cubicBezTo>
                <a:cubicBezTo>
                  <a:pt x="1172" y="39646"/>
                  <a:pt x="1598" y="39113"/>
                  <a:pt x="1811" y="38333"/>
                </a:cubicBezTo>
                <a:lnTo>
                  <a:pt x="1811" y="46851"/>
                </a:lnTo>
                <a:lnTo>
                  <a:pt x="1562" y="46851"/>
                </a:lnTo>
                <a:cubicBezTo>
                  <a:pt x="1385" y="46851"/>
                  <a:pt x="1243" y="46993"/>
                  <a:pt x="1243" y="47170"/>
                </a:cubicBezTo>
                <a:cubicBezTo>
                  <a:pt x="1243" y="47383"/>
                  <a:pt x="1385" y="47525"/>
                  <a:pt x="1562" y="47525"/>
                </a:cubicBezTo>
                <a:lnTo>
                  <a:pt x="1811" y="47525"/>
                </a:lnTo>
                <a:lnTo>
                  <a:pt x="1811" y="52139"/>
                </a:lnTo>
                <a:cubicBezTo>
                  <a:pt x="1765" y="52185"/>
                  <a:pt x="1716" y="52208"/>
                  <a:pt x="1671" y="52208"/>
                </a:cubicBezTo>
                <a:cubicBezTo>
                  <a:pt x="1544" y="52208"/>
                  <a:pt x="1448" y="52028"/>
                  <a:pt x="1527" y="51713"/>
                </a:cubicBezTo>
                <a:cubicBezTo>
                  <a:pt x="1669" y="51146"/>
                  <a:pt x="1669" y="50329"/>
                  <a:pt x="1669" y="50329"/>
                </a:cubicBezTo>
                <a:lnTo>
                  <a:pt x="1669" y="50329"/>
                </a:lnTo>
                <a:cubicBezTo>
                  <a:pt x="1314" y="51926"/>
                  <a:pt x="356" y="52743"/>
                  <a:pt x="356" y="52743"/>
                </a:cubicBezTo>
                <a:cubicBezTo>
                  <a:pt x="570" y="52821"/>
                  <a:pt x="848" y="52877"/>
                  <a:pt x="1085" y="52877"/>
                </a:cubicBezTo>
                <a:cubicBezTo>
                  <a:pt x="1280" y="52877"/>
                  <a:pt x="1447" y="52839"/>
                  <a:pt x="1527" y="52743"/>
                </a:cubicBezTo>
                <a:lnTo>
                  <a:pt x="1527" y="52743"/>
                </a:lnTo>
                <a:cubicBezTo>
                  <a:pt x="1456" y="52991"/>
                  <a:pt x="1811" y="53914"/>
                  <a:pt x="1988" y="53949"/>
                </a:cubicBezTo>
                <a:cubicBezTo>
                  <a:pt x="2130" y="53914"/>
                  <a:pt x="2521" y="52991"/>
                  <a:pt x="2450" y="52743"/>
                </a:cubicBezTo>
                <a:lnTo>
                  <a:pt x="2450" y="52743"/>
                </a:lnTo>
                <a:cubicBezTo>
                  <a:pt x="2530" y="52839"/>
                  <a:pt x="2697" y="52877"/>
                  <a:pt x="2892" y="52877"/>
                </a:cubicBezTo>
                <a:cubicBezTo>
                  <a:pt x="3128" y="52877"/>
                  <a:pt x="3407" y="52821"/>
                  <a:pt x="3621" y="52743"/>
                </a:cubicBezTo>
                <a:cubicBezTo>
                  <a:pt x="3621" y="52743"/>
                  <a:pt x="2663" y="51926"/>
                  <a:pt x="2272" y="50329"/>
                </a:cubicBezTo>
                <a:lnTo>
                  <a:pt x="2272" y="50329"/>
                </a:lnTo>
                <a:cubicBezTo>
                  <a:pt x="2272" y="50329"/>
                  <a:pt x="2308" y="51146"/>
                  <a:pt x="2450" y="51713"/>
                </a:cubicBezTo>
                <a:cubicBezTo>
                  <a:pt x="2502" y="52028"/>
                  <a:pt x="2419" y="52208"/>
                  <a:pt x="2285" y="52208"/>
                </a:cubicBezTo>
                <a:cubicBezTo>
                  <a:pt x="2239" y="52208"/>
                  <a:pt x="2186" y="52185"/>
                  <a:pt x="2130" y="52139"/>
                </a:cubicBezTo>
                <a:lnTo>
                  <a:pt x="2130" y="47525"/>
                </a:lnTo>
                <a:lnTo>
                  <a:pt x="2379" y="47525"/>
                </a:lnTo>
                <a:cubicBezTo>
                  <a:pt x="2592" y="47525"/>
                  <a:pt x="2734" y="47383"/>
                  <a:pt x="2734" y="47170"/>
                </a:cubicBezTo>
                <a:cubicBezTo>
                  <a:pt x="2734" y="46993"/>
                  <a:pt x="2592" y="46851"/>
                  <a:pt x="2379" y="46851"/>
                </a:cubicBezTo>
                <a:lnTo>
                  <a:pt x="2130" y="46851"/>
                </a:lnTo>
                <a:lnTo>
                  <a:pt x="2130" y="38333"/>
                </a:lnTo>
                <a:cubicBezTo>
                  <a:pt x="2379" y="39113"/>
                  <a:pt x="2805" y="39646"/>
                  <a:pt x="3585" y="39823"/>
                </a:cubicBezTo>
                <a:cubicBezTo>
                  <a:pt x="3976" y="39291"/>
                  <a:pt x="3621" y="39007"/>
                  <a:pt x="3195" y="38723"/>
                </a:cubicBezTo>
                <a:cubicBezTo>
                  <a:pt x="2698" y="38368"/>
                  <a:pt x="2343" y="37907"/>
                  <a:pt x="2130" y="37587"/>
                </a:cubicBezTo>
                <a:lnTo>
                  <a:pt x="2130" y="16362"/>
                </a:lnTo>
                <a:cubicBezTo>
                  <a:pt x="2343" y="16078"/>
                  <a:pt x="2698" y="15617"/>
                  <a:pt x="3195" y="15227"/>
                </a:cubicBezTo>
                <a:cubicBezTo>
                  <a:pt x="3621" y="14943"/>
                  <a:pt x="3976" y="14659"/>
                  <a:pt x="3585" y="14126"/>
                </a:cubicBezTo>
                <a:lnTo>
                  <a:pt x="3585" y="14126"/>
                </a:lnTo>
                <a:cubicBezTo>
                  <a:pt x="2805" y="14304"/>
                  <a:pt x="2379" y="14836"/>
                  <a:pt x="2130" y="15617"/>
                </a:cubicBezTo>
                <a:lnTo>
                  <a:pt x="2130" y="7099"/>
                </a:lnTo>
                <a:lnTo>
                  <a:pt x="2379" y="7099"/>
                </a:lnTo>
                <a:cubicBezTo>
                  <a:pt x="2592" y="7099"/>
                  <a:pt x="2734" y="6957"/>
                  <a:pt x="2734" y="6779"/>
                </a:cubicBezTo>
                <a:cubicBezTo>
                  <a:pt x="2734" y="6602"/>
                  <a:pt x="2592" y="6460"/>
                  <a:pt x="2379" y="6460"/>
                </a:cubicBezTo>
                <a:lnTo>
                  <a:pt x="2130" y="6460"/>
                </a:lnTo>
                <a:lnTo>
                  <a:pt x="2130" y="1810"/>
                </a:lnTo>
                <a:cubicBezTo>
                  <a:pt x="2186" y="1764"/>
                  <a:pt x="2239" y="1742"/>
                  <a:pt x="2285" y="1742"/>
                </a:cubicBezTo>
                <a:cubicBezTo>
                  <a:pt x="2419" y="1742"/>
                  <a:pt x="2502" y="1921"/>
                  <a:pt x="2450" y="2236"/>
                </a:cubicBezTo>
                <a:cubicBezTo>
                  <a:pt x="2308" y="2804"/>
                  <a:pt x="2272" y="3620"/>
                  <a:pt x="2272" y="3620"/>
                </a:cubicBezTo>
                <a:cubicBezTo>
                  <a:pt x="2663" y="2023"/>
                  <a:pt x="3621" y="1207"/>
                  <a:pt x="3621" y="1207"/>
                </a:cubicBezTo>
                <a:cubicBezTo>
                  <a:pt x="3407" y="1129"/>
                  <a:pt x="3128" y="1073"/>
                  <a:pt x="2892" y="1073"/>
                </a:cubicBezTo>
                <a:cubicBezTo>
                  <a:pt x="2697" y="1073"/>
                  <a:pt x="2530" y="1111"/>
                  <a:pt x="2450" y="1207"/>
                </a:cubicBezTo>
                <a:cubicBezTo>
                  <a:pt x="2521" y="958"/>
                  <a:pt x="2130" y="36"/>
                  <a:pt x="19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2" name="Google Shape;282;p14"/>
          <p:cNvGrpSpPr/>
          <p:nvPr/>
        </p:nvGrpSpPr>
        <p:grpSpPr>
          <a:xfrm>
            <a:off x="8098795" y="153139"/>
            <a:ext cx="858599" cy="381857"/>
            <a:chOff x="7520211" y="1524263"/>
            <a:chExt cx="606955" cy="269959"/>
          </a:xfrm>
        </p:grpSpPr>
        <p:sp>
          <p:nvSpPr>
            <p:cNvPr id="283" name="Google Shape;283;p14"/>
            <p:cNvSpPr/>
            <p:nvPr/>
          </p:nvSpPr>
          <p:spPr>
            <a:xfrm>
              <a:off x="7699634" y="1568729"/>
              <a:ext cx="116252" cy="145903"/>
            </a:xfrm>
            <a:custGeom>
              <a:avLst/>
              <a:gdLst/>
              <a:ahLst/>
              <a:cxnLst/>
              <a:rect l="l" t="t" r="r" b="b"/>
              <a:pathLst>
                <a:path w="5289" h="6638" extrusionOk="0">
                  <a:moveTo>
                    <a:pt x="994" y="1"/>
                  </a:moveTo>
                  <a:cubicBezTo>
                    <a:pt x="0" y="1385"/>
                    <a:pt x="959" y="2166"/>
                    <a:pt x="2024" y="2947"/>
                  </a:cubicBezTo>
                  <a:cubicBezTo>
                    <a:pt x="4153" y="4473"/>
                    <a:pt x="5289" y="6638"/>
                    <a:pt x="5289" y="6638"/>
                  </a:cubicBezTo>
                  <a:cubicBezTo>
                    <a:pt x="5040" y="3124"/>
                    <a:pt x="3940" y="604"/>
                    <a:pt x="9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7678335" y="1708742"/>
              <a:ext cx="121176" cy="53477"/>
            </a:xfrm>
            <a:custGeom>
              <a:avLst/>
              <a:gdLst/>
              <a:ahLst/>
              <a:cxnLst/>
              <a:rect l="l" t="t" r="r" b="b"/>
              <a:pathLst>
                <a:path w="5513" h="2433" extrusionOk="0">
                  <a:moveTo>
                    <a:pt x="2302" y="0"/>
                  </a:moveTo>
                  <a:cubicBezTo>
                    <a:pt x="486" y="0"/>
                    <a:pt x="0" y="2194"/>
                    <a:pt x="572" y="2194"/>
                  </a:cubicBezTo>
                  <a:cubicBezTo>
                    <a:pt x="633" y="2194"/>
                    <a:pt x="707" y="2169"/>
                    <a:pt x="792" y="2113"/>
                  </a:cubicBezTo>
                  <a:cubicBezTo>
                    <a:pt x="1440" y="1702"/>
                    <a:pt x="2109" y="1556"/>
                    <a:pt x="2732" y="1556"/>
                  </a:cubicBezTo>
                  <a:cubicBezTo>
                    <a:pt x="4260" y="1556"/>
                    <a:pt x="5513" y="2433"/>
                    <a:pt x="5513" y="2433"/>
                  </a:cubicBezTo>
                  <a:cubicBezTo>
                    <a:pt x="5016" y="1475"/>
                    <a:pt x="3986" y="197"/>
                    <a:pt x="2602" y="19"/>
                  </a:cubicBezTo>
                  <a:cubicBezTo>
                    <a:pt x="2498" y="6"/>
                    <a:pt x="2398" y="0"/>
                    <a:pt x="2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7629715" y="1640428"/>
              <a:ext cx="73062" cy="59390"/>
            </a:xfrm>
            <a:custGeom>
              <a:avLst/>
              <a:gdLst/>
              <a:ahLst/>
              <a:cxnLst/>
              <a:rect l="l" t="t" r="r" b="b"/>
              <a:pathLst>
                <a:path w="3324" h="2702" extrusionOk="0">
                  <a:moveTo>
                    <a:pt x="1887" y="1"/>
                  </a:moveTo>
                  <a:cubicBezTo>
                    <a:pt x="531" y="1"/>
                    <a:pt x="1" y="2389"/>
                    <a:pt x="2294" y="2701"/>
                  </a:cubicBezTo>
                  <a:cubicBezTo>
                    <a:pt x="1427" y="2412"/>
                    <a:pt x="1810" y="321"/>
                    <a:pt x="2943" y="321"/>
                  </a:cubicBezTo>
                  <a:cubicBezTo>
                    <a:pt x="3061" y="321"/>
                    <a:pt x="3189" y="344"/>
                    <a:pt x="3323" y="394"/>
                  </a:cubicBezTo>
                  <a:lnTo>
                    <a:pt x="2649" y="40"/>
                  </a:lnTo>
                  <a:lnTo>
                    <a:pt x="1975" y="4"/>
                  </a:lnTo>
                  <a:cubicBezTo>
                    <a:pt x="1945" y="2"/>
                    <a:pt x="1916" y="1"/>
                    <a:pt x="1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7568765" y="1591346"/>
              <a:ext cx="164432" cy="65566"/>
            </a:xfrm>
            <a:custGeom>
              <a:avLst/>
              <a:gdLst/>
              <a:ahLst/>
              <a:cxnLst/>
              <a:rect l="l" t="t" r="r" b="b"/>
              <a:pathLst>
                <a:path w="7481" h="2983" extrusionOk="0">
                  <a:moveTo>
                    <a:pt x="773" y="1"/>
                  </a:moveTo>
                  <a:lnTo>
                    <a:pt x="773" y="1"/>
                  </a:lnTo>
                  <a:cubicBezTo>
                    <a:pt x="1" y="527"/>
                    <a:pt x="96" y="2025"/>
                    <a:pt x="1572" y="2025"/>
                  </a:cubicBezTo>
                  <a:cubicBezTo>
                    <a:pt x="1590" y="2025"/>
                    <a:pt x="1607" y="2024"/>
                    <a:pt x="1624" y="2024"/>
                  </a:cubicBezTo>
                  <a:cubicBezTo>
                    <a:pt x="2628" y="2000"/>
                    <a:pt x="3101" y="1864"/>
                    <a:pt x="3606" y="1864"/>
                  </a:cubicBezTo>
                  <a:cubicBezTo>
                    <a:pt x="3851" y="1864"/>
                    <a:pt x="4104" y="1896"/>
                    <a:pt x="4428" y="1989"/>
                  </a:cubicBezTo>
                  <a:cubicBezTo>
                    <a:pt x="5422" y="2273"/>
                    <a:pt x="6274" y="2485"/>
                    <a:pt x="6274" y="2485"/>
                  </a:cubicBezTo>
                  <a:lnTo>
                    <a:pt x="6913" y="2769"/>
                  </a:lnTo>
                  <a:lnTo>
                    <a:pt x="7481" y="2982"/>
                  </a:lnTo>
                  <a:cubicBezTo>
                    <a:pt x="5280" y="1385"/>
                    <a:pt x="595" y="1101"/>
                    <a:pt x="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7545730" y="1677838"/>
              <a:ext cx="111021" cy="64885"/>
            </a:xfrm>
            <a:custGeom>
              <a:avLst/>
              <a:gdLst/>
              <a:ahLst/>
              <a:cxnLst/>
              <a:rect l="l" t="t" r="r" b="b"/>
              <a:pathLst>
                <a:path w="5051" h="2952" extrusionOk="0">
                  <a:moveTo>
                    <a:pt x="2726" y="0"/>
                  </a:moveTo>
                  <a:cubicBezTo>
                    <a:pt x="815" y="0"/>
                    <a:pt x="1" y="2468"/>
                    <a:pt x="2246" y="2952"/>
                  </a:cubicBezTo>
                  <a:cubicBezTo>
                    <a:pt x="1483" y="2454"/>
                    <a:pt x="1868" y="869"/>
                    <a:pt x="2995" y="869"/>
                  </a:cubicBezTo>
                  <a:cubicBezTo>
                    <a:pt x="3073" y="869"/>
                    <a:pt x="3155" y="877"/>
                    <a:pt x="3240" y="893"/>
                  </a:cubicBezTo>
                  <a:cubicBezTo>
                    <a:pt x="3773" y="999"/>
                    <a:pt x="4482" y="1567"/>
                    <a:pt x="4482" y="1567"/>
                  </a:cubicBezTo>
                  <a:lnTo>
                    <a:pt x="4731" y="2384"/>
                  </a:lnTo>
                  <a:lnTo>
                    <a:pt x="5050" y="2668"/>
                  </a:lnTo>
                  <a:cubicBezTo>
                    <a:pt x="5050" y="1709"/>
                    <a:pt x="4518" y="112"/>
                    <a:pt x="2885" y="6"/>
                  </a:cubicBezTo>
                  <a:cubicBezTo>
                    <a:pt x="2832" y="2"/>
                    <a:pt x="2778" y="0"/>
                    <a:pt x="27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7520211" y="1629262"/>
              <a:ext cx="315193" cy="164960"/>
            </a:xfrm>
            <a:custGeom>
              <a:avLst/>
              <a:gdLst/>
              <a:ahLst/>
              <a:cxnLst/>
              <a:rect l="l" t="t" r="r" b="b"/>
              <a:pathLst>
                <a:path w="14340" h="7505" extrusionOk="0">
                  <a:moveTo>
                    <a:pt x="5048" y="0"/>
                  </a:moveTo>
                  <a:cubicBezTo>
                    <a:pt x="4559" y="0"/>
                    <a:pt x="4135" y="47"/>
                    <a:pt x="3798" y="122"/>
                  </a:cubicBezTo>
                  <a:cubicBezTo>
                    <a:pt x="1491" y="689"/>
                    <a:pt x="0" y="2500"/>
                    <a:pt x="213" y="4558"/>
                  </a:cubicBezTo>
                  <a:cubicBezTo>
                    <a:pt x="284" y="5446"/>
                    <a:pt x="710" y="6226"/>
                    <a:pt x="1384" y="6759"/>
                  </a:cubicBezTo>
                  <a:cubicBezTo>
                    <a:pt x="1988" y="7256"/>
                    <a:pt x="2698" y="7504"/>
                    <a:pt x="3478" y="7504"/>
                  </a:cubicBezTo>
                  <a:lnTo>
                    <a:pt x="3798" y="7504"/>
                  </a:lnTo>
                  <a:cubicBezTo>
                    <a:pt x="5253" y="7362"/>
                    <a:pt x="6353" y="6049"/>
                    <a:pt x="6211" y="4594"/>
                  </a:cubicBezTo>
                  <a:cubicBezTo>
                    <a:pt x="6077" y="3453"/>
                    <a:pt x="5118" y="2597"/>
                    <a:pt x="3994" y="2597"/>
                  </a:cubicBezTo>
                  <a:cubicBezTo>
                    <a:pt x="3929" y="2597"/>
                    <a:pt x="3864" y="2600"/>
                    <a:pt x="3798" y="2606"/>
                  </a:cubicBezTo>
                  <a:lnTo>
                    <a:pt x="3869" y="3067"/>
                  </a:lnTo>
                  <a:cubicBezTo>
                    <a:pt x="3913" y="3064"/>
                    <a:pt x="3958" y="3062"/>
                    <a:pt x="4002" y="3062"/>
                  </a:cubicBezTo>
                  <a:cubicBezTo>
                    <a:pt x="4872" y="3062"/>
                    <a:pt x="5649" y="3717"/>
                    <a:pt x="5750" y="4629"/>
                  </a:cubicBezTo>
                  <a:cubicBezTo>
                    <a:pt x="5856" y="5836"/>
                    <a:pt x="4969" y="6936"/>
                    <a:pt x="3762" y="7043"/>
                  </a:cubicBezTo>
                  <a:cubicBezTo>
                    <a:pt x="3669" y="7052"/>
                    <a:pt x="3576" y="7056"/>
                    <a:pt x="3483" y="7056"/>
                  </a:cubicBezTo>
                  <a:cubicBezTo>
                    <a:pt x="2833" y="7056"/>
                    <a:pt x="2196" y="6839"/>
                    <a:pt x="1668" y="6404"/>
                  </a:cubicBezTo>
                  <a:cubicBezTo>
                    <a:pt x="1100" y="5942"/>
                    <a:pt x="745" y="5268"/>
                    <a:pt x="674" y="4523"/>
                  </a:cubicBezTo>
                  <a:cubicBezTo>
                    <a:pt x="462" y="2358"/>
                    <a:pt x="2130" y="1009"/>
                    <a:pt x="3904" y="583"/>
                  </a:cubicBezTo>
                  <a:cubicBezTo>
                    <a:pt x="4313" y="487"/>
                    <a:pt x="4820" y="412"/>
                    <a:pt x="5407" y="412"/>
                  </a:cubicBezTo>
                  <a:cubicBezTo>
                    <a:pt x="7420" y="412"/>
                    <a:pt x="10379" y="1287"/>
                    <a:pt x="13594" y="5162"/>
                  </a:cubicBezTo>
                  <a:lnTo>
                    <a:pt x="13274" y="5587"/>
                  </a:lnTo>
                  <a:lnTo>
                    <a:pt x="13807" y="6297"/>
                  </a:lnTo>
                  <a:lnTo>
                    <a:pt x="14339" y="5587"/>
                  </a:lnTo>
                  <a:lnTo>
                    <a:pt x="13807" y="4878"/>
                  </a:lnTo>
                  <a:cubicBezTo>
                    <a:pt x="11028" y="1017"/>
                    <a:pt x="7334" y="0"/>
                    <a:pt x="5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7775311" y="1524263"/>
              <a:ext cx="48378" cy="106119"/>
            </a:xfrm>
            <a:custGeom>
              <a:avLst/>
              <a:gdLst/>
              <a:ahLst/>
              <a:cxnLst/>
              <a:rect l="l" t="t" r="r" b="b"/>
              <a:pathLst>
                <a:path w="2201" h="4828" extrusionOk="0">
                  <a:moveTo>
                    <a:pt x="2201" y="1"/>
                  </a:moveTo>
                  <a:cubicBezTo>
                    <a:pt x="1988" y="72"/>
                    <a:pt x="1455" y="1278"/>
                    <a:pt x="1562" y="1598"/>
                  </a:cubicBezTo>
                  <a:cubicBezTo>
                    <a:pt x="1467" y="1472"/>
                    <a:pt x="1253" y="1422"/>
                    <a:pt x="998" y="1422"/>
                  </a:cubicBezTo>
                  <a:cubicBezTo>
                    <a:pt x="679" y="1422"/>
                    <a:pt x="296" y="1499"/>
                    <a:pt x="0" y="1598"/>
                  </a:cubicBezTo>
                  <a:cubicBezTo>
                    <a:pt x="0" y="1598"/>
                    <a:pt x="1278" y="2698"/>
                    <a:pt x="1775" y="4828"/>
                  </a:cubicBezTo>
                  <a:cubicBezTo>
                    <a:pt x="1775" y="4828"/>
                    <a:pt x="1739" y="3727"/>
                    <a:pt x="1562" y="2982"/>
                  </a:cubicBezTo>
                  <a:cubicBezTo>
                    <a:pt x="1480" y="2572"/>
                    <a:pt x="1599" y="2339"/>
                    <a:pt x="1776" y="2339"/>
                  </a:cubicBezTo>
                  <a:cubicBezTo>
                    <a:pt x="1906" y="2339"/>
                    <a:pt x="2066" y="2464"/>
                    <a:pt x="2201" y="2734"/>
                  </a:cubicBezTo>
                  <a:lnTo>
                    <a:pt x="22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7830700" y="1568729"/>
              <a:ext cx="117043" cy="145903"/>
            </a:xfrm>
            <a:custGeom>
              <a:avLst/>
              <a:gdLst/>
              <a:ahLst/>
              <a:cxnLst/>
              <a:rect l="l" t="t" r="r" b="b"/>
              <a:pathLst>
                <a:path w="5325" h="6638" extrusionOk="0">
                  <a:moveTo>
                    <a:pt x="4330" y="1"/>
                  </a:moveTo>
                  <a:lnTo>
                    <a:pt x="4330" y="1"/>
                  </a:lnTo>
                  <a:cubicBezTo>
                    <a:pt x="1384" y="604"/>
                    <a:pt x="249" y="3124"/>
                    <a:pt x="0" y="6638"/>
                  </a:cubicBezTo>
                  <a:cubicBezTo>
                    <a:pt x="0" y="6638"/>
                    <a:pt x="1136" y="4473"/>
                    <a:pt x="3266" y="2947"/>
                  </a:cubicBezTo>
                  <a:cubicBezTo>
                    <a:pt x="4366" y="2166"/>
                    <a:pt x="5324" y="1385"/>
                    <a:pt x="43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7847075" y="1708742"/>
              <a:ext cx="121198" cy="53477"/>
            </a:xfrm>
            <a:custGeom>
              <a:avLst/>
              <a:gdLst/>
              <a:ahLst/>
              <a:cxnLst/>
              <a:rect l="l" t="t" r="r" b="b"/>
              <a:pathLst>
                <a:path w="5514" h="2433" extrusionOk="0">
                  <a:moveTo>
                    <a:pt x="3211" y="0"/>
                  </a:moveTo>
                  <a:cubicBezTo>
                    <a:pt x="3115" y="0"/>
                    <a:pt x="3015" y="6"/>
                    <a:pt x="2911" y="19"/>
                  </a:cubicBezTo>
                  <a:cubicBezTo>
                    <a:pt x="1562" y="197"/>
                    <a:pt x="533" y="1475"/>
                    <a:pt x="1" y="2433"/>
                  </a:cubicBezTo>
                  <a:cubicBezTo>
                    <a:pt x="1" y="2433"/>
                    <a:pt x="1271" y="1556"/>
                    <a:pt x="2796" y="1556"/>
                  </a:cubicBezTo>
                  <a:cubicBezTo>
                    <a:pt x="3419" y="1556"/>
                    <a:pt x="4083" y="1702"/>
                    <a:pt x="4721" y="2113"/>
                  </a:cubicBezTo>
                  <a:cubicBezTo>
                    <a:pt x="4806" y="2169"/>
                    <a:pt x="4880" y="2194"/>
                    <a:pt x="4941" y="2194"/>
                  </a:cubicBezTo>
                  <a:cubicBezTo>
                    <a:pt x="5513" y="2194"/>
                    <a:pt x="5027" y="0"/>
                    <a:pt x="3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7943809" y="1640428"/>
              <a:ext cx="73062" cy="59390"/>
            </a:xfrm>
            <a:custGeom>
              <a:avLst/>
              <a:gdLst/>
              <a:ahLst/>
              <a:cxnLst/>
              <a:rect l="l" t="t" r="r" b="b"/>
              <a:pathLst>
                <a:path w="3324" h="2702" extrusionOk="0">
                  <a:moveTo>
                    <a:pt x="1471" y="1"/>
                  </a:moveTo>
                  <a:cubicBezTo>
                    <a:pt x="1443" y="1"/>
                    <a:pt x="1414" y="2"/>
                    <a:pt x="1385" y="4"/>
                  </a:cubicBezTo>
                  <a:lnTo>
                    <a:pt x="675" y="40"/>
                  </a:lnTo>
                  <a:lnTo>
                    <a:pt x="1" y="394"/>
                  </a:lnTo>
                  <a:cubicBezTo>
                    <a:pt x="136" y="344"/>
                    <a:pt x="263" y="321"/>
                    <a:pt x="382" y="321"/>
                  </a:cubicBezTo>
                  <a:cubicBezTo>
                    <a:pt x="1515" y="321"/>
                    <a:pt x="1897" y="2412"/>
                    <a:pt x="1030" y="2701"/>
                  </a:cubicBezTo>
                  <a:cubicBezTo>
                    <a:pt x="3323" y="2389"/>
                    <a:pt x="2793" y="1"/>
                    <a:pt x="1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7914158" y="1591346"/>
              <a:ext cx="163663" cy="65566"/>
            </a:xfrm>
            <a:custGeom>
              <a:avLst/>
              <a:gdLst/>
              <a:ahLst/>
              <a:cxnLst/>
              <a:rect l="l" t="t" r="r" b="b"/>
              <a:pathLst>
                <a:path w="7446" h="2983" extrusionOk="0">
                  <a:moveTo>
                    <a:pt x="6709" y="1"/>
                  </a:moveTo>
                  <a:lnTo>
                    <a:pt x="6709" y="1"/>
                  </a:lnTo>
                  <a:cubicBezTo>
                    <a:pt x="6887" y="1101"/>
                    <a:pt x="2202" y="1385"/>
                    <a:pt x="1" y="2982"/>
                  </a:cubicBezTo>
                  <a:lnTo>
                    <a:pt x="533" y="2769"/>
                  </a:lnTo>
                  <a:lnTo>
                    <a:pt x="1172" y="2485"/>
                  </a:lnTo>
                  <a:cubicBezTo>
                    <a:pt x="1172" y="2485"/>
                    <a:pt x="2024" y="2273"/>
                    <a:pt x="3018" y="1989"/>
                  </a:cubicBezTo>
                  <a:cubicBezTo>
                    <a:pt x="3354" y="1896"/>
                    <a:pt x="3611" y="1864"/>
                    <a:pt x="3857" y="1864"/>
                  </a:cubicBezTo>
                  <a:cubicBezTo>
                    <a:pt x="4365" y="1864"/>
                    <a:pt x="4830" y="2000"/>
                    <a:pt x="5857" y="2024"/>
                  </a:cubicBezTo>
                  <a:cubicBezTo>
                    <a:pt x="5875" y="2024"/>
                    <a:pt x="5892" y="2025"/>
                    <a:pt x="5909" y="2025"/>
                  </a:cubicBezTo>
                  <a:cubicBezTo>
                    <a:pt x="7385" y="2025"/>
                    <a:pt x="7446" y="527"/>
                    <a:pt x="67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7990627" y="1677838"/>
              <a:ext cx="110230" cy="64885"/>
            </a:xfrm>
            <a:custGeom>
              <a:avLst/>
              <a:gdLst/>
              <a:ahLst/>
              <a:cxnLst/>
              <a:rect l="l" t="t" r="r" b="b"/>
              <a:pathLst>
                <a:path w="5015" h="2952" extrusionOk="0">
                  <a:moveTo>
                    <a:pt x="2324" y="0"/>
                  </a:moveTo>
                  <a:cubicBezTo>
                    <a:pt x="2272" y="0"/>
                    <a:pt x="2219" y="2"/>
                    <a:pt x="2165" y="6"/>
                  </a:cubicBezTo>
                  <a:cubicBezTo>
                    <a:pt x="533" y="112"/>
                    <a:pt x="0" y="1709"/>
                    <a:pt x="0" y="2668"/>
                  </a:cubicBezTo>
                  <a:lnTo>
                    <a:pt x="284" y="2384"/>
                  </a:lnTo>
                  <a:lnTo>
                    <a:pt x="533" y="1567"/>
                  </a:lnTo>
                  <a:cubicBezTo>
                    <a:pt x="533" y="1567"/>
                    <a:pt x="1278" y="999"/>
                    <a:pt x="1810" y="893"/>
                  </a:cubicBezTo>
                  <a:cubicBezTo>
                    <a:pt x="1896" y="877"/>
                    <a:pt x="1977" y="869"/>
                    <a:pt x="2055" y="869"/>
                  </a:cubicBezTo>
                  <a:cubicBezTo>
                    <a:pt x="3182" y="869"/>
                    <a:pt x="3565" y="2454"/>
                    <a:pt x="2769" y="2952"/>
                  </a:cubicBezTo>
                  <a:cubicBezTo>
                    <a:pt x="5014" y="2468"/>
                    <a:pt x="4233" y="0"/>
                    <a:pt x="2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7811973" y="1629262"/>
              <a:ext cx="315193" cy="164960"/>
            </a:xfrm>
            <a:custGeom>
              <a:avLst/>
              <a:gdLst/>
              <a:ahLst/>
              <a:cxnLst/>
              <a:rect l="l" t="t" r="r" b="b"/>
              <a:pathLst>
                <a:path w="14340" h="7505" extrusionOk="0">
                  <a:moveTo>
                    <a:pt x="9272" y="0"/>
                  </a:moveTo>
                  <a:cubicBezTo>
                    <a:pt x="7006" y="0"/>
                    <a:pt x="3311" y="1017"/>
                    <a:pt x="533" y="4878"/>
                  </a:cubicBezTo>
                  <a:lnTo>
                    <a:pt x="0" y="5587"/>
                  </a:lnTo>
                  <a:lnTo>
                    <a:pt x="533" y="6297"/>
                  </a:lnTo>
                  <a:lnTo>
                    <a:pt x="1065" y="5587"/>
                  </a:lnTo>
                  <a:lnTo>
                    <a:pt x="746" y="5162"/>
                  </a:lnTo>
                  <a:cubicBezTo>
                    <a:pt x="3961" y="1287"/>
                    <a:pt x="6920" y="412"/>
                    <a:pt x="8916" y="412"/>
                  </a:cubicBezTo>
                  <a:cubicBezTo>
                    <a:pt x="9499" y="412"/>
                    <a:pt x="9999" y="487"/>
                    <a:pt x="10400" y="583"/>
                  </a:cubicBezTo>
                  <a:cubicBezTo>
                    <a:pt x="12174" y="1009"/>
                    <a:pt x="13878" y="2358"/>
                    <a:pt x="13665" y="4523"/>
                  </a:cubicBezTo>
                  <a:cubicBezTo>
                    <a:pt x="13594" y="5268"/>
                    <a:pt x="13239" y="5942"/>
                    <a:pt x="12636" y="6404"/>
                  </a:cubicBezTo>
                  <a:cubicBezTo>
                    <a:pt x="12139" y="6839"/>
                    <a:pt x="11506" y="7056"/>
                    <a:pt x="10856" y="7056"/>
                  </a:cubicBezTo>
                  <a:cubicBezTo>
                    <a:pt x="10764" y="7056"/>
                    <a:pt x="10670" y="7052"/>
                    <a:pt x="10577" y="7043"/>
                  </a:cubicBezTo>
                  <a:cubicBezTo>
                    <a:pt x="9371" y="6936"/>
                    <a:pt x="8448" y="5836"/>
                    <a:pt x="8590" y="4629"/>
                  </a:cubicBezTo>
                  <a:cubicBezTo>
                    <a:pt x="8691" y="3717"/>
                    <a:pt x="9435" y="3062"/>
                    <a:pt x="10333" y="3062"/>
                  </a:cubicBezTo>
                  <a:cubicBezTo>
                    <a:pt x="10378" y="3062"/>
                    <a:pt x="10424" y="3064"/>
                    <a:pt x="10471" y="3067"/>
                  </a:cubicBezTo>
                  <a:lnTo>
                    <a:pt x="10506" y="2606"/>
                  </a:lnTo>
                  <a:cubicBezTo>
                    <a:pt x="10442" y="2600"/>
                    <a:pt x="10379" y="2597"/>
                    <a:pt x="10315" y="2597"/>
                  </a:cubicBezTo>
                  <a:cubicBezTo>
                    <a:pt x="9218" y="2597"/>
                    <a:pt x="8229" y="3453"/>
                    <a:pt x="8128" y="4594"/>
                  </a:cubicBezTo>
                  <a:cubicBezTo>
                    <a:pt x="7986" y="6049"/>
                    <a:pt x="9051" y="7362"/>
                    <a:pt x="10542" y="7504"/>
                  </a:cubicBezTo>
                  <a:lnTo>
                    <a:pt x="10861" y="7504"/>
                  </a:lnTo>
                  <a:cubicBezTo>
                    <a:pt x="11607" y="7504"/>
                    <a:pt x="12352" y="7256"/>
                    <a:pt x="12955" y="6759"/>
                  </a:cubicBezTo>
                  <a:cubicBezTo>
                    <a:pt x="13630" y="6226"/>
                    <a:pt x="14056" y="5446"/>
                    <a:pt x="14127" y="4558"/>
                  </a:cubicBezTo>
                  <a:cubicBezTo>
                    <a:pt x="14340" y="2500"/>
                    <a:pt x="12849" y="689"/>
                    <a:pt x="10506" y="122"/>
                  </a:cubicBezTo>
                  <a:cubicBezTo>
                    <a:pt x="10175" y="47"/>
                    <a:pt x="9756" y="0"/>
                    <a:pt x="92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7823667" y="1524263"/>
              <a:ext cx="48400" cy="106119"/>
            </a:xfrm>
            <a:custGeom>
              <a:avLst/>
              <a:gdLst/>
              <a:ahLst/>
              <a:cxnLst/>
              <a:rect l="l" t="t" r="r" b="b"/>
              <a:pathLst>
                <a:path w="2202" h="4828" extrusionOk="0">
                  <a:moveTo>
                    <a:pt x="1" y="1"/>
                  </a:moveTo>
                  <a:lnTo>
                    <a:pt x="1" y="2734"/>
                  </a:lnTo>
                  <a:cubicBezTo>
                    <a:pt x="121" y="2464"/>
                    <a:pt x="279" y="2339"/>
                    <a:pt x="408" y="2339"/>
                  </a:cubicBezTo>
                  <a:cubicBezTo>
                    <a:pt x="584" y="2339"/>
                    <a:pt x="707" y="2572"/>
                    <a:pt x="604" y="2982"/>
                  </a:cubicBezTo>
                  <a:cubicBezTo>
                    <a:pt x="427" y="3727"/>
                    <a:pt x="391" y="4828"/>
                    <a:pt x="391" y="4828"/>
                  </a:cubicBezTo>
                  <a:cubicBezTo>
                    <a:pt x="888" y="2698"/>
                    <a:pt x="2201" y="1598"/>
                    <a:pt x="2201" y="1598"/>
                  </a:cubicBezTo>
                  <a:cubicBezTo>
                    <a:pt x="1886" y="1499"/>
                    <a:pt x="1505" y="1422"/>
                    <a:pt x="1192" y="1422"/>
                  </a:cubicBezTo>
                  <a:cubicBezTo>
                    <a:pt x="941" y="1422"/>
                    <a:pt x="734" y="1472"/>
                    <a:pt x="640" y="1598"/>
                  </a:cubicBezTo>
                  <a:cubicBezTo>
                    <a:pt x="711" y="1278"/>
                    <a:pt x="214" y="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" name="Google Shape;297;p14"/>
          <p:cNvGrpSpPr/>
          <p:nvPr/>
        </p:nvGrpSpPr>
        <p:grpSpPr>
          <a:xfrm>
            <a:off x="186570" y="153139"/>
            <a:ext cx="858599" cy="381857"/>
            <a:chOff x="7520211" y="1524263"/>
            <a:chExt cx="606955" cy="269959"/>
          </a:xfrm>
        </p:grpSpPr>
        <p:sp>
          <p:nvSpPr>
            <p:cNvPr id="298" name="Google Shape;298;p14"/>
            <p:cNvSpPr/>
            <p:nvPr/>
          </p:nvSpPr>
          <p:spPr>
            <a:xfrm>
              <a:off x="7699634" y="1568729"/>
              <a:ext cx="116252" cy="145903"/>
            </a:xfrm>
            <a:custGeom>
              <a:avLst/>
              <a:gdLst/>
              <a:ahLst/>
              <a:cxnLst/>
              <a:rect l="l" t="t" r="r" b="b"/>
              <a:pathLst>
                <a:path w="5289" h="6638" extrusionOk="0">
                  <a:moveTo>
                    <a:pt x="994" y="1"/>
                  </a:moveTo>
                  <a:cubicBezTo>
                    <a:pt x="0" y="1385"/>
                    <a:pt x="959" y="2166"/>
                    <a:pt x="2024" y="2947"/>
                  </a:cubicBezTo>
                  <a:cubicBezTo>
                    <a:pt x="4153" y="4473"/>
                    <a:pt x="5289" y="6638"/>
                    <a:pt x="5289" y="6638"/>
                  </a:cubicBezTo>
                  <a:cubicBezTo>
                    <a:pt x="5040" y="3124"/>
                    <a:pt x="3940" y="604"/>
                    <a:pt x="9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7678335" y="1708742"/>
              <a:ext cx="121176" cy="53477"/>
            </a:xfrm>
            <a:custGeom>
              <a:avLst/>
              <a:gdLst/>
              <a:ahLst/>
              <a:cxnLst/>
              <a:rect l="l" t="t" r="r" b="b"/>
              <a:pathLst>
                <a:path w="5513" h="2433" extrusionOk="0">
                  <a:moveTo>
                    <a:pt x="2302" y="0"/>
                  </a:moveTo>
                  <a:cubicBezTo>
                    <a:pt x="486" y="0"/>
                    <a:pt x="0" y="2194"/>
                    <a:pt x="572" y="2194"/>
                  </a:cubicBezTo>
                  <a:cubicBezTo>
                    <a:pt x="633" y="2194"/>
                    <a:pt x="707" y="2169"/>
                    <a:pt x="792" y="2113"/>
                  </a:cubicBezTo>
                  <a:cubicBezTo>
                    <a:pt x="1440" y="1702"/>
                    <a:pt x="2109" y="1556"/>
                    <a:pt x="2732" y="1556"/>
                  </a:cubicBezTo>
                  <a:cubicBezTo>
                    <a:pt x="4260" y="1556"/>
                    <a:pt x="5513" y="2433"/>
                    <a:pt x="5513" y="2433"/>
                  </a:cubicBezTo>
                  <a:cubicBezTo>
                    <a:pt x="5016" y="1475"/>
                    <a:pt x="3986" y="197"/>
                    <a:pt x="2602" y="19"/>
                  </a:cubicBezTo>
                  <a:cubicBezTo>
                    <a:pt x="2498" y="6"/>
                    <a:pt x="2398" y="0"/>
                    <a:pt x="2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7629715" y="1640428"/>
              <a:ext cx="73062" cy="59390"/>
            </a:xfrm>
            <a:custGeom>
              <a:avLst/>
              <a:gdLst/>
              <a:ahLst/>
              <a:cxnLst/>
              <a:rect l="l" t="t" r="r" b="b"/>
              <a:pathLst>
                <a:path w="3324" h="2702" extrusionOk="0">
                  <a:moveTo>
                    <a:pt x="1887" y="1"/>
                  </a:moveTo>
                  <a:cubicBezTo>
                    <a:pt x="531" y="1"/>
                    <a:pt x="1" y="2389"/>
                    <a:pt x="2294" y="2701"/>
                  </a:cubicBezTo>
                  <a:cubicBezTo>
                    <a:pt x="1427" y="2412"/>
                    <a:pt x="1810" y="321"/>
                    <a:pt x="2943" y="321"/>
                  </a:cubicBezTo>
                  <a:cubicBezTo>
                    <a:pt x="3061" y="321"/>
                    <a:pt x="3189" y="344"/>
                    <a:pt x="3323" y="394"/>
                  </a:cubicBezTo>
                  <a:lnTo>
                    <a:pt x="2649" y="40"/>
                  </a:lnTo>
                  <a:lnTo>
                    <a:pt x="1975" y="4"/>
                  </a:lnTo>
                  <a:cubicBezTo>
                    <a:pt x="1945" y="2"/>
                    <a:pt x="1916" y="1"/>
                    <a:pt x="1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7568765" y="1591346"/>
              <a:ext cx="164432" cy="65566"/>
            </a:xfrm>
            <a:custGeom>
              <a:avLst/>
              <a:gdLst/>
              <a:ahLst/>
              <a:cxnLst/>
              <a:rect l="l" t="t" r="r" b="b"/>
              <a:pathLst>
                <a:path w="7481" h="2983" extrusionOk="0">
                  <a:moveTo>
                    <a:pt x="773" y="1"/>
                  </a:moveTo>
                  <a:lnTo>
                    <a:pt x="773" y="1"/>
                  </a:lnTo>
                  <a:cubicBezTo>
                    <a:pt x="1" y="527"/>
                    <a:pt x="96" y="2025"/>
                    <a:pt x="1572" y="2025"/>
                  </a:cubicBezTo>
                  <a:cubicBezTo>
                    <a:pt x="1590" y="2025"/>
                    <a:pt x="1607" y="2024"/>
                    <a:pt x="1624" y="2024"/>
                  </a:cubicBezTo>
                  <a:cubicBezTo>
                    <a:pt x="2628" y="2000"/>
                    <a:pt x="3101" y="1864"/>
                    <a:pt x="3606" y="1864"/>
                  </a:cubicBezTo>
                  <a:cubicBezTo>
                    <a:pt x="3851" y="1864"/>
                    <a:pt x="4104" y="1896"/>
                    <a:pt x="4428" y="1989"/>
                  </a:cubicBezTo>
                  <a:cubicBezTo>
                    <a:pt x="5422" y="2273"/>
                    <a:pt x="6274" y="2485"/>
                    <a:pt x="6274" y="2485"/>
                  </a:cubicBezTo>
                  <a:lnTo>
                    <a:pt x="6913" y="2769"/>
                  </a:lnTo>
                  <a:lnTo>
                    <a:pt x="7481" y="2982"/>
                  </a:lnTo>
                  <a:cubicBezTo>
                    <a:pt x="5280" y="1385"/>
                    <a:pt x="595" y="1101"/>
                    <a:pt x="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7545730" y="1677838"/>
              <a:ext cx="111021" cy="64885"/>
            </a:xfrm>
            <a:custGeom>
              <a:avLst/>
              <a:gdLst/>
              <a:ahLst/>
              <a:cxnLst/>
              <a:rect l="l" t="t" r="r" b="b"/>
              <a:pathLst>
                <a:path w="5051" h="2952" extrusionOk="0">
                  <a:moveTo>
                    <a:pt x="2726" y="0"/>
                  </a:moveTo>
                  <a:cubicBezTo>
                    <a:pt x="815" y="0"/>
                    <a:pt x="1" y="2468"/>
                    <a:pt x="2246" y="2952"/>
                  </a:cubicBezTo>
                  <a:cubicBezTo>
                    <a:pt x="1483" y="2454"/>
                    <a:pt x="1868" y="869"/>
                    <a:pt x="2995" y="869"/>
                  </a:cubicBezTo>
                  <a:cubicBezTo>
                    <a:pt x="3073" y="869"/>
                    <a:pt x="3155" y="877"/>
                    <a:pt x="3240" y="893"/>
                  </a:cubicBezTo>
                  <a:cubicBezTo>
                    <a:pt x="3773" y="999"/>
                    <a:pt x="4482" y="1567"/>
                    <a:pt x="4482" y="1567"/>
                  </a:cubicBezTo>
                  <a:lnTo>
                    <a:pt x="4731" y="2384"/>
                  </a:lnTo>
                  <a:lnTo>
                    <a:pt x="5050" y="2668"/>
                  </a:lnTo>
                  <a:cubicBezTo>
                    <a:pt x="5050" y="1709"/>
                    <a:pt x="4518" y="112"/>
                    <a:pt x="2885" y="6"/>
                  </a:cubicBezTo>
                  <a:cubicBezTo>
                    <a:pt x="2832" y="2"/>
                    <a:pt x="2778" y="0"/>
                    <a:pt x="27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7520211" y="1629262"/>
              <a:ext cx="315193" cy="164960"/>
            </a:xfrm>
            <a:custGeom>
              <a:avLst/>
              <a:gdLst/>
              <a:ahLst/>
              <a:cxnLst/>
              <a:rect l="l" t="t" r="r" b="b"/>
              <a:pathLst>
                <a:path w="14340" h="7505" extrusionOk="0">
                  <a:moveTo>
                    <a:pt x="5048" y="0"/>
                  </a:moveTo>
                  <a:cubicBezTo>
                    <a:pt x="4559" y="0"/>
                    <a:pt x="4135" y="47"/>
                    <a:pt x="3798" y="122"/>
                  </a:cubicBezTo>
                  <a:cubicBezTo>
                    <a:pt x="1491" y="689"/>
                    <a:pt x="0" y="2500"/>
                    <a:pt x="213" y="4558"/>
                  </a:cubicBezTo>
                  <a:cubicBezTo>
                    <a:pt x="284" y="5446"/>
                    <a:pt x="710" y="6226"/>
                    <a:pt x="1384" y="6759"/>
                  </a:cubicBezTo>
                  <a:cubicBezTo>
                    <a:pt x="1988" y="7256"/>
                    <a:pt x="2698" y="7504"/>
                    <a:pt x="3478" y="7504"/>
                  </a:cubicBezTo>
                  <a:lnTo>
                    <a:pt x="3798" y="7504"/>
                  </a:lnTo>
                  <a:cubicBezTo>
                    <a:pt x="5253" y="7362"/>
                    <a:pt x="6353" y="6049"/>
                    <a:pt x="6211" y="4594"/>
                  </a:cubicBezTo>
                  <a:cubicBezTo>
                    <a:pt x="6077" y="3453"/>
                    <a:pt x="5118" y="2597"/>
                    <a:pt x="3994" y="2597"/>
                  </a:cubicBezTo>
                  <a:cubicBezTo>
                    <a:pt x="3929" y="2597"/>
                    <a:pt x="3864" y="2600"/>
                    <a:pt x="3798" y="2606"/>
                  </a:cubicBezTo>
                  <a:lnTo>
                    <a:pt x="3869" y="3067"/>
                  </a:lnTo>
                  <a:cubicBezTo>
                    <a:pt x="3913" y="3064"/>
                    <a:pt x="3958" y="3062"/>
                    <a:pt x="4002" y="3062"/>
                  </a:cubicBezTo>
                  <a:cubicBezTo>
                    <a:pt x="4872" y="3062"/>
                    <a:pt x="5649" y="3717"/>
                    <a:pt x="5750" y="4629"/>
                  </a:cubicBezTo>
                  <a:cubicBezTo>
                    <a:pt x="5856" y="5836"/>
                    <a:pt x="4969" y="6936"/>
                    <a:pt x="3762" y="7043"/>
                  </a:cubicBezTo>
                  <a:cubicBezTo>
                    <a:pt x="3669" y="7052"/>
                    <a:pt x="3576" y="7056"/>
                    <a:pt x="3483" y="7056"/>
                  </a:cubicBezTo>
                  <a:cubicBezTo>
                    <a:pt x="2833" y="7056"/>
                    <a:pt x="2196" y="6839"/>
                    <a:pt x="1668" y="6404"/>
                  </a:cubicBezTo>
                  <a:cubicBezTo>
                    <a:pt x="1100" y="5942"/>
                    <a:pt x="745" y="5268"/>
                    <a:pt x="674" y="4523"/>
                  </a:cubicBezTo>
                  <a:cubicBezTo>
                    <a:pt x="462" y="2358"/>
                    <a:pt x="2130" y="1009"/>
                    <a:pt x="3904" y="583"/>
                  </a:cubicBezTo>
                  <a:cubicBezTo>
                    <a:pt x="4313" y="487"/>
                    <a:pt x="4820" y="412"/>
                    <a:pt x="5407" y="412"/>
                  </a:cubicBezTo>
                  <a:cubicBezTo>
                    <a:pt x="7420" y="412"/>
                    <a:pt x="10379" y="1287"/>
                    <a:pt x="13594" y="5162"/>
                  </a:cubicBezTo>
                  <a:lnTo>
                    <a:pt x="13274" y="5587"/>
                  </a:lnTo>
                  <a:lnTo>
                    <a:pt x="13807" y="6297"/>
                  </a:lnTo>
                  <a:lnTo>
                    <a:pt x="14339" y="5587"/>
                  </a:lnTo>
                  <a:lnTo>
                    <a:pt x="13807" y="4878"/>
                  </a:lnTo>
                  <a:cubicBezTo>
                    <a:pt x="11028" y="1017"/>
                    <a:pt x="7334" y="0"/>
                    <a:pt x="5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7775311" y="1524263"/>
              <a:ext cx="48378" cy="106119"/>
            </a:xfrm>
            <a:custGeom>
              <a:avLst/>
              <a:gdLst/>
              <a:ahLst/>
              <a:cxnLst/>
              <a:rect l="l" t="t" r="r" b="b"/>
              <a:pathLst>
                <a:path w="2201" h="4828" extrusionOk="0">
                  <a:moveTo>
                    <a:pt x="2201" y="1"/>
                  </a:moveTo>
                  <a:cubicBezTo>
                    <a:pt x="1988" y="72"/>
                    <a:pt x="1455" y="1278"/>
                    <a:pt x="1562" y="1598"/>
                  </a:cubicBezTo>
                  <a:cubicBezTo>
                    <a:pt x="1467" y="1472"/>
                    <a:pt x="1253" y="1422"/>
                    <a:pt x="998" y="1422"/>
                  </a:cubicBezTo>
                  <a:cubicBezTo>
                    <a:pt x="679" y="1422"/>
                    <a:pt x="296" y="1499"/>
                    <a:pt x="0" y="1598"/>
                  </a:cubicBezTo>
                  <a:cubicBezTo>
                    <a:pt x="0" y="1598"/>
                    <a:pt x="1278" y="2698"/>
                    <a:pt x="1775" y="4828"/>
                  </a:cubicBezTo>
                  <a:cubicBezTo>
                    <a:pt x="1775" y="4828"/>
                    <a:pt x="1739" y="3727"/>
                    <a:pt x="1562" y="2982"/>
                  </a:cubicBezTo>
                  <a:cubicBezTo>
                    <a:pt x="1480" y="2572"/>
                    <a:pt x="1599" y="2339"/>
                    <a:pt x="1776" y="2339"/>
                  </a:cubicBezTo>
                  <a:cubicBezTo>
                    <a:pt x="1906" y="2339"/>
                    <a:pt x="2066" y="2464"/>
                    <a:pt x="2201" y="2734"/>
                  </a:cubicBezTo>
                  <a:lnTo>
                    <a:pt x="22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7830700" y="1568729"/>
              <a:ext cx="117043" cy="145903"/>
            </a:xfrm>
            <a:custGeom>
              <a:avLst/>
              <a:gdLst/>
              <a:ahLst/>
              <a:cxnLst/>
              <a:rect l="l" t="t" r="r" b="b"/>
              <a:pathLst>
                <a:path w="5325" h="6638" extrusionOk="0">
                  <a:moveTo>
                    <a:pt x="4330" y="1"/>
                  </a:moveTo>
                  <a:lnTo>
                    <a:pt x="4330" y="1"/>
                  </a:lnTo>
                  <a:cubicBezTo>
                    <a:pt x="1384" y="604"/>
                    <a:pt x="249" y="3124"/>
                    <a:pt x="0" y="6638"/>
                  </a:cubicBezTo>
                  <a:cubicBezTo>
                    <a:pt x="0" y="6638"/>
                    <a:pt x="1136" y="4473"/>
                    <a:pt x="3266" y="2947"/>
                  </a:cubicBezTo>
                  <a:cubicBezTo>
                    <a:pt x="4366" y="2166"/>
                    <a:pt x="5324" y="1385"/>
                    <a:pt x="43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7847075" y="1708742"/>
              <a:ext cx="121198" cy="53477"/>
            </a:xfrm>
            <a:custGeom>
              <a:avLst/>
              <a:gdLst/>
              <a:ahLst/>
              <a:cxnLst/>
              <a:rect l="l" t="t" r="r" b="b"/>
              <a:pathLst>
                <a:path w="5514" h="2433" extrusionOk="0">
                  <a:moveTo>
                    <a:pt x="3211" y="0"/>
                  </a:moveTo>
                  <a:cubicBezTo>
                    <a:pt x="3115" y="0"/>
                    <a:pt x="3015" y="6"/>
                    <a:pt x="2911" y="19"/>
                  </a:cubicBezTo>
                  <a:cubicBezTo>
                    <a:pt x="1562" y="197"/>
                    <a:pt x="533" y="1475"/>
                    <a:pt x="1" y="2433"/>
                  </a:cubicBezTo>
                  <a:cubicBezTo>
                    <a:pt x="1" y="2433"/>
                    <a:pt x="1271" y="1556"/>
                    <a:pt x="2796" y="1556"/>
                  </a:cubicBezTo>
                  <a:cubicBezTo>
                    <a:pt x="3419" y="1556"/>
                    <a:pt x="4083" y="1702"/>
                    <a:pt x="4721" y="2113"/>
                  </a:cubicBezTo>
                  <a:cubicBezTo>
                    <a:pt x="4806" y="2169"/>
                    <a:pt x="4880" y="2194"/>
                    <a:pt x="4941" y="2194"/>
                  </a:cubicBezTo>
                  <a:cubicBezTo>
                    <a:pt x="5513" y="2194"/>
                    <a:pt x="5027" y="0"/>
                    <a:pt x="3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7943809" y="1640428"/>
              <a:ext cx="73062" cy="59390"/>
            </a:xfrm>
            <a:custGeom>
              <a:avLst/>
              <a:gdLst/>
              <a:ahLst/>
              <a:cxnLst/>
              <a:rect l="l" t="t" r="r" b="b"/>
              <a:pathLst>
                <a:path w="3324" h="2702" extrusionOk="0">
                  <a:moveTo>
                    <a:pt x="1471" y="1"/>
                  </a:moveTo>
                  <a:cubicBezTo>
                    <a:pt x="1443" y="1"/>
                    <a:pt x="1414" y="2"/>
                    <a:pt x="1385" y="4"/>
                  </a:cubicBezTo>
                  <a:lnTo>
                    <a:pt x="675" y="40"/>
                  </a:lnTo>
                  <a:lnTo>
                    <a:pt x="1" y="394"/>
                  </a:lnTo>
                  <a:cubicBezTo>
                    <a:pt x="136" y="344"/>
                    <a:pt x="263" y="321"/>
                    <a:pt x="382" y="321"/>
                  </a:cubicBezTo>
                  <a:cubicBezTo>
                    <a:pt x="1515" y="321"/>
                    <a:pt x="1897" y="2412"/>
                    <a:pt x="1030" y="2701"/>
                  </a:cubicBezTo>
                  <a:cubicBezTo>
                    <a:pt x="3323" y="2389"/>
                    <a:pt x="2793" y="1"/>
                    <a:pt x="1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7914158" y="1591346"/>
              <a:ext cx="163663" cy="65566"/>
            </a:xfrm>
            <a:custGeom>
              <a:avLst/>
              <a:gdLst/>
              <a:ahLst/>
              <a:cxnLst/>
              <a:rect l="l" t="t" r="r" b="b"/>
              <a:pathLst>
                <a:path w="7446" h="2983" extrusionOk="0">
                  <a:moveTo>
                    <a:pt x="6709" y="1"/>
                  </a:moveTo>
                  <a:lnTo>
                    <a:pt x="6709" y="1"/>
                  </a:lnTo>
                  <a:cubicBezTo>
                    <a:pt x="6887" y="1101"/>
                    <a:pt x="2202" y="1385"/>
                    <a:pt x="1" y="2982"/>
                  </a:cubicBezTo>
                  <a:lnTo>
                    <a:pt x="533" y="2769"/>
                  </a:lnTo>
                  <a:lnTo>
                    <a:pt x="1172" y="2485"/>
                  </a:lnTo>
                  <a:cubicBezTo>
                    <a:pt x="1172" y="2485"/>
                    <a:pt x="2024" y="2273"/>
                    <a:pt x="3018" y="1989"/>
                  </a:cubicBezTo>
                  <a:cubicBezTo>
                    <a:pt x="3354" y="1896"/>
                    <a:pt x="3611" y="1864"/>
                    <a:pt x="3857" y="1864"/>
                  </a:cubicBezTo>
                  <a:cubicBezTo>
                    <a:pt x="4365" y="1864"/>
                    <a:pt x="4830" y="2000"/>
                    <a:pt x="5857" y="2024"/>
                  </a:cubicBezTo>
                  <a:cubicBezTo>
                    <a:pt x="5875" y="2024"/>
                    <a:pt x="5892" y="2025"/>
                    <a:pt x="5909" y="2025"/>
                  </a:cubicBezTo>
                  <a:cubicBezTo>
                    <a:pt x="7385" y="2025"/>
                    <a:pt x="7446" y="527"/>
                    <a:pt x="67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7990627" y="1677838"/>
              <a:ext cx="110230" cy="64885"/>
            </a:xfrm>
            <a:custGeom>
              <a:avLst/>
              <a:gdLst/>
              <a:ahLst/>
              <a:cxnLst/>
              <a:rect l="l" t="t" r="r" b="b"/>
              <a:pathLst>
                <a:path w="5015" h="2952" extrusionOk="0">
                  <a:moveTo>
                    <a:pt x="2324" y="0"/>
                  </a:moveTo>
                  <a:cubicBezTo>
                    <a:pt x="2272" y="0"/>
                    <a:pt x="2219" y="2"/>
                    <a:pt x="2165" y="6"/>
                  </a:cubicBezTo>
                  <a:cubicBezTo>
                    <a:pt x="533" y="112"/>
                    <a:pt x="0" y="1709"/>
                    <a:pt x="0" y="2668"/>
                  </a:cubicBezTo>
                  <a:lnTo>
                    <a:pt x="284" y="2384"/>
                  </a:lnTo>
                  <a:lnTo>
                    <a:pt x="533" y="1567"/>
                  </a:lnTo>
                  <a:cubicBezTo>
                    <a:pt x="533" y="1567"/>
                    <a:pt x="1278" y="999"/>
                    <a:pt x="1810" y="893"/>
                  </a:cubicBezTo>
                  <a:cubicBezTo>
                    <a:pt x="1896" y="877"/>
                    <a:pt x="1977" y="869"/>
                    <a:pt x="2055" y="869"/>
                  </a:cubicBezTo>
                  <a:cubicBezTo>
                    <a:pt x="3182" y="869"/>
                    <a:pt x="3565" y="2454"/>
                    <a:pt x="2769" y="2952"/>
                  </a:cubicBezTo>
                  <a:cubicBezTo>
                    <a:pt x="5014" y="2468"/>
                    <a:pt x="4233" y="0"/>
                    <a:pt x="2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7811973" y="1629262"/>
              <a:ext cx="315193" cy="164960"/>
            </a:xfrm>
            <a:custGeom>
              <a:avLst/>
              <a:gdLst/>
              <a:ahLst/>
              <a:cxnLst/>
              <a:rect l="l" t="t" r="r" b="b"/>
              <a:pathLst>
                <a:path w="14340" h="7505" extrusionOk="0">
                  <a:moveTo>
                    <a:pt x="9272" y="0"/>
                  </a:moveTo>
                  <a:cubicBezTo>
                    <a:pt x="7006" y="0"/>
                    <a:pt x="3311" y="1017"/>
                    <a:pt x="533" y="4878"/>
                  </a:cubicBezTo>
                  <a:lnTo>
                    <a:pt x="0" y="5587"/>
                  </a:lnTo>
                  <a:lnTo>
                    <a:pt x="533" y="6297"/>
                  </a:lnTo>
                  <a:lnTo>
                    <a:pt x="1065" y="5587"/>
                  </a:lnTo>
                  <a:lnTo>
                    <a:pt x="746" y="5162"/>
                  </a:lnTo>
                  <a:cubicBezTo>
                    <a:pt x="3961" y="1287"/>
                    <a:pt x="6920" y="412"/>
                    <a:pt x="8916" y="412"/>
                  </a:cubicBezTo>
                  <a:cubicBezTo>
                    <a:pt x="9499" y="412"/>
                    <a:pt x="9999" y="487"/>
                    <a:pt x="10400" y="583"/>
                  </a:cubicBezTo>
                  <a:cubicBezTo>
                    <a:pt x="12174" y="1009"/>
                    <a:pt x="13878" y="2358"/>
                    <a:pt x="13665" y="4523"/>
                  </a:cubicBezTo>
                  <a:cubicBezTo>
                    <a:pt x="13594" y="5268"/>
                    <a:pt x="13239" y="5942"/>
                    <a:pt x="12636" y="6404"/>
                  </a:cubicBezTo>
                  <a:cubicBezTo>
                    <a:pt x="12139" y="6839"/>
                    <a:pt x="11506" y="7056"/>
                    <a:pt x="10856" y="7056"/>
                  </a:cubicBezTo>
                  <a:cubicBezTo>
                    <a:pt x="10764" y="7056"/>
                    <a:pt x="10670" y="7052"/>
                    <a:pt x="10577" y="7043"/>
                  </a:cubicBezTo>
                  <a:cubicBezTo>
                    <a:pt x="9371" y="6936"/>
                    <a:pt x="8448" y="5836"/>
                    <a:pt x="8590" y="4629"/>
                  </a:cubicBezTo>
                  <a:cubicBezTo>
                    <a:pt x="8691" y="3717"/>
                    <a:pt x="9435" y="3062"/>
                    <a:pt x="10333" y="3062"/>
                  </a:cubicBezTo>
                  <a:cubicBezTo>
                    <a:pt x="10378" y="3062"/>
                    <a:pt x="10424" y="3064"/>
                    <a:pt x="10471" y="3067"/>
                  </a:cubicBezTo>
                  <a:lnTo>
                    <a:pt x="10506" y="2606"/>
                  </a:lnTo>
                  <a:cubicBezTo>
                    <a:pt x="10442" y="2600"/>
                    <a:pt x="10379" y="2597"/>
                    <a:pt x="10315" y="2597"/>
                  </a:cubicBezTo>
                  <a:cubicBezTo>
                    <a:pt x="9218" y="2597"/>
                    <a:pt x="8229" y="3453"/>
                    <a:pt x="8128" y="4594"/>
                  </a:cubicBezTo>
                  <a:cubicBezTo>
                    <a:pt x="7986" y="6049"/>
                    <a:pt x="9051" y="7362"/>
                    <a:pt x="10542" y="7504"/>
                  </a:cubicBezTo>
                  <a:lnTo>
                    <a:pt x="10861" y="7504"/>
                  </a:lnTo>
                  <a:cubicBezTo>
                    <a:pt x="11607" y="7504"/>
                    <a:pt x="12352" y="7256"/>
                    <a:pt x="12955" y="6759"/>
                  </a:cubicBezTo>
                  <a:cubicBezTo>
                    <a:pt x="13630" y="6226"/>
                    <a:pt x="14056" y="5446"/>
                    <a:pt x="14127" y="4558"/>
                  </a:cubicBezTo>
                  <a:cubicBezTo>
                    <a:pt x="14340" y="2500"/>
                    <a:pt x="12849" y="689"/>
                    <a:pt x="10506" y="122"/>
                  </a:cubicBezTo>
                  <a:cubicBezTo>
                    <a:pt x="10175" y="47"/>
                    <a:pt x="9756" y="0"/>
                    <a:pt x="92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7823667" y="1524263"/>
              <a:ext cx="48400" cy="106119"/>
            </a:xfrm>
            <a:custGeom>
              <a:avLst/>
              <a:gdLst/>
              <a:ahLst/>
              <a:cxnLst/>
              <a:rect l="l" t="t" r="r" b="b"/>
              <a:pathLst>
                <a:path w="2202" h="4828" extrusionOk="0">
                  <a:moveTo>
                    <a:pt x="1" y="1"/>
                  </a:moveTo>
                  <a:lnTo>
                    <a:pt x="1" y="2734"/>
                  </a:lnTo>
                  <a:cubicBezTo>
                    <a:pt x="121" y="2464"/>
                    <a:pt x="279" y="2339"/>
                    <a:pt x="408" y="2339"/>
                  </a:cubicBezTo>
                  <a:cubicBezTo>
                    <a:pt x="584" y="2339"/>
                    <a:pt x="707" y="2572"/>
                    <a:pt x="604" y="2982"/>
                  </a:cubicBezTo>
                  <a:cubicBezTo>
                    <a:pt x="427" y="3727"/>
                    <a:pt x="391" y="4828"/>
                    <a:pt x="391" y="4828"/>
                  </a:cubicBezTo>
                  <a:cubicBezTo>
                    <a:pt x="888" y="2698"/>
                    <a:pt x="2201" y="1598"/>
                    <a:pt x="2201" y="1598"/>
                  </a:cubicBezTo>
                  <a:cubicBezTo>
                    <a:pt x="1886" y="1499"/>
                    <a:pt x="1505" y="1422"/>
                    <a:pt x="1192" y="1422"/>
                  </a:cubicBezTo>
                  <a:cubicBezTo>
                    <a:pt x="941" y="1422"/>
                    <a:pt x="734" y="1472"/>
                    <a:pt x="640" y="1598"/>
                  </a:cubicBezTo>
                  <a:cubicBezTo>
                    <a:pt x="711" y="1278"/>
                    <a:pt x="214" y="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2" name="Google Shape;31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864878">
            <a:off x="1174762" y="-60619"/>
            <a:ext cx="815275" cy="976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36075" y="-46520"/>
            <a:ext cx="625130" cy="581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60049" y="248176"/>
            <a:ext cx="447375" cy="35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4"/>
          <p:cNvPicPr preferRelativeResize="0"/>
          <p:nvPr/>
        </p:nvPicPr>
        <p:blipFill rotWithShape="1">
          <a:blip r:embed="rId6">
            <a:alphaModFix/>
          </a:blip>
          <a:srcRect t="62878"/>
          <a:stretch/>
        </p:blipFill>
        <p:spPr>
          <a:xfrm>
            <a:off x="6375225" y="1840"/>
            <a:ext cx="605950" cy="48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>
            <a:off x="680802" y="4808187"/>
            <a:ext cx="445150" cy="2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5400000" flipH="1">
            <a:off x="7790516" y="4812675"/>
            <a:ext cx="470175" cy="3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6779585">
            <a:off x="8435234" y="4580848"/>
            <a:ext cx="518529" cy="756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250078" y="4152975"/>
            <a:ext cx="970082" cy="10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15"/>
          <p:cNvPicPr preferRelativeResize="0"/>
          <p:nvPr/>
        </p:nvPicPr>
        <p:blipFill rotWithShape="1">
          <a:blip r:embed="rId2">
            <a:alphaModFix amt="40000"/>
          </a:blip>
          <a:srcRect t="15569"/>
          <a:stretch/>
        </p:blipFill>
        <p:spPr>
          <a:xfrm flipH="1">
            <a:off x="-2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15"/>
          <p:cNvSpPr/>
          <p:nvPr/>
        </p:nvSpPr>
        <p:spPr>
          <a:xfrm>
            <a:off x="286899" y="1928852"/>
            <a:ext cx="88184" cy="1185821"/>
          </a:xfrm>
          <a:custGeom>
            <a:avLst/>
            <a:gdLst/>
            <a:ahLst/>
            <a:cxnLst/>
            <a:rect l="l" t="t" r="r" b="b"/>
            <a:pathLst>
              <a:path w="4012" h="53950" extrusionOk="0">
                <a:moveTo>
                  <a:pt x="2023" y="0"/>
                </a:moveTo>
                <a:cubicBezTo>
                  <a:pt x="1846" y="36"/>
                  <a:pt x="1456" y="958"/>
                  <a:pt x="1527" y="1207"/>
                </a:cubicBezTo>
                <a:cubicBezTo>
                  <a:pt x="1462" y="1111"/>
                  <a:pt x="1304" y="1073"/>
                  <a:pt x="1111" y="1073"/>
                </a:cubicBezTo>
                <a:cubicBezTo>
                  <a:pt x="876" y="1073"/>
                  <a:pt x="589" y="1129"/>
                  <a:pt x="355" y="1207"/>
                </a:cubicBezTo>
                <a:cubicBezTo>
                  <a:pt x="355" y="1207"/>
                  <a:pt x="1314" y="2023"/>
                  <a:pt x="1704" y="3620"/>
                </a:cubicBezTo>
                <a:cubicBezTo>
                  <a:pt x="1704" y="3620"/>
                  <a:pt x="1669" y="2804"/>
                  <a:pt x="1562" y="2236"/>
                </a:cubicBezTo>
                <a:cubicBezTo>
                  <a:pt x="1483" y="1921"/>
                  <a:pt x="1560" y="1742"/>
                  <a:pt x="1691" y="1742"/>
                </a:cubicBezTo>
                <a:cubicBezTo>
                  <a:pt x="1738" y="1742"/>
                  <a:pt x="1791" y="1764"/>
                  <a:pt x="1846" y="1810"/>
                </a:cubicBezTo>
                <a:lnTo>
                  <a:pt x="1846" y="6460"/>
                </a:lnTo>
                <a:lnTo>
                  <a:pt x="1598" y="6460"/>
                </a:lnTo>
                <a:cubicBezTo>
                  <a:pt x="1420" y="6460"/>
                  <a:pt x="1278" y="6602"/>
                  <a:pt x="1278" y="6779"/>
                </a:cubicBezTo>
                <a:cubicBezTo>
                  <a:pt x="1278" y="6957"/>
                  <a:pt x="1420" y="7099"/>
                  <a:pt x="1598" y="7099"/>
                </a:cubicBezTo>
                <a:lnTo>
                  <a:pt x="1846" y="7099"/>
                </a:lnTo>
                <a:lnTo>
                  <a:pt x="1846" y="15617"/>
                </a:lnTo>
                <a:cubicBezTo>
                  <a:pt x="1633" y="14836"/>
                  <a:pt x="1172" y="14304"/>
                  <a:pt x="391" y="14126"/>
                </a:cubicBezTo>
                <a:lnTo>
                  <a:pt x="391" y="14126"/>
                </a:lnTo>
                <a:cubicBezTo>
                  <a:pt x="0" y="14659"/>
                  <a:pt x="391" y="14943"/>
                  <a:pt x="781" y="15227"/>
                </a:cubicBezTo>
                <a:cubicBezTo>
                  <a:pt x="1278" y="15617"/>
                  <a:pt x="1669" y="16078"/>
                  <a:pt x="1846" y="16362"/>
                </a:cubicBezTo>
                <a:lnTo>
                  <a:pt x="1846" y="37587"/>
                </a:lnTo>
                <a:cubicBezTo>
                  <a:pt x="1669" y="37907"/>
                  <a:pt x="1314" y="38368"/>
                  <a:pt x="781" y="38723"/>
                </a:cubicBezTo>
                <a:cubicBezTo>
                  <a:pt x="391" y="39007"/>
                  <a:pt x="0" y="39291"/>
                  <a:pt x="391" y="39823"/>
                </a:cubicBezTo>
                <a:cubicBezTo>
                  <a:pt x="1172" y="39646"/>
                  <a:pt x="1633" y="39113"/>
                  <a:pt x="1846" y="38333"/>
                </a:cubicBezTo>
                <a:lnTo>
                  <a:pt x="1846" y="46851"/>
                </a:lnTo>
                <a:lnTo>
                  <a:pt x="1598" y="46851"/>
                </a:lnTo>
                <a:cubicBezTo>
                  <a:pt x="1420" y="46851"/>
                  <a:pt x="1278" y="46993"/>
                  <a:pt x="1278" y="47170"/>
                </a:cubicBezTo>
                <a:cubicBezTo>
                  <a:pt x="1278" y="47383"/>
                  <a:pt x="1420" y="47525"/>
                  <a:pt x="1598" y="47525"/>
                </a:cubicBezTo>
                <a:lnTo>
                  <a:pt x="1846" y="47525"/>
                </a:lnTo>
                <a:lnTo>
                  <a:pt x="1846" y="52139"/>
                </a:lnTo>
                <a:cubicBezTo>
                  <a:pt x="1800" y="52185"/>
                  <a:pt x="1751" y="52208"/>
                  <a:pt x="1707" y="52208"/>
                </a:cubicBezTo>
                <a:cubicBezTo>
                  <a:pt x="1579" y="52208"/>
                  <a:pt x="1483" y="52028"/>
                  <a:pt x="1562" y="51713"/>
                </a:cubicBezTo>
                <a:cubicBezTo>
                  <a:pt x="1669" y="51146"/>
                  <a:pt x="1704" y="50329"/>
                  <a:pt x="1704" y="50329"/>
                </a:cubicBezTo>
                <a:lnTo>
                  <a:pt x="1704" y="50329"/>
                </a:lnTo>
                <a:cubicBezTo>
                  <a:pt x="1314" y="51926"/>
                  <a:pt x="355" y="52743"/>
                  <a:pt x="355" y="52743"/>
                </a:cubicBezTo>
                <a:cubicBezTo>
                  <a:pt x="589" y="52821"/>
                  <a:pt x="876" y="52877"/>
                  <a:pt x="1111" y="52877"/>
                </a:cubicBezTo>
                <a:cubicBezTo>
                  <a:pt x="1304" y="52877"/>
                  <a:pt x="1462" y="52839"/>
                  <a:pt x="1527" y="52743"/>
                </a:cubicBezTo>
                <a:lnTo>
                  <a:pt x="1527" y="52743"/>
                </a:lnTo>
                <a:cubicBezTo>
                  <a:pt x="1456" y="52991"/>
                  <a:pt x="1846" y="53914"/>
                  <a:pt x="2023" y="53949"/>
                </a:cubicBezTo>
                <a:cubicBezTo>
                  <a:pt x="2165" y="53914"/>
                  <a:pt x="2556" y="52991"/>
                  <a:pt x="2485" y="52743"/>
                </a:cubicBezTo>
                <a:lnTo>
                  <a:pt x="2485" y="52743"/>
                </a:lnTo>
                <a:cubicBezTo>
                  <a:pt x="2565" y="52839"/>
                  <a:pt x="2725" y="52877"/>
                  <a:pt x="2915" y="52877"/>
                </a:cubicBezTo>
                <a:cubicBezTo>
                  <a:pt x="3146" y="52877"/>
                  <a:pt x="3422" y="52821"/>
                  <a:pt x="3656" y="52743"/>
                </a:cubicBezTo>
                <a:cubicBezTo>
                  <a:pt x="3656" y="52743"/>
                  <a:pt x="2698" y="51926"/>
                  <a:pt x="2307" y="50329"/>
                </a:cubicBezTo>
                <a:lnTo>
                  <a:pt x="2307" y="50329"/>
                </a:lnTo>
                <a:cubicBezTo>
                  <a:pt x="2307" y="50329"/>
                  <a:pt x="2343" y="51146"/>
                  <a:pt x="2485" y="51713"/>
                </a:cubicBezTo>
                <a:cubicBezTo>
                  <a:pt x="2537" y="52028"/>
                  <a:pt x="2454" y="52208"/>
                  <a:pt x="2321" y="52208"/>
                </a:cubicBezTo>
                <a:cubicBezTo>
                  <a:pt x="2274" y="52208"/>
                  <a:pt x="2221" y="52185"/>
                  <a:pt x="2165" y="52139"/>
                </a:cubicBezTo>
                <a:lnTo>
                  <a:pt x="2165" y="47525"/>
                </a:lnTo>
                <a:lnTo>
                  <a:pt x="2414" y="47525"/>
                </a:lnTo>
                <a:cubicBezTo>
                  <a:pt x="2591" y="47525"/>
                  <a:pt x="2769" y="47383"/>
                  <a:pt x="2769" y="47170"/>
                </a:cubicBezTo>
                <a:cubicBezTo>
                  <a:pt x="2769" y="46993"/>
                  <a:pt x="2627" y="46851"/>
                  <a:pt x="2414" y="46851"/>
                </a:cubicBezTo>
                <a:lnTo>
                  <a:pt x="2165" y="46851"/>
                </a:lnTo>
                <a:lnTo>
                  <a:pt x="2165" y="38333"/>
                </a:lnTo>
                <a:cubicBezTo>
                  <a:pt x="2378" y="39113"/>
                  <a:pt x="2840" y="39646"/>
                  <a:pt x="3621" y="39823"/>
                </a:cubicBezTo>
                <a:cubicBezTo>
                  <a:pt x="4011" y="39291"/>
                  <a:pt x="3656" y="39007"/>
                  <a:pt x="3230" y="38723"/>
                </a:cubicBezTo>
                <a:cubicBezTo>
                  <a:pt x="2733" y="38368"/>
                  <a:pt x="2378" y="37907"/>
                  <a:pt x="2165" y="37587"/>
                </a:cubicBezTo>
                <a:lnTo>
                  <a:pt x="2165" y="16362"/>
                </a:lnTo>
                <a:cubicBezTo>
                  <a:pt x="2378" y="16078"/>
                  <a:pt x="2733" y="15617"/>
                  <a:pt x="3230" y="15227"/>
                </a:cubicBezTo>
                <a:cubicBezTo>
                  <a:pt x="3656" y="14943"/>
                  <a:pt x="4011" y="14659"/>
                  <a:pt x="3621" y="14126"/>
                </a:cubicBezTo>
                <a:lnTo>
                  <a:pt x="3621" y="14126"/>
                </a:lnTo>
                <a:cubicBezTo>
                  <a:pt x="2840" y="14304"/>
                  <a:pt x="2378" y="14836"/>
                  <a:pt x="2165" y="15617"/>
                </a:cubicBezTo>
                <a:lnTo>
                  <a:pt x="2165" y="7099"/>
                </a:lnTo>
                <a:lnTo>
                  <a:pt x="2414" y="7099"/>
                </a:lnTo>
                <a:cubicBezTo>
                  <a:pt x="2591" y="7099"/>
                  <a:pt x="2769" y="6957"/>
                  <a:pt x="2769" y="6779"/>
                </a:cubicBezTo>
                <a:cubicBezTo>
                  <a:pt x="2769" y="6602"/>
                  <a:pt x="2627" y="6460"/>
                  <a:pt x="2414" y="6460"/>
                </a:cubicBezTo>
                <a:lnTo>
                  <a:pt x="2165" y="6460"/>
                </a:lnTo>
                <a:lnTo>
                  <a:pt x="2165" y="1810"/>
                </a:lnTo>
                <a:cubicBezTo>
                  <a:pt x="2221" y="1764"/>
                  <a:pt x="2274" y="1742"/>
                  <a:pt x="2321" y="1742"/>
                </a:cubicBezTo>
                <a:cubicBezTo>
                  <a:pt x="2454" y="1742"/>
                  <a:pt x="2537" y="1921"/>
                  <a:pt x="2485" y="2236"/>
                </a:cubicBezTo>
                <a:cubicBezTo>
                  <a:pt x="2343" y="2804"/>
                  <a:pt x="2307" y="3620"/>
                  <a:pt x="2307" y="3620"/>
                </a:cubicBezTo>
                <a:cubicBezTo>
                  <a:pt x="2698" y="2023"/>
                  <a:pt x="3656" y="1207"/>
                  <a:pt x="3656" y="1207"/>
                </a:cubicBezTo>
                <a:cubicBezTo>
                  <a:pt x="3422" y="1129"/>
                  <a:pt x="3146" y="1073"/>
                  <a:pt x="2915" y="1073"/>
                </a:cubicBezTo>
                <a:cubicBezTo>
                  <a:pt x="2725" y="1073"/>
                  <a:pt x="2565" y="1111"/>
                  <a:pt x="2485" y="1207"/>
                </a:cubicBezTo>
                <a:cubicBezTo>
                  <a:pt x="2556" y="958"/>
                  <a:pt x="2165" y="36"/>
                  <a:pt x="20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5"/>
          <p:cNvSpPr/>
          <p:nvPr/>
        </p:nvSpPr>
        <p:spPr>
          <a:xfrm>
            <a:off x="8769709" y="1928852"/>
            <a:ext cx="87392" cy="1185821"/>
          </a:xfrm>
          <a:custGeom>
            <a:avLst/>
            <a:gdLst/>
            <a:ahLst/>
            <a:cxnLst/>
            <a:rect l="l" t="t" r="r" b="b"/>
            <a:pathLst>
              <a:path w="3976" h="53950" extrusionOk="0">
                <a:moveTo>
                  <a:pt x="1988" y="0"/>
                </a:moveTo>
                <a:cubicBezTo>
                  <a:pt x="1811" y="36"/>
                  <a:pt x="1456" y="958"/>
                  <a:pt x="1527" y="1207"/>
                </a:cubicBezTo>
                <a:cubicBezTo>
                  <a:pt x="1447" y="1111"/>
                  <a:pt x="1280" y="1073"/>
                  <a:pt x="1085" y="1073"/>
                </a:cubicBezTo>
                <a:cubicBezTo>
                  <a:pt x="848" y="1073"/>
                  <a:pt x="570" y="1129"/>
                  <a:pt x="356" y="1207"/>
                </a:cubicBezTo>
                <a:cubicBezTo>
                  <a:pt x="356" y="1207"/>
                  <a:pt x="1314" y="2023"/>
                  <a:pt x="1669" y="3620"/>
                </a:cubicBezTo>
                <a:cubicBezTo>
                  <a:pt x="1669" y="3620"/>
                  <a:pt x="1669" y="2804"/>
                  <a:pt x="1527" y="2236"/>
                </a:cubicBezTo>
                <a:cubicBezTo>
                  <a:pt x="1448" y="1921"/>
                  <a:pt x="1544" y="1742"/>
                  <a:pt x="1671" y="1742"/>
                </a:cubicBezTo>
                <a:cubicBezTo>
                  <a:pt x="1716" y="1742"/>
                  <a:pt x="1765" y="1764"/>
                  <a:pt x="1811" y="1810"/>
                </a:cubicBezTo>
                <a:lnTo>
                  <a:pt x="1811" y="6460"/>
                </a:lnTo>
                <a:lnTo>
                  <a:pt x="1562" y="6460"/>
                </a:lnTo>
                <a:cubicBezTo>
                  <a:pt x="1385" y="6460"/>
                  <a:pt x="1243" y="6602"/>
                  <a:pt x="1243" y="6779"/>
                </a:cubicBezTo>
                <a:cubicBezTo>
                  <a:pt x="1243" y="6957"/>
                  <a:pt x="1385" y="7099"/>
                  <a:pt x="1562" y="7099"/>
                </a:cubicBezTo>
                <a:lnTo>
                  <a:pt x="1811" y="7099"/>
                </a:lnTo>
                <a:lnTo>
                  <a:pt x="1811" y="15617"/>
                </a:lnTo>
                <a:cubicBezTo>
                  <a:pt x="1598" y="14836"/>
                  <a:pt x="1172" y="14304"/>
                  <a:pt x="356" y="14126"/>
                </a:cubicBezTo>
                <a:lnTo>
                  <a:pt x="356" y="14126"/>
                </a:lnTo>
                <a:cubicBezTo>
                  <a:pt x="1" y="14659"/>
                  <a:pt x="356" y="14943"/>
                  <a:pt x="746" y="15227"/>
                </a:cubicBezTo>
                <a:cubicBezTo>
                  <a:pt x="1278" y="15617"/>
                  <a:pt x="1633" y="16078"/>
                  <a:pt x="1811" y="16362"/>
                </a:cubicBezTo>
                <a:lnTo>
                  <a:pt x="1811" y="37587"/>
                </a:lnTo>
                <a:cubicBezTo>
                  <a:pt x="1633" y="37907"/>
                  <a:pt x="1278" y="38368"/>
                  <a:pt x="746" y="38723"/>
                </a:cubicBezTo>
                <a:cubicBezTo>
                  <a:pt x="356" y="39007"/>
                  <a:pt x="1" y="39291"/>
                  <a:pt x="356" y="39823"/>
                </a:cubicBezTo>
                <a:cubicBezTo>
                  <a:pt x="1172" y="39646"/>
                  <a:pt x="1598" y="39113"/>
                  <a:pt x="1811" y="38333"/>
                </a:cubicBezTo>
                <a:lnTo>
                  <a:pt x="1811" y="46851"/>
                </a:lnTo>
                <a:lnTo>
                  <a:pt x="1562" y="46851"/>
                </a:lnTo>
                <a:cubicBezTo>
                  <a:pt x="1385" y="46851"/>
                  <a:pt x="1243" y="46993"/>
                  <a:pt x="1243" y="47170"/>
                </a:cubicBezTo>
                <a:cubicBezTo>
                  <a:pt x="1243" y="47383"/>
                  <a:pt x="1385" y="47525"/>
                  <a:pt x="1562" y="47525"/>
                </a:cubicBezTo>
                <a:lnTo>
                  <a:pt x="1811" y="47525"/>
                </a:lnTo>
                <a:lnTo>
                  <a:pt x="1811" y="52139"/>
                </a:lnTo>
                <a:cubicBezTo>
                  <a:pt x="1765" y="52185"/>
                  <a:pt x="1716" y="52208"/>
                  <a:pt x="1671" y="52208"/>
                </a:cubicBezTo>
                <a:cubicBezTo>
                  <a:pt x="1544" y="52208"/>
                  <a:pt x="1448" y="52028"/>
                  <a:pt x="1527" y="51713"/>
                </a:cubicBezTo>
                <a:cubicBezTo>
                  <a:pt x="1669" y="51146"/>
                  <a:pt x="1669" y="50329"/>
                  <a:pt x="1669" y="50329"/>
                </a:cubicBezTo>
                <a:lnTo>
                  <a:pt x="1669" y="50329"/>
                </a:lnTo>
                <a:cubicBezTo>
                  <a:pt x="1314" y="51926"/>
                  <a:pt x="356" y="52743"/>
                  <a:pt x="356" y="52743"/>
                </a:cubicBezTo>
                <a:cubicBezTo>
                  <a:pt x="570" y="52821"/>
                  <a:pt x="848" y="52877"/>
                  <a:pt x="1085" y="52877"/>
                </a:cubicBezTo>
                <a:cubicBezTo>
                  <a:pt x="1280" y="52877"/>
                  <a:pt x="1447" y="52839"/>
                  <a:pt x="1527" y="52743"/>
                </a:cubicBezTo>
                <a:lnTo>
                  <a:pt x="1527" y="52743"/>
                </a:lnTo>
                <a:cubicBezTo>
                  <a:pt x="1456" y="52991"/>
                  <a:pt x="1811" y="53914"/>
                  <a:pt x="1988" y="53949"/>
                </a:cubicBezTo>
                <a:cubicBezTo>
                  <a:pt x="2130" y="53914"/>
                  <a:pt x="2521" y="52991"/>
                  <a:pt x="2450" y="52743"/>
                </a:cubicBezTo>
                <a:lnTo>
                  <a:pt x="2450" y="52743"/>
                </a:lnTo>
                <a:cubicBezTo>
                  <a:pt x="2530" y="52839"/>
                  <a:pt x="2697" y="52877"/>
                  <a:pt x="2892" y="52877"/>
                </a:cubicBezTo>
                <a:cubicBezTo>
                  <a:pt x="3128" y="52877"/>
                  <a:pt x="3407" y="52821"/>
                  <a:pt x="3621" y="52743"/>
                </a:cubicBezTo>
                <a:cubicBezTo>
                  <a:pt x="3621" y="52743"/>
                  <a:pt x="2663" y="51926"/>
                  <a:pt x="2272" y="50329"/>
                </a:cubicBezTo>
                <a:lnTo>
                  <a:pt x="2272" y="50329"/>
                </a:lnTo>
                <a:cubicBezTo>
                  <a:pt x="2272" y="50329"/>
                  <a:pt x="2308" y="51146"/>
                  <a:pt x="2450" y="51713"/>
                </a:cubicBezTo>
                <a:cubicBezTo>
                  <a:pt x="2502" y="52028"/>
                  <a:pt x="2419" y="52208"/>
                  <a:pt x="2285" y="52208"/>
                </a:cubicBezTo>
                <a:cubicBezTo>
                  <a:pt x="2239" y="52208"/>
                  <a:pt x="2186" y="52185"/>
                  <a:pt x="2130" y="52139"/>
                </a:cubicBezTo>
                <a:lnTo>
                  <a:pt x="2130" y="47525"/>
                </a:lnTo>
                <a:lnTo>
                  <a:pt x="2379" y="47525"/>
                </a:lnTo>
                <a:cubicBezTo>
                  <a:pt x="2592" y="47525"/>
                  <a:pt x="2734" y="47383"/>
                  <a:pt x="2734" y="47170"/>
                </a:cubicBezTo>
                <a:cubicBezTo>
                  <a:pt x="2734" y="46993"/>
                  <a:pt x="2592" y="46851"/>
                  <a:pt x="2379" y="46851"/>
                </a:cubicBezTo>
                <a:lnTo>
                  <a:pt x="2130" y="46851"/>
                </a:lnTo>
                <a:lnTo>
                  <a:pt x="2130" y="38333"/>
                </a:lnTo>
                <a:cubicBezTo>
                  <a:pt x="2379" y="39113"/>
                  <a:pt x="2805" y="39646"/>
                  <a:pt x="3585" y="39823"/>
                </a:cubicBezTo>
                <a:cubicBezTo>
                  <a:pt x="3976" y="39291"/>
                  <a:pt x="3621" y="39007"/>
                  <a:pt x="3195" y="38723"/>
                </a:cubicBezTo>
                <a:cubicBezTo>
                  <a:pt x="2698" y="38368"/>
                  <a:pt x="2343" y="37907"/>
                  <a:pt x="2130" y="37587"/>
                </a:cubicBezTo>
                <a:lnTo>
                  <a:pt x="2130" y="16362"/>
                </a:lnTo>
                <a:cubicBezTo>
                  <a:pt x="2343" y="16078"/>
                  <a:pt x="2698" y="15617"/>
                  <a:pt x="3195" y="15227"/>
                </a:cubicBezTo>
                <a:cubicBezTo>
                  <a:pt x="3621" y="14943"/>
                  <a:pt x="3976" y="14659"/>
                  <a:pt x="3585" y="14126"/>
                </a:cubicBezTo>
                <a:lnTo>
                  <a:pt x="3585" y="14126"/>
                </a:lnTo>
                <a:cubicBezTo>
                  <a:pt x="2805" y="14304"/>
                  <a:pt x="2379" y="14836"/>
                  <a:pt x="2130" y="15617"/>
                </a:cubicBezTo>
                <a:lnTo>
                  <a:pt x="2130" y="7099"/>
                </a:lnTo>
                <a:lnTo>
                  <a:pt x="2379" y="7099"/>
                </a:lnTo>
                <a:cubicBezTo>
                  <a:pt x="2592" y="7099"/>
                  <a:pt x="2734" y="6957"/>
                  <a:pt x="2734" y="6779"/>
                </a:cubicBezTo>
                <a:cubicBezTo>
                  <a:pt x="2734" y="6602"/>
                  <a:pt x="2592" y="6460"/>
                  <a:pt x="2379" y="6460"/>
                </a:cubicBezTo>
                <a:lnTo>
                  <a:pt x="2130" y="6460"/>
                </a:lnTo>
                <a:lnTo>
                  <a:pt x="2130" y="1810"/>
                </a:lnTo>
                <a:cubicBezTo>
                  <a:pt x="2186" y="1764"/>
                  <a:pt x="2239" y="1742"/>
                  <a:pt x="2285" y="1742"/>
                </a:cubicBezTo>
                <a:cubicBezTo>
                  <a:pt x="2419" y="1742"/>
                  <a:pt x="2502" y="1921"/>
                  <a:pt x="2450" y="2236"/>
                </a:cubicBezTo>
                <a:cubicBezTo>
                  <a:pt x="2308" y="2804"/>
                  <a:pt x="2272" y="3620"/>
                  <a:pt x="2272" y="3620"/>
                </a:cubicBezTo>
                <a:cubicBezTo>
                  <a:pt x="2663" y="2023"/>
                  <a:pt x="3621" y="1207"/>
                  <a:pt x="3621" y="1207"/>
                </a:cubicBezTo>
                <a:cubicBezTo>
                  <a:pt x="3407" y="1129"/>
                  <a:pt x="3128" y="1073"/>
                  <a:pt x="2892" y="1073"/>
                </a:cubicBezTo>
                <a:cubicBezTo>
                  <a:pt x="2697" y="1073"/>
                  <a:pt x="2530" y="1111"/>
                  <a:pt x="2450" y="1207"/>
                </a:cubicBezTo>
                <a:cubicBezTo>
                  <a:pt x="2521" y="958"/>
                  <a:pt x="2130" y="36"/>
                  <a:pt x="19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15"/>
          <p:cNvGrpSpPr/>
          <p:nvPr/>
        </p:nvGrpSpPr>
        <p:grpSpPr>
          <a:xfrm>
            <a:off x="116946" y="179269"/>
            <a:ext cx="509859" cy="509810"/>
            <a:chOff x="4966162" y="3380224"/>
            <a:chExt cx="656104" cy="656126"/>
          </a:xfrm>
        </p:grpSpPr>
        <p:sp>
          <p:nvSpPr>
            <p:cNvPr id="326" name="Google Shape;326;p15"/>
            <p:cNvSpPr/>
            <p:nvPr/>
          </p:nvSpPr>
          <p:spPr>
            <a:xfrm>
              <a:off x="5088635" y="3438735"/>
              <a:ext cx="199732" cy="237186"/>
            </a:xfrm>
            <a:custGeom>
              <a:avLst/>
              <a:gdLst/>
              <a:ahLst/>
              <a:cxnLst/>
              <a:rect l="l" t="t" r="r" b="b"/>
              <a:pathLst>
                <a:path w="9087" h="10791" extrusionOk="0">
                  <a:moveTo>
                    <a:pt x="1740" y="1"/>
                  </a:moveTo>
                  <a:lnTo>
                    <a:pt x="1740" y="1"/>
                  </a:lnTo>
                  <a:cubicBezTo>
                    <a:pt x="1" y="5183"/>
                    <a:pt x="7419" y="5254"/>
                    <a:pt x="8945" y="10790"/>
                  </a:cubicBezTo>
                  <a:cubicBezTo>
                    <a:pt x="9087" y="7099"/>
                    <a:pt x="7809" y="746"/>
                    <a:pt x="1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5300061" y="3438735"/>
              <a:ext cx="198941" cy="237186"/>
            </a:xfrm>
            <a:custGeom>
              <a:avLst/>
              <a:gdLst/>
              <a:ahLst/>
              <a:cxnLst/>
              <a:rect l="l" t="t" r="r" b="b"/>
              <a:pathLst>
                <a:path w="9051" h="10791" extrusionOk="0">
                  <a:moveTo>
                    <a:pt x="7347" y="1"/>
                  </a:moveTo>
                  <a:lnTo>
                    <a:pt x="7347" y="1"/>
                  </a:lnTo>
                  <a:cubicBezTo>
                    <a:pt x="1242" y="746"/>
                    <a:pt x="0" y="7099"/>
                    <a:pt x="107" y="10790"/>
                  </a:cubicBezTo>
                  <a:cubicBezTo>
                    <a:pt x="1633" y="5254"/>
                    <a:pt x="9051" y="5183"/>
                    <a:pt x="7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5238429" y="3380224"/>
              <a:ext cx="110801" cy="123286"/>
            </a:xfrm>
            <a:custGeom>
              <a:avLst/>
              <a:gdLst/>
              <a:ahLst/>
              <a:cxnLst/>
              <a:rect l="l" t="t" r="r" b="b"/>
              <a:pathLst>
                <a:path w="5041" h="5609" extrusionOk="0">
                  <a:moveTo>
                    <a:pt x="2520" y="1"/>
                  </a:moveTo>
                  <a:cubicBezTo>
                    <a:pt x="2272" y="107"/>
                    <a:pt x="1704" y="1491"/>
                    <a:pt x="1810" y="1882"/>
                  </a:cubicBezTo>
                  <a:cubicBezTo>
                    <a:pt x="1697" y="1720"/>
                    <a:pt x="1443" y="1654"/>
                    <a:pt x="1139" y="1654"/>
                  </a:cubicBezTo>
                  <a:cubicBezTo>
                    <a:pt x="778" y="1654"/>
                    <a:pt x="347" y="1747"/>
                    <a:pt x="0" y="1882"/>
                  </a:cubicBezTo>
                  <a:cubicBezTo>
                    <a:pt x="0" y="1882"/>
                    <a:pt x="1491" y="3124"/>
                    <a:pt x="2059" y="5608"/>
                  </a:cubicBezTo>
                  <a:cubicBezTo>
                    <a:pt x="2059" y="5608"/>
                    <a:pt x="2023" y="4331"/>
                    <a:pt x="1810" y="3479"/>
                  </a:cubicBezTo>
                  <a:cubicBezTo>
                    <a:pt x="1708" y="2989"/>
                    <a:pt x="1853" y="2711"/>
                    <a:pt x="2055" y="2711"/>
                  </a:cubicBezTo>
                  <a:cubicBezTo>
                    <a:pt x="2204" y="2711"/>
                    <a:pt x="2384" y="2863"/>
                    <a:pt x="2520" y="3195"/>
                  </a:cubicBezTo>
                  <a:cubicBezTo>
                    <a:pt x="2671" y="2863"/>
                    <a:pt x="2861" y="2711"/>
                    <a:pt x="3012" y="2711"/>
                  </a:cubicBezTo>
                  <a:cubicBezTo>
                    <a:pt x="3217" y="2711"/>
                    <a:pt x="3353" y="2989"/>
                    <a:pt x="3230" y="3479"/>
                  </a:cubicBezTo>
                  <a:cubicBezTo>
                    <a:pt x="3017" y="4331"/>
                    <a:pt x="2982" y="5608"/>
                    <a:pt x="2982" y="5608"/>
                  </a:cubicBezTo>
                  <a:cubicBezTo>
                    <a:pt x="3585" y="3124"/>
                    <a:pt x="5040" y="1882"/>
                    <a:pt x="5040" y="1882"/>
                  </a:cubicBezTo>
                  <a:cubicBezTo>
                    <a:pt x="4713" y="1747"/>
                    <a:pt x="4291" y="1654"/>
                    <a:pt x="3934" y="1654"/>
                  </a:cubicBezTo>
                  <a:cubicBezTo>
                    <a:pt x="3633" y="1654"/>
                    <a:pt x="3379" y="1720"/>
                    <a:pt x="3266" y="1882"/>
                  </a:cubicBezTo>
                  <a:cubicBezTo>
                    <a:pt x="3372" y="1491"/>
                    <a:pt x="2769" y="107"/>
                    <a:pt x="2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5278213" y="3522215"/>
              <a:ext cx="32003" cy="21870"/>
            </a:xfrm>
            <a:custGeom>
              <a:avLst/>
              <a:gdLst/>
              <a:ahLst/>
              <a:cxnLst/>
              <a:rect l="l" t="t" r="r" b="b"/>
              <a:pathLst>
                <a:path w="1456" h="995" extrusionOk="0">
                  <a:moveTo>
                    <a:pt x="710" y="0"/>
                  </a:moveTo>
                  <a:cubicBezTo>
                    <a:pt x="320" y="0"/>
                    <a:pt x="0" y="213"/>
                    <a:pt x="0" y="497"/>
                  </a:cubicBezTo>
                  <a:cubicBezTo>
                    <a:pt x="0" y="781"/>
                    <a:pt x="320" y="994"/>
                    <a:pt x="710" y="994"/>
                  </a:cubicBezTo>
                  <a:cubicBezTo>
                    <a:pt x="1101" y="994"/>
                    <a:pt x="1456" y="781"/>
                    <a:pt x="1456" y="497"/>
                  </a:cubicBezTo>
                  <a:cubicBezTo>
                    <a:pt x="1456" y="213"/>
                    <a:pt x="1101" y="0"/>
                    <a:pt x="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5024673" y="3717024"/>
              <a:ext cx="237186" cy="164366"/>
            </a:xfrm>
            <a:custGeom>
              <a:avLst/>
              <a:gdLst/>
              <a:ahLst/>
              <a:cxnLst/>
              <a:rect l="l" t="t" r="r" b="b"/>
              <a:pathLst>
                <a:path w="10791" h="7478" extrusionOk="0">
                  <a:moveTo>
                    <a:pt x="10244" y="0"/>
                  </a:moveTo>
                  <a:cubicBezTo>
                    <a:pt x="6474" y="0"/>
                    <a:pt x="677" y="1434"/>
                    <a:pt x="0" y="7216"/>
                  </a:cubicBezTo>
                  <a:cubicBezTo>
                    <a:pt x="535" y="7396"/>
                    <a:pt x="1014" y="7478"/>
                    <a:pt x="1451" y="7478"/>
                  </a:cubicBezTo>
                  <a:cubicBezTo>
                    <a:pt x="5221" y="7478"/>
                    <a:pt x="5796" y="1378"/>
                    <a:pt x="10790" y="11"/>
                  </a:cubicBezTo>
                  <a:cubicBezTo>
                    <a:pt x="10614" y="4"/>
                    <a:pt x="10431" y="0"/>
                    <a:pt x="10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5024673" y="3535381"/>
              <a:ext cx="237186" cy="164850"/>
            </a:xfrm>
            <a:custGeom>
              <a:avLst/>
              <a:gdLst/>
              <a:ahLst/>
              <a:cxnLst/>
              <a:rect l="l" t="t" r="r" b="b"/>
              <a:pathLst>
                <a:path w="10791" h="7500" extrusionOk="0">
                  <a:moveTo>
                    <a:pt x="1427" y="1"/>
                  </a:moveTo>
                  <a:cubicBezTo>
                    <a:pt x="997" y="1"/>
                    <a:pt x="525" y="79"/>
                    <a:pt x="0" y="253"/>
                  </a:cubicBezTo>
                  <a:cubicBezTo>
                    <a:pt x="683" y="6128"/>
                    <a:pt x="6593" y="7500"/>
                    <a:pt x="10359" y="7500"/>
                  </a:cubicBezTo>
                  <a:cubicBezTo>
                    <a:pt x="10506" y="7500"/>
                    <a:pt x="10650" y="7498"/>
                    <a:pt x="10790" y="7494"/>
                  </a:cubicBezTo>
                  <a:cubicBezTo>
                    <a:pt x="5786" y="6123"/>
                    <a:pt x="5218" y="1"/>
                    <a:pt x="1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4966162" y="3653282"/>
              <a:ext cx="122495" cy="110801"/>
            </a:xfrm>
            <a:custGeom>
              <a:avLst/>
              <a:gdLst/>
              <a:ahLst/>
              <a:cxnLst/>
              <a:rect l="l" t="t" r="r" b="b"/>
              <a:pathLst>
                <a:path w="5573" h="5041" extrusionOk="0">
                  <a:moveTo>
                    <a:pt x="1846" y="0"/>
                  </a:moveTo>
                  <a:cubicBezTo>
                    <a:pt x="1633" y="603"/>
                    <a:pt x="1526" y="1526"/>
                    <a:pt x="1846" y="1775"/>
                  </a:cubicBezTo>
                  <a:cubicBezTo>
                    <a:pt x="1815" y="1766"/>
                    <a:pt x="1777" y="1762"/>
                    <a:pt x="1735" y="1762"/>
                  </a:cubicBezTo>
                  <a:cubicBezTo>
                    <a:pt x="1243" y="1762"/>
                    <a:pt x="66" y="2291"/>
                    <a:pt x="0" y="2520"/>
                  </a:cubicBezTo>
                  <a:cubicBezTo>
                    <a:pt x="65" y="2748"/>
                    <a:pt x="1232" y="3243"/>
                    <a:pt x="1728" y="3243"/>
                  </a:cubicBezTo>
                  <a:cubicBezTo>
                    <a:pt x="1773" y="3243"/>
                    <a:pt x="1813" y="3239"/>
                    <a:pt x="1846" y="3230"/>
                  </a:cubicBezTo>
                  <a:lnTo>
                    <a:pt x="1846" y="3230"/>
                  </a:lnTo>
                  <a:cubicBezTo>
                    <a:pt x="1526" y="3478"/>
                    <a:pt x="1633" y="4401"/>
                    <a:pt x="1846" y="5040"/>
                  </a:cubicBezTo>
                  <a:cubicBezTo>
                    <a:pt x="1846" y="5040"/>
                    <a:pt x="3088" y="3549"/>
                    <a:pt x="5573" y="2982"/>
                  </a:cubicBezTo>
                  <a:lnTo>
                    <a:pt x="5573" y="2982"/>
                  </a:lnTo>
                  <a:cubicBezTo>
                    <a:pt x="5572" y="2982"/>
                    <a:pt x="4295" y="3017"/>
                    <a:pt x="3443" y="3230"/>
                  </a:cubicBezTo>
                  <a:cubicBezTo>
                    <a:pt x="3332" y="3253"/>
                    <a:pt x="3232" y="3264"/>
                    <a:pt x="3145" y="3264"/>
                  </a:cubicBezTo>
                  <a:cubicBezTo>
                    <a:pt x="2561" y="3264"/>
                    <a:pt x="2511" y="2798"/>
                    <a:pt x="3159" y="2520"/>
                  </a:cubicBezTo>
                  <a:cubicBezTo>
                    <a:pt x="2526" y="2219"/>
                    <a:pt x="2559" y="1764"/>
                    <a:pt x="3105" y="1764"/>
                  </a:cubicBezTo>
                  <a:cubicBezTo>
                    <a:pt x="3201" y="1764"/>
                    <a:pt x="3315" y="1778"/>
                    <a:pt x="3443" y="1810"/>
                  </a:cubicBezTo>
                  <a:cubicBezTo>
                    <a:pt x="4330" y="2023"/>
                    <a:pt x="5573" y="2059"/>
                    <a:pt x="5573" y="2059"/>
                  </a:cubicBezTo>
                  <a:cubicBezTo>
                    <a:pt x="3088" y="1455"/>
                    <a:pt x="1846" y="0"/>
                    <a:pt x="1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5107362" y="3692274"/>
              <a:ext cx="21870" cy="32003"/>
            </a:xfrm>
            <a:custGeom>
              <a:avLst/>
              <a:gdLst/>
              <a:ahLst/>
              <a:cxnLst/>
              <a:rect l="l" t="t" r="r" b="b"/>
              <a:pathLst>
                <a:path w="995" h="1456" extrusionOk="0">
                  <a:moveTo>
                    <a:pt x="497" y="1"/>
                  </a:moveTo>
                  <a:cubicBezTo>
                    <a:pt x="249" y="1"/>
                    <a:pt x="0" y="320"/>
                    <a:pt x="0" y="746"/>
                  </a:cubicBezTo>
                  <a:cubicBezTo>
                    <a:pt x="0" y="1137"/>
                    <a:pt x="249" y="1456"/>
                    <a:pt x="497" y="1456"/>
                  </a:cubicBezTo>
                  <a:cubicBezTo>
                    <a:pt x="781" y="1456"/>
                    <a:pt x="994" y="1137"/>
                    <a:pt x="994" y="746"/>
                  </a:cubicBezTo>
                  <a:cubicBezTo>
                    <a:pt x="994" y="320"/>
                    <a:pt x="781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5300061" y="3740652"/>
              <a:ext cx="198941" cy="237186"/>
            </a:xfrm>
            <a:custGeom>
              <a:avLst/>
              <a:gdLst/>
              <a:ahLst/>
              <a:cxnLst/>
              <a:rect l="l" t="t" r="r" b="b"/>
              <a:pathLst>
                <a:path w="9051" h="10791" extrusionOk="0">
                  <a:moveTo>
                    <a:pt x="107" y="0"/>
                  </a:moveTo>
                  <a:cubicBezTo>
                    <a:pt x="0" y="3727"/>
                    <a:pt x="1242" y="10080"/>
                    <a:pt x="7347" y="10790"/>
                  </a:cubicBezTo>
                  <a:cubicBezTo>
                    <a:pt x="9051" y="5644"/>
                    <a:pt x="1633" y="5573"/>
                    <a:pt x="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5088635" y="3740652"/>
              <a:ext cx="199732" cy="237186"/>
            </a:xfrm>
            <a:custGeom>
              <a:avLst/>
              <a:gdLst/>
              <a:ahLst/>
              <a:cxnLst/>
              <a:rect l="l" t="t" r="r" b="b"/>
              <a:pathLst>
                <a:path w="9087" h="10791" extrusionOk="0">
                  <a:moveTo>
                    <a:pt x="8945" y="0"/>
                  </a:moveTo>
                  <a:cubicBezTo>
                    <a:pt x="7419" y="5573"/>
                    <a:pt x="1" y="5644"/>
                    <a:pt x="1740" y="10790"/>
                  </a:cubicBezTo>
                  <a:cubicBezTo>
                    <a:pt x="7809" y="10080"/>
                    <a:pt x="9087" y="3727"/>
                    <a:pt x="89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5238429" y="3913833"/>
              <a:ext cx="110801" cy="122517"/>
            </a:xfrm>
            <a:custGeom>
              <a:avLst/>
              <a:gdLst/>
              <a:ahLst/>
              <a:cxnLst/>
              <a:rect l="l" t="t" r="r" b="b"/>
              <a:pathLst>
                <a:path w="5041" h="5574" extrusionOk="0">
                  <a:moveTo>
                    <a:pt x="2059" y="1"/>
                  </a:moveTo>
                  <a:lnTo>
                    <a:pt x="2059" y="1"/>
                  </a:lnTo>
                  <a:cubicBezTo>
                    <a:pt x="1455" y="2485"/>
                    <a:pt x="0" y="3727"/>
                    <a:pt x="0" y="3727"/>
                  </a:cubicBezTo>
                  <a:cubicBezTo>
                    <a:pt x="351" y="3844"/>
                    <a:pt x="787" y="3929"/>
                    <a:pt x="1150" y="3929"/>
                  </a:cubicBezTo>
                  <a:cubicBezTo>
                    <a:pt x="1449" y="3929"/>
                    <a:pt x="1698" y="3872"/>
                    <a:pt x="1810" y="3727"/>
                  </a:cubicBezTo>
                  <a:lnTo>
                    <a:pt x="1810" y="3727"/>
                  </a:lnTo>
                  <a:cubicBezTo>
                    <a:pt x="1704" y="4118"/>
                    <a:pt x="2272" y="5502"/>
                    <a:pt x="2520" y="5573"/>
                  </a:cubicBezTo>
                  <a:cubicBezTo>
                    <a:pt x="2769" y="5502"/>
                    <a:pt x="3372" y="4118"/>
                    <a:pt x="3230" y="3727"/>
                  </a:cubicBezTo>
                  <a:lnTo>
                    <a:pt x="3230" y="3727"/>
                  </a:lnTo>
                  <a:cubicBezTo>
                    <a:pt x="3358" y="3872"/>
                    <a:pt x="3617" y="3929"/>
                    <a:pt x="3917" y="3929"/>
                  </a:cubicBezTo>
                  <a:cubicBezTo>
                    <a:pt x="4282" y="3929"/>
                    <a:pt x="4709" y="3844"/>
                    <a:pt x="5040" y="3727"/>
                  </a:cubicBezTo>
                  <a:cubicBezTo>
                    <a:pt x="5040" y="3727"/>
                    <a:pt x="3585" y="2485"/>
                    <a:pt x="2982" y="1"/>
                  </a:cubicBezTo>
                  <a:lnTo>
                    <a:pt x="2982" y="1"/>
                  </a:lnTo>
                  <a:cubicBezTo>
                    <a:pt x="2982" y="1"/>
                    <a:pt x="3017" y="1279"/>
                    <a:pt x="3230" y="2130"/>
                  </a:cubicBezTo>
                  <a:cubicBezTo>
                    <a:pt x="3332" y="2617"/>
                    <a:pt x="3201" y="2884"/>
                    <a:pt x="3005" y="2884"/>
                  </a:cubicBezTo>
                  <a:cubicBezTo>
                    <a:pt x="2857" y="2884"/>
                    <a:pt x="2672" y="2734"/>
                    <a:pt x="2520" y="2414"/>
                  </a:cubicBezTo>
                  <a:cubicBezTo>
                    <a:pt x="2368" y="2734"/>
                    <a:pt x="2183" y="2884"/>
                    <a:pt x="2036" y="2884"/>
                  </a:cubicBezTo>
                  <a:cubicBezTo>
                    <a:pt x="1839" y="2884"/>
                    <a:pt x="1709" y="2617"/>
                    <a:pt x="1810" y="2130"/>
                  </a:cubicBezTo>
                  <a:cubicBezTo>
                    <a:pt x="2023" y="1279"/>
                    <a:pt x="2059" y="1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5278213" y="3873280"/>
              <a:ext cx="32003" cy="21848"/>
            </a:xfrm>
            <a:custGeom>
              <a:avLst/>
              <a:gdLst/>
              <a:ahLst/>
              <a:cxnLst/>
              <a:rect l="l" t="t" r="r" b="b"/>
              <a:pathLst>
                <a:path w="1456" h="994" extrusionOk="0">
                  <a:moveTo>
                    <a:pt x="710" y="0"/>
                  </a:moveTo>
                  <a:cubicBezTo>
                    <a:pt x="320" y="0"/>
                    <a:pt x="0" y="213"/>
                    <a:pt x="0" y="497"/>
                  </a:cubicBezTo>
                  <a:cubicBezTo>
                    <a:pt x="0" y="745"/>
                    <a:pt x="320" y="994"/>
                    <a:pt x="710" y="994"/>
                  </a:cubicBezTo>
                  <a:cubicBezTo>
                    <a:pt x="1101" y="994"/>
                    <a:pt x="1456" y="745"/>
                    <a:pt x="1456" y="497"/>
                  </a:cubicBezTo>
                  <a:cubicBezTo>
                    <a:pt x="1456" y="213"/>
                    <a:pt x="1101" y="0"/>
                    <a:pt x="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5326569" y="3535381"/>
              <a:ext cx="237186" cy="164850"/>
            </a:xfrm>
            <a:custGeom>
              <a:avLst/>
              <a:gdLst/>
              <a:ahLst/>
              <a:cxnLst/>
              <a:rect l="l" t="t" r="r" b="b"/>
              <a:pathLst>
                <a:path w="10791" h="7500" extrusionOk="0">
                  <a:moveTo>
                    <a:pt x="9354" y="1"/>
                  </a:moveTo>
                  <a:cubicBezTo>
                    <a:pt x="5538" y="1"/>
                    <a:pt x="4973" y="6123"/>
                    <a:pt x="1" y="7494"/>
                  </a:cubicBezTo>
                  <a:cubicBezTo>
                    <a:pt x="140" y="7498"/>
                    <a:pt x="283" y="7500"/>
                    <a:pt x="429" y="7500"/>
                  </a:cubicBezTo>
                  <a:cubicBezTo>
                    <a:pt x="4162" y="7500"/>
                    <a:pt x="10073" y="6128"/>
                    <a:pt x="10791" y="253"/>
                  </a:cubicBezTo>
                  <a:cubicBezTo>
                    <a:pt x="10263" y="79"/>
                    <a:pt x="9787" y="1"/>
                    <a:pt x="93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5326569" y="3717024"/>
              <a:ext cx="237186" cy="164366"/>
            </a:xfrm>
            <a:custGeom>
              <a:avLst/>
              <a:gdLst/>
              <a:ahLst/>
              <a:cxnLst/>
              <a:rect l="l" t="t" r="r" b="b"/>
              <a:pathLst>
                <a:path w="10791" h="7478" extrusionOk="0">
                  <a:moveTo>
                    <a:pt x="542" y="0"/>
                  </a:moveTo>
                  <a:cubicBezTo>
                    <a:pt x="356" y="0"/>
                    <a:pt x="176" y="4"/>
                    <a:pt x="1" y="11"/>
                  </a:cubicBezTo>
                  <a:cubicBezTo>
                    <a:pt x="4963" y="1378"/>
                    <a:pt x="5535" y="7478"/>
                    <a:pt x="9330" y="7478"/>
                  </a:cubicBezTo>
                  <a:cubicBezTo>
                    <a:pt x="9770" y="7478"/>
                    <a:pt x="10253" y="7396"/>
                    <a:pt x="10791" y="7216"/>
                  </a:cubicBezTo>
                  <a:cubicBezTo>
                    <a:pt x="10081" y="1434"/>
                    <a:pt x="4281" y="0"/>
                    <a:pt x="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5498980" y="3653282"/>
              <a:ext cx="123286" cy="110801"/>
            </a:xfrm>
            <a:custGeom>
              <a:avLst/>
              <a:gdLst/>
              <a:ahLst/>
              <a:cxnLst/>
              <a:rect l="l" t="t" r="r" b="b"/>
              <a:pathLst>
                <a:path w="5609" h="5041" extrusionOk="0">
                  <a:moveTo>
                    <a:pt x="3728" y="0"/>
                  </a:moveTo>
                  <a:cubicBezTo>
                    <a:pt x="3728" y="0"/>
                    <a:pt x="2485" y="1455"/>
                    <a:pt x="1" y="2059"/>
                  </a:cubicBezTo>
                  <a:cubicBezTo>
                    <a:pt x="1" y="2059"/>
                    <a:pt x="1279" y="2023"/>
                    <a:pt x="2130" y="1810"/>
                  </a:cubicBezTo>
                  <a:cubicBezTo>
                    <a:pt x="2247" y="1786"/>
                    <a:pt x="2351" y="1775"/>
                    <a:pt x="2443" y="1775"/>
                  </a:cubicBezTo>
                  <a:cubicBezTo>
                    <a:pt x="3023" y="1775"/>
                    <a:pt x="3093" y="2214"/>
                    <a:pt x="2450" y="2520"/>
                  </a:cubicBezTo>
                  <a:cubicBezTo>
                    <a:pt x="3098" y="2798"/>
                    <a:pt x="3022" y="3264"/>
                    <a:pt x="2430" y="3264"/>
                  </a:cubicBezTo>
                  <a:cubicBezTo>
                    <a:pt x="2342" y="3264"/>
                    <a:pt x="2242" y="3253"/>
                    <a:pt x="2130" y="3230"/>
                  </a:cubicBezTo>
                  <a:cubicBezTo>
                    <a:pt x="1279" y="3017"/>
                    <a:pt x="1" y="2982"/>
                    <a:pt x="1" y="2982"/>
                  </a:cubicBezTo>
                  <a:lnTo>
                    <a:pt x="1" y="2982"/>
                  </a:lnTo>
                  <a:cubicBezTo>
                    <a:pt x="2485" y="3585"/>
                    <a:pt x="3728" y="5040"/>
                    <a:pt x="3728" y="5040"/>
                  </a:cubicBezTo>
                  <a:cubicBezTo>
                    <a:pt x="3976" y="4401"/>
                    <a:pt x="4083" y="3478"/>
                    <a:pt x="3728" y="3230"/>
                  </a:cubicBezTo>
                  <a:lnTo>
                    <a:pt x="3728" y="3230"/>
                  </a:lnTo>
                  <a:cubicBezTo>
                    <a:pt x="3760" y="3239"/>
                    <a:pt x="3800" y="3243"/>
                    <a:pt x="3846" y="3243"/>
                  </a:cubicBezTo>
                  <a:cubicBezTo>
                    <a:pt x="4342" y="3243"/>
                    <a:pt x="5511" y="2748"/>
                    <a:pt x="5609" y="2520"/>
                  </a:cubicBezTo>
                  <a:cubicBezTo>
                    <a:pt x="5513" y="2297"/>
                    <a:pt x="4390" y="1789"/>
                    <a:pt x="3878" y="1789"/>
                  </a:cubicBezTo>
                  <a:cubicBezTo>
                    <a:pt x="3819" y="1789"/>
                    <a:pt x="3768" y="1796"/>
                    <a:pt x="3728" y="1810"/>
                  </a:cubicBezTo>
                  <a:cubicBezTo>
                    <a:pt x="4083" y="1526"/>
                    <a:pt x="3976" y="603"/>
                    <a:pt x="3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5458427" y="3692274"/>
              <a:ext cx="21870" cy="32003"/>
            </a:xfrm>
            <a:custGeom>
              <a:avLst/>
              <a:gdLst/>
              <a:ahLst/>
              <a:cxnLst/>
              <a:rect l="l" t="t" r="r" b="b"/>
              <a:pathLst>
                <a:path w="995" h="1456" extrusionOk="0">
                  <a:moveTo>
                    <a:pt x="497" y="1"/>
                  </a:moveTo>
                  <a:cubicBezTo>
                    <a:pt x="213" y="1"/>
                    <a:pt x="0" y="356"/>
                    <a:pt x="0" y="746"/>
                  </a:cubicBezTo>
                  <a:cubicBezTo>
                    <a:pt x="0" y="1137"/>
                    <a:pt x="213" y="1456"/>
                    <a:pt x="497" y="1456"/>
                  </a:cubicBezTo>
                  <a:cubicBezTo>
                    <a:pt x="781" y="1456"/>
                    <a:pt x="994" y="1137"/>
                    <a:pt x="994" y="746"/>
                  </a:cubicBezTo>
                  <a:cubicBezTo>
                    <a:pt x="994" y="356"/>
                    <a:pt x="781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5265728" y="3680581"/>
              <a:ext cx="56181" cy="56181"/>
            </a:xfrm>
            <a:custGeom>
              <a:avLst/>
              <a:gdLst/>
              <a:ahLst/>
              <a:cxnLst/>
              <a:rect l="l" t="t" r="r" b="b"/>
              <a:pathLst>
                <a:path w="2556" h="2556" extrusionOk="0">
                  <a:moveTo>
                    <a:pt x="1278" y="0"/>
                  </a:moveTo>
                  <a:cubicBezTo>
                    <a:pt x="1101" y="604"/>
                    <a:pt x="639" y="1101"/>
                    <a:pt x="1" y="1278"/>
                  </a:cubicBezTo>
                  <a:cubicBezTo>
                    <a:pt x="639" y="1456"/>
                    <a:pt x="1101" y="1952"/>
                    <a:pt x="1278" y="2556"/>
                  </a:cubicBezTo>
                  <a:cubicBezTo>
                    <a:pt x="1456" y="1952"/>
                    <a:pt x="1953" y="1456"/>
                    <a:pt x="2556" y="1278"/>
                  </a:cubicBezTo>
                  <a:cubicBezTo>
                    <a:pt x="1953" y="1101"/>
                    <a:pt x="1456" y="604"/>
                    <a:pt x="1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Google Shape;343;p15"/>
          <p:cNvGrpSpPr/>
          <p:nvPr/>
        </p:nvGrpSpPr>
        <p:grpSpPr>
          <a:xfrm>
            <a:off x="8517196" y="179269"/>
            <a:ext cx="509859" cy="509810"/>
            <a:chOff x="4966162" y="3380224"/>
            <a:chExt cx="656104" cy="656126"/>
          </a:xfrm>
        </p:grpSpPr>
        <p:sp>
          <p:nvSpPr>
            <p:cNvPr id="344" name="Google Shape;344;p15"/>
            <p:cNvSpPr/>
            <p:nvPr/>
          </p:nvSpPr>
          <p:spPr>
            <a:xfrm>
              <a:off x="5088635" y="3438735"/>
              <a:ext cx="199732" cy="237186"/>
            </a:xfrm>
            <a:custGeom>
              <a:avLst/>
              <a:gdLst/>
              <a:ahLst/>
              <a:cxnLst/>
              <a:rect l="l" t="t" r="r" b="b"/>
              <a:pathLst>
                <a:path w="9087" h="10791" extrusionOk="0">
                  <a:moveTo>
                    <a:pt x="1740" y="1"/>
                  </a:moveTo>
                  <a:lnTo>
                    <a:pt x="1740" y="1"/>
                  </a:lnTo>
                  <a:cubicBezTo>
                    <a:pt x="1" y="5183"/>
                    <a:pt x="7419" y="5254"/>
                    <a:pt x="8945" y="10790"/>
                  </a:cubicBezTo>
                  <a:cubicBezTo>
                    <a:pt x="9087" y="7099"/>
                    <a:pt x="7809" y="746"/>
                    <a:pt x="1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5300061" y="3438735"/>
              <a:ext cx="198941" cy="237186"/>
            </a:xfrm>
            <a:custGeom>
              <a:avLst/>
              <a:gdLst/>
              <a:ahLst/>
              <a:cxnLst/>
              <a:rect l="l" t="t" r="r" b="b"/>
              <a:pathLst>
                <a:path w="9051" h="10791" extrusionOk="0">
                  <a:moveTo>
                    <a:pt x="7347" y="1"/>
                  </a:moveTo>
                  <a:lnTo>
                    <a:pt x="7347" y="1"/>
                  </a:lnTo>
                  <a:cubicBezTo>
                    <a:pt x="1242" y="746"/>
                    <a:pt x="0" y="7099"/>
                    <a:pt x="107" y="10790"/>
                  </a:cubicBezTo>
                  <a:cubicBezTo>
                    <a:pt x="1633" y="5254"/>
                    <a:pt x="9051" y="5183"/>
                    <a:pt x="7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5238429" y="3380224"/>
              <a:ext cx="110801" cy="123286"/>
            </a:xfrm>
            <a:custGeom>
              <a:avLst/>
              <a:gdLst/>
              <a:ahLst/>
              <a:cxnLst/>
              <a:rect l="l" t="t" r="r" b="b"/>
              <a:pathLst>
                <a:path w="5041" h="5609" extrusionOk="0">
                  <a:moveTo>
                    <a:pt x="2520" y="1"/>
                  </a:moveTo>
                  <a:cubicBezTo>
                    <a:pt x="2272" y="107"/>
                    <a:pt x="1704" y="1491"/>
                    <a:pt x="1810" y="1882"/>
                  </a:cubicBezTo>
                  <a:cubicBezTo>
                    <a:pt x="1697" y="1720"/>
                    <a:pt x="1443" y="1654"/>
                    <a:pt x="1139" y="1654"/>
                  </a:cubicBezTo>
                  <a:cubicBezTo>
                    <a:pt x="778" y="1654"/>
                    <a:pt x="347" y="1747"/>
                    <a:pt x="0" y="1882"/>
                  </a:cubicBezTo>
                  <a:cubicBezTo>
                    <a:pt x="0" y="1882"/>
                    <a:pt x="1491" y="3124"/>
                    <a:pt x="2059" y="5608"/>
                  </a:cubicBezTo>
                  <a:cubicBezTo>
                    <a:pt x="2059" y="5608"/>
                    <a:pt x="2023" y="4331"/>
                    <a:pt x="1810" y="3479"/>
                  </a:cubicBezTo>
                  <a:cubicBezTo>
                    <a:pt x="1708" y="2989"/>
                    <a:pt x="1853" y="2711"/>
                    <a:pt x="2055" y="2711"/>
                  </a:cubicBezTo>
                  <a:cubicBezTo>
                    <a:pt x="2204" y="2711"/>
                    <a:pt x="2384" y="2863"/>
                    <a:pt x="2520" y="3195"/>
                  </a:cubicBezTo>
                  <a:cubicBezTo>
                    <a:pt x="2671" y="2863"/>
                    <a:pt x="2861" y="2711"/>
                    <a:pt x="3012" y="2711"/>
                  </a:cubicBezTo>
                  <a:cubicBezTo>
                    <a:pt x="3217" y="2711"/>
                    <a:pt x="3353" y="2989"/>
                    <a:pt x="3230" y="3479"/>
                  </a:cubicBezTo>
                  <a:cubicBezTo>
                    <a:pt x="3017" y="4331"/>
                    <a:pt x="2982" y="5608"/>
                    <a:pt x="2982" y="5608"/>
                  </a:cubicBezTo>
                  <a:cubicBezTo>
                    <a:pt x="3585" y="3124"/>
                    <a:pt x="5040" y="1882"/>
                    <a:pt x="5040" y="1882"/>
                  </a:cubicBezTo>
                  <a:cubicBezTo>
                    <a:pt x="4713" y="1747"/>
                    <a:pt x="4291" y="1654"/>
                    <a:pt x="3934" y="1654"/>
                  </a:cubicBezTo>
                  <a:cubicBezTo>
                    <a:pt x="3633" y="1654"/>
                    <a:pt x="3379" y="1720"/>
                    <a:pt x="3266" y="1882"/>
                  </a:cubicBezTo>
                  <a:cubicBezTo>
                    <a:pt x="3372" y="1491"/>
                    <a:pt x="2769" y="107"/>
                    <a:pt x="2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5278213" y="3522215"/>
              <a:ext cx="32003" cy="21870"/>
            </a:xfrm>
            <a:custGeom>
              <a:avLst/>
              <a:gdLst/>
              <a:ahLst/>
              <a:cxnLst/>
              <a:rect l="l" t="t" r="r" b="b"/>
              <a:pathLst>
                <a:path w="1456" h="995" extrusionOk="0">
                  <a:moveTo>
                    <a:pt x="710" y="0"/>
                  </a:moveTo>
                  <a:cubicBezTo>
                    <a:pt x="320" y="0"/>
                    <a:pt x="0" y="213"/>
                    <a:pt x="0" y="497"/>
                  </a:cubicBezTo>
                  <a:cubicBezTo>
                    <a:pt x="0" y="781"/>
                    <a:pt x="320" y="994"/>
                    <a:pt x="710" y="994"/>
                  </a:cubicBezTo>
                  <a:cubicBezTo>
                    <a:pt x="1101" y="994"/>
                    <a:pt x="1456" y="781"/>
                    <a:pt x="1456" y="497"/>
                  </a:cubicBezTo>
                  <a:cubicBezTo>
                    <a:pt x="1456" y="213"/>
                    <a:pt x="1101" y="0"/>
                    <a:pt x="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5024673" y="3717024"/>
              <a:ext cx="237186" cy="164366"/>
            </a:xfrm>
            <a:custGeom>
              <a:avLst/>
              <a:gdLst/>
              <a:ahLst/>
              <a:cxnLst/>
              <a:rect l="l" t="t" r="r" b="b"/>
              <a:pathLst>
                <a:path w="10791" h="7478" extrusionOk="0">
                  <a:moveTo>
                    <a:pt x="10244" y="0"/>
                  </a:moveTo>
                  <a:cubicBezTo>
                    <a:pt x="6474" y="0"/>
                    <a:pt x="677" y="1434"/>
                    <a:pt x="0" y="7216"/>
                  </a:cubicBezTo>
                  <a:cubicBezTo>
                    <a:pt x="535" y="7396"/>
                    <a:pt x="1014" y="7478"/>
                    <a:pt x="1451" y="7478"/>
                  </a:cubicBezTo>
                  <a:cubicBezTo>
                    <a:pt x="5221" y="7478"/>
                    <a:pt x="5796" y="1378"/>
                    <a:pt x="10790" y="11"/>
                  </a:cubicBezTo>
                  <a:cubicBezTo>
                    <a:pt x="10614" y="4"/>
                    <a:pt x="10431" y="0"/>
                    <a:pt x="10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5024673" y="3535381"/>
              <a:ext cx="237186" cy="164850"/>
            </a:xfrm>
            <a:custGeom>
              <a:avLst/>
              <a:gdLst/>
              <a:ahLst/>
              <a:cxnLst/>
              <a:rect l="l" t="t" r="r" b="b"/>
              <a:pathLst>
                <a:path w="10791" h="7500" extrusionOk="0">
                  <a:moveTo>
                    <a:pt x="1427" y="1"/>
                  </a:moveTo>
                  <a:cubicBezTo>
                    <a:pt x="997" y="1"/>
                    <a:pt x="525" y="79"/>
                    <a:pt x="0" y="253"/>
                  </a:cubicBezTo>
                  <a:cubicBezTo>
                    <a:pt x="683" y="6128"/>
                    <a:pt x="6593" y="7500"/>
                    <a:pt x="10359" y="7500"/>
                  </a:cubicBezTo>
                  <a:cubicBezTo>
                    <a:pt x="10506" y="7500"/>
                    <a:pt x="10650" y="7498"/>
                    <a:pt x="10790" y="7494"/>
                  </a:cubicBezTo>
                  <a:cubicBezTo>
                    <a:pt x="5786" y="6123"/>
                    <a:pt x="5218" y="1"/>
                    <a:pt x="1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4966162" y="3653282"/>
              <a:ext cx="122495" cy="110801"/>
            </a:xfrm>
            <a:custGeom>
              <a:avLst/>
              <a:gdLst/>
              <a:ahLst/>
              <a:cxnLst/>
              <a:rect l="l" t="t" r="r" b="b"/>
              <a:pathLst>
                <a:path w="5573" h="5041" extrusionOk="0">
                  <a:moveTo>
                    <a:pt x="1846" y="0"/>
                  </a:moveTo>
                  <a:cubicBezTo>
                    <a:pt x="1633" y="603"/>
                    <a:pt x="1526" y="1526"/>
                    <a:pt x="1846" y="1775"/>
                  </a:cubicBezTo>
                  <a:cubicBezTo>
                    <a:pt x="1815" y="1766"/>
                    <a:pt x="1777" y="1762"/>
                    <a:pt x="1735" y="1762"/>
                  </a:cubicBezTo>
                  <a:cubicBezTo>
                    <a:pt x="1243" y="1762"/>
                    <a:pt x="66" y="2291"/>
                    <a:pt x="0" y="2520"/>
                  </a:cubicBezTo>
                  <a:cubicBezTo>
                    <a:pt x="65" y="2748"/>
                    <a:pt x="1232" y="3243"/>
                    <a:pt x="1728" y="3243"/>
                  </a:cubicBezTo>
                  <a:cubicBezTo>
                    <a:pt x="1773" y="3243"/>
                    <a:pt x="1813" y="3239"/>
                    <a:pt x="1846" y="3230"/>
                  </a:cubicBezTo>
                  <a:lnTo>
                    <a:pt x="1846" y="3230"/>
                  </a:lnTo>
                  <a:cubicBezTo>
                    <a:pt x="1526" y="3478"/>
                    <a:pt x="1633" y="4401"/>
                    <a:pt x="1846" y="5040"/>
                  </a:cubicBezTo>
                  <a:cubicBezTo>
                    <a:pt x="1846" y="5040"/>
                    <a:pt x="3088" y="3549"/>
                    <a:pt x="5573" y="2982"/>
                  </a:cubicBezTo>
                  <a:lnTo>
                    <a:pt x="5573" y="2982"/>
                  </a:lnTo>
                  <a:cubicBezTo>
                    <a:pt x="5572" y="2982"/>
                    <a:pt x="4295" y="3017"/>
                    <a:pt x="3443" y="3230"/>
                  </a:cubicBezTo>
                  <a:cubicBezTo>
                    <a:pt x="3332" y="3253"/>
                    <a:pt x="3232" y="3264"/>
                    <a:pt x="3145" y="3264"/>
                  </a:cubicBezTo>
                  <a:cubicBezTo>
                    <a:pt x="2561" y="3264"/>
                    <a:pt x="2511" y="2798"/>
                    <a:pt x="3159" y="2520"/>
                  </a:cubicBezTo>
                  <a:cubicBezTo>
                    <a:pt x="2526" y="2219"/>
                    <a:pt x="2559" y="1764"/>
                    <a:pt x="3105" y="1764"/>
                  </a:cubicBezTo>
                  <a:cubicBezTo>
                    <a:pt x="3201" y="1764"/>
                    <a:pt x="3315" y="1778"/>
                    <a:pt x="3443" y="1810"/>
                  </a:cubicBezTo>
                  <a:cubicBezTo>
                    <a:pt x="4330" y="2023"/>
                    <a:pt x="5573" y="2059"/>
                    <a:pt x="5573" y="2059"/>
                  </a:cubicBezTo>
                  <a:cubicBezTo>
                    <a:pt x="3088" y="1455"/>
                    <a:pt x="1846" y="0"/>
                    <a:pt x="1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5107362" y="3692274"/>
              <a:ext cx="21870" cy="32003"/>
            </a:xfrm>
            <a:custGeom>
              <a:avLst/>
              <a:gdLst/>
              <a:ahLst/>
              <a:cxnLst/>
              <a:rect l="l" t="t" r="r" b="b"/>
              <a:pathLst>
                <a:path w="995" h="1456" extrusionOk="0">
                  <a:moveTo>
                    <a:pt x="497" y="1"/>
                  </a:moveTo>
                  <a:cubicBezTo>
                    <a:pt x="249" y="1"/>
                    <a:pt x="0" y="320"/>
                    <a:pt x="0" y="746"/>
                  </a:cubicBezTo>
                  <a:cubicBezTo>
                    <a:pt x="0" y="1137"/>
                    <a:pt x="249" y="1456"/>
                    <a:pt x="497" y="1456"/>
                  </a:cubicBezTo>
                  <a:cubicBezTo>
                    <a:pt x="781" y="1456"/>
                    <a:pt x="994" y="1137"/>
                    <a:pt x="994" y="746"/>
                  </a:cubicBezTo>
                  <a:cubicBezTo>
                    <a:pt x="994" y="320"/>
                    <a:pt x="781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5300061" y="3740652"/>
              <a:ext cx="198941" cy="237186"/>
            </a:xfrm>
            <a:custGeom>
              <a:avLst/>
              <a:gdLst/>
              <a:ahLst/>
              <a:cxnLst/>
              <a:rect l="l" t="t" r="r" b="b"/>
              <a:pathLst>
                <a:path w="9051" h="10791" extrusionOk="0">
                  <a:moveTo>
                    <a:pt x="107" y="0"/>
                  </a:moveTo>
                  <a:cubicBezTo>
                    <a:pt x="0" y="3727"/>
                    <a:pt x="1242" y="10080"/>
                    <a:pt x="7347" y="10790"/>
                  </a:cubicBezTo>
                  <a:cubicBezTo>
                    <a:pt x="9051" y="5644"/>
                    <a:pt x="1633" y="5573"/>
                    <a:pt x="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5088635" y="3740652"/>
              <a:ext cx="199732" cy="237186"/>
            </a:xfrm>
            <a:custGeom>
              <a:avLst/>
              <a:gdLst/>
              <a:ahLst/>
              <a:cxnLst/>
              <a:rect l="l" t="t" r="r" b="b"/>
              <a:pathLst>
                <a:path w="9087" h="10791" extrusionOk="0">
                  <a:moveTo>
                    <a:pt x="8945" y="0"/>
                  </a:moveTo>
                  <a:cubicBezTo>
                    <a:pt x="7419" y="5573"/>
                    <a:pt x="1" y="5644"/>
                    <a:pt x="1740" y="10790"/>
                  </a:cubicBezTo>
                  <a:cubicBezTo>
                    <a:pt x="7809" y="10080"/>
                    <a:pt x="9087" y="3727"/>
                    <a:pt x="89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5238429" y="3913833"/>
              <a:ext cx="110801" cy="122517"/>
            </a:xfrm>
            <a:custGeom>
              <a:avLst/>
              <a:gdLst/>
              <a:ahLst/>
              <a:cxnLst/>
              <a:rect l="l" t="t" r="r" b="b"/>
              <a:pathLst>
                <a:path w="5041" h="5574" extrusionOk="0">
                  <a:moveTo>
                    <a:pt x="2059" y="1"/>
                  </a:moveTo>
                  <a:lnTo>
                    <a:pt x="2059" y="1"/>
                  </a:lnTo>
                  <a:cubicBezTo>
                    <a:pt x="1455" y="2485"/>
                    <a:pt x="0" y="3727"/>
                    <a:pt x="0" y="3727"/>
                  </a:cubicBezTo>
                  <a:cubicBezTo>
                    <a:pt x="351" y="3844"/>
                    <a:pt x="787" y="3929"/>
                    <a:pt x="1150" y="3929"/>
                  </a:cubicBezTo>
                  <a:cubicBezTo>
                    <a:pt x="1449" y="3929"/>
                    <a:pt x="1698" y="3872"/>
                    <a:pt x="1810" y="3727"/>
                  </a:cubicBezTo>
                  <a:lnTo>
                    <a:pt x="1810" y="3727"/>
                  </a:lnTo>
                  <a:cubicBezTo>
                    <a:pt x="1704" y="4118"/>
                    <a:pt x="2272" y="5502"/>
                    <a:pt x="2520" y="5573"/>
                  </a:cubicBezTo>
                  <a:cubicBezTo>
                    <a:pt x="2769" y="5502"/>
                    <a:pt x="3372" y="4118"/>
                    <a:pt x="3230" y="3727"/>
                  </a:cubicBezTo>
                  <a:lnTo>
                    <a:pt x="3230" y="3727"/>
                  </a:lnTo>
                  <a:cubicBezTo>
                    <a:pt x="3358" y="3872"/>
                    <a:pt x="3617" y="3929"/>
                    <a:pt x="3917" y="3929"/>
                  </a:cubicBezTo>
                  <a:cubicBezTo>
                    <a:pt x="4282" y="3929"/>
                    <a:pt x="4709" y="3844"/>
                    <a:pt x="5040" y="3727"/>
                  </a:cubicBezTo>
                  <a:cubicBezTo>
                    <a:pt x="5040" y="3727"/>
                    <a:pt x="3585" y="2485"/>
                    <a:pt x="2982" y="1"/>
                  </a:cubicBezTo>
                  <a:lnTo>
                    <a:pt x="2982" y="1"/>
                  </a:lnTo>
                  <a:cubicBezTo>
                    <a:pt x="2982" y="1"/>
                    <a:pt x="3017" y="1279"/>
                    <a:pt x="3230" y="2130"/>
                  </a:cubicBezTo>
                  <a:cubicBezTo>
                    <a:pt x="3332" y="2617"/>
                    <a:pt x="3201" y="2884"/>
                    <a:pt x="3005" y="2884"/>
                  </a:cubicBezTo>
                  <a:cubicBezTo>
                    <a:pt x="2857" y="2884"/>
                    <a:pt x="2672" y="2734"/>
                    <a:pt x="2520" y="2414"/>
                  </a:cubicBezTo>
                  <a:cubicBezTo>
                    <a:pt x="2368" y="2734"/>
                    <a:pt x="2183" y="2884"/>
                    <a:pt x="2036" y="2884"/>
                  </a:cubicBezTo>
                  <a:cubicBezTo>
                    <a:pt x="1839" y="2884"/>
                    <a:pt x="1709" y="2617"/>
                    <a:pt x="1810" y="2130"/>
                  </a:cubicBezTo>
                  <a:cubicBezTo>
                    <a:pt x="2023" y="1279"/>
                    <a:pt x="2059" y="1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5278213" y="3873280"/>
              <a:ext cx="32003" cy="21848"/>
            </a:xfrm>
            <a:custGeom>
              <a:avLst/>
              <a:gdLst/>
              <a:ahLst/>
              <a:cxnLst/>
              <a:rect l="l" t="t" r="r" b="b"/>
              <a:pathLst>
                <a:path w="1456" h="994" extrusionOk="0">
                  <a:moveTo>
                    <a:pt x="710" y="0"/>
                  </a:moveTo>
                  <a:cubicBezTo>
                    <a:pt x="320" y="0"/>
                    <a:pt x="0" y="213"/>
                    <a:pt x="0" y="497"/>
                  </a:cubicBezTo>
                  <a:cubicBezTo>
                    <a:pt x="0" y="745"/>
                    <a:pt x="320" y="994"/>
                    <a:pt x="710" y="994"/>
                  </a:cubicBezTo>
                  <a:cubicBezTo>
                    <a:pt x="1101" y="994"/>
                    <a:pt x="1456" y="745"/>
                    <a:pt x="1456" y="497"/>
                  </a:cubicBezTo>
                  <a:cubicBezTo>
                    <a:pt x="1456" y="213"/>
                    <a:pt x="1101" y="0"/>
                    <a:pt x="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5326569" y="3535381"/>
              <a:ext cx="237186" cy="164850"/>
            </a:xfrm>
            <a:custGeom>
              <a:avLst/>
              <a:gdLst/>
              <a:ahLst/>
              <a:cxnLst/>
              <a:rect l="l" t="t" r="r" b="b"/>
              <a:pathLst>
                <a:path w="10791" h="7500" extrusionOk="0">
                  <a:moveTo>
                    <a:pt x="9354" y="1"/>
                  </a:moveTo>
                  <a:cubicBezTo>
                    <a:pt x="5538" y="1"/>
                    <a:pt x="4973" y="6123"/>
                    <a:pt x="1" y="7494"/>
                  </a:cubicBezTo>
                  <a:cubicBezTo>
                    <a:pt x="140" y="7498"/>
                    <a:pt x="283" y="7500"/>
                    <a:pt x="429" y="7500"/>
                  </a:cubicBezTo>
                  <a:cubicBezTo>
                    <a:pt x="4162" y="7500"/>
                    <a:pt x="10073" y="6128"/>
                    <a:pt x="10791" y="253"/>
                  </a:cubicBezTo>
                  <a:cubicBezTo>
                    <a:pt x="10263" y="79"/>
                    <a:pt x="9787" y="1"/>
                    <a:pt x="93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5326569" y="3717024"/>
              <a:ext cx="237186" cy="164366"/>
            </a:xfrm>
            <a:custGeom>
              <a:avLst/>
              <a:gdLst/>
              <a:ahLst/>
              <a:cxnLst/>
              <a:rect l="l" t="t" r="r" b="b"/>
              <a:pathLst>
                <a:path w="10791" h="7478" extrusionOk="0">
                  <a:moveTo>
                    <a:pt x="542" y="0"/>
                  </a:moveTo>
                  <a:cubicBezTo>
                    <a:pt x="356" y="0"/>
                    <a:pt x="176" y="4"/>
                    <a:pt x="1" y="11"/>
                  </a:cubicBezTo>
                  <a:cubicBezTo>
                    <a:pt x="4963" y="1378"/>
                    <a:pt x="5535" y="7478"/>
                    <a:pt x="9330" y="7478"/>
                  </a:cubicBezTo>
                  <a:cubicBezTo>
                    <a:pt x="9770" y="7478"/>
                    <a:pt x="10253" y="7396"/>
                    <a:pt x="10791" y="7216"/>
                  </a:cubicBezTo>
                  <a:cubicBezTo>
                    <a:pt x="10081" y="1434"/>
                    <a:pt x="4281" y="0"/>
                    <a:pt x="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5498980" y="3653282"/>
              <a:ext cx="123286" cy="110801"/>
            </a:xfrm>
            <a:custGeom>
              <a:avLst/>
              <a:gdLst/>
              <a:ahLst/>
              <a:cxnLst/>
              <a:rect l="l" t="t" r="r" b="b"/>
              <a:pathLst>
                <a:path w="5609" h="5041" extrusionOk="0">
                  <a:moveTo>
                    <a:pt x="3728" y="0"/>
                  </a:moveTo>
                  <a:cubicBezTo>
                    <a:pt x="3728" y="0"/>
                    <a:pt x="2485" y="1455"/>
                    <a:pt x="1" y="2059"/>
                  </a:cubicBezTo>
                  <a:cubicBezTo>
                    <a:pt x="1" y="2059"/>
                    <a:pt x="1279" y="2023"/>
                    <a:pt x="2130" y="1810"/>
                  </a:cubicBezTo>
                  <a:cubicBezTo>
                    <a:pt x="2247" y="1786"/>
                    <a:pt x="2351" y="1775"/>
                    <a:pt x="2443" y="1775"/>
                  </a:cubicBezTo>
                  <a:cubicBezTo>
                    <a:pt x="3023" y="1775"/>
                    <a:pt x="3093" y="2214"/>
                    <a:pt x="2450" y="2520"/>
                  </a:cubicBezTo>
                  <a:cubicBezTo>
                    <a:pt x="3098" y="2798"/>
                    <a:pt x="3022" y="3264"/>
                    <a:pt x="2430" y="3264"/>
                  </a:cubicBezTo>
                  <a:cubicBezTo>
                    <a:pt x="2342" y="3264"/>
                    <a:pt x="2242" y="3253"/>
                    <a:pt x="2130" y="3230"/>
                  </a:cubicBezTo>
                  <a:cubicBezTo>
                    <a:pt x="1279" y="3017"/>
                    <a:pt x="1" y="2982"/>
                    <a:pt x="1" y="2982"/>
                  </a:cubicBezTo>
                  <a:lnTo>
                    <a:pt x="1" y="2982"/>
                  </a:lnTo>
                  <a:cubicBezTo>
                    <a:pt x="2485" y="3585"/>
                    <a:pt x="3728" y="5040"/>
                    <a:pt x="3728" y="5040"/>
                  </a:cubicBezTo>
                  <a:cubicBezTo>
                    <a:pt x="3976" y="4401"/>
                    <a:pt x="4083" y="3478"/>
                    <a:pt x="3728" y="3230"/>
                  </a:cubicBezTo>
                  <a:lnTo>
                    <a:pt x="3728" y="3230"/>
                  </a:lnTo>
                  <a:cubicBezTo>
                    <a:pt x="3760" y="3239"/>
                    <a:pt x="3800" y="3243"/>
                    <a:pt x="3846" y="3243"/>
                  </a:cubicBezTo>
                  <a:cubicBezTo>
                    <a:pt x="4342" y="3243"/>
                    <a:pt x="5511" y="2748"/>
                    <a:pt x="5609" y="2520"/>
                  </a:cubicBezTo>
                  <a:cubicBezTo>
                    <a:pt x="5513" y="2297"/>
                    <a:pt x="4390" y="1789"/>
                    <a:pt x="3878" y="1789"/>
                  </a:cubicBezTo>
                  <a:cubicBezTo>
                    <a:pt x="3819" y="1789"/>
                    <a:pt x="3768" y="1796"/>
                    <a:pt x="3728" y="1810"/>
                  </a:cubicBezTo>
                  <a:cubicBezTo>
                    <a:pt x="4083" y="1526"/>
                    <a:pt x="3976" y="603"/>
                    <a:pt x="3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5458427" y="3692274"/>
              <a:ext cx="21870" cy="32003"/>
            </a:xfrm>
            <a:custGeom>
              <a:avLst/>
              <a:gdLst/>
              <a:ahLst/>
              <a:cxnLst/>
              <a:rect l="l" t="t" r="r" b="b"/>
              <a:pathLst>
                <a:path w="995" h="1456" extrusionOk="0">
                  <a:moveTo>
                    <a:pt x="497" y="1"/>
                  </a:moveTo>
                  <a:cubicBezTo>
                    <a:pt x="213" y="1"/>
                    <a:pt x="0" y="356"/>
                    <a:pt x="0" y="746"/>
                  </a:cubicBezTo>
                  <a:cubicBezTo>
                    <a:pt x="0" y="1137"/>
                    <a:pt x="213" y="1456"/>
                    <a:pt x="497" y="1456"/>
                  </a:cubicBezTo>
                  <a:cubicBezTo>
                    <a:pt x="781" y="1456"/>
                    <a:pt x="994" y="1137"/>
                    <a:pt x="994" y="746"/>
                  </a:cubicBezTo>
                  <a:cubicBezTo>
                    <a:pt x="994" y="356"/>
                    <a:pt x="781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5265728" y="3680581"/>
              <a:ext cx="56181" cy="56181"/>
            </a:xfrm>
            <a:custGeom>
              <a:avLst/>
              <a:gdLst/>
              <a:ahLst/>
              <a:cxnLst/>
              <a:rect l="l" t="t" r="r" b="b"/>
              <a:pathLst>
                <a:path w="2556" h="2556" extrusionOk="0">
                  <a:moveTo>
                    <a:pt x="1278" y="0"/>
                  </a:moveTo>
                  <a:cubicBezTo>
                    <a:pt x="1101" y="604"/>
                    <a:pt x="639" y="1101"/>
                    <a:pt x="1" y="1278"/>
                  </a:cubicBezTo>
                  <a:cubicBezTo>
                    <a:pt x="639" y="1456"/>
                    <a:pt x="1101" y="1952"/>
                    <a:pt x="1278" y="2556"/>
                  </a:cubicBezTo>
                  <a:cubicBezTo>
                    <a:pt x="1456" y="1952"/>
                    <a:pt x="1953" y="1456"/>
                    <a:pt x="2556" y="1278"/>
                  </a:cubicBezTo>
                  <a:cubicBezTo>
                    <a:pt x="1953" y="1101"/>
                    <a:pt x="1456" y="604"/>
                    <a:pt x="1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1" name="Google Shape;361;p15"/>
          <p:cNvSpPr/>
          <p:nvPr/>
        </p:nvSpPr>
        <p:spPr>
          <a:xfrm>
            <a:off x="3675231" y="4753834"/>
            <a:ext cx="1793546" cy="126385"/>
          </a:xfrm>
          <a:custGeom>
            <a:avLst/>
            <a:gdLst/>
            <a:ahLst/>
            <a:cxnLst/>
            <a:rect l="l" t="t" r="r" b="b"/>
            <a:pathLst>
              <a:path w="81599" h="5750" extrusionOk="0">
                <a:moveTo>
                  <a:pt x="2130" y="0"/>
                </a:moveTo>
                <a:cubicBezTo>
                  <a:pt x="1704" y="923"/>
                  <a:pt x="1704" y="1491"/>
                  <a:pt x="2130" y="2059"/>
                </a:cubicBezTo>
                <a:cubicBezTo>
                  <a:pt x="2054" y="2044"/>
                  <a:pt x="1976" y="2037"/>
                  <a:pt x="1898" y="2037"/>
                </a:cubicBezTo>
                <a:cubicBezTo>
                  <a:pt x="1017" y="2037"/>
                  <a:pt x="0" y="2875"/>
                  <a:pt x="0" y="2875"/>
                </a:cubicBezTo>
                <a:cubicBezTo>
                  <a:pt x="0" y="2875"/>
                  <a:pt x="1017" y="3713"/>
                  <a:pt x="1898" y="3713"/>
                </a:cubicBezTo>
                <a:cubicBezTo>
                  <a:pt x="1976" y="3713"/>
                  <a:pt x="2054" y="3706"/>
                  <a:pt x="2130" y="3691"/>
                </a:cubicBezTo>
                <a:lnTo>
                  <a:pt x="2130" y="3691"/>
                </a:lnTo>
                <a:cubicBezTo>
                  <a:pt x="1704" y="4259"/>
                  <a:pt x="1704" y="4827"/>
                  <a:pt x="2130" y="5750"/>
                </a:cubicBezTo>
                <a:cubicBezTo>
                  <a:pt x="2840" y="4259"/>
                  <a:pt x="5076" y="3443"/>
                  <a:pt x="6389" y="3088"/>
                </a:cubicBezTo>
                <a:lnTo>
                  <a:pt x="8057" y="3088"/>
                </a:lnTo>
                <a:cubicBezTo>
                  <a:pt x="8199" y="3478"/>
                  <a:pt x="8731" y="3762"/>
                  <a:pt x="9370" y="3762"/>
                </a:cubicBezTo>
                <a:cubicBezTo>
                  <a:pt x="10009" y="3762"/>
                  <a:pt x="10541" y="3478"/>
                  <a:pt x="10683" y="3088"/>
                </a:cubicBezTo>
                <a:lnTo>
                  <a:pt x="37800" y="3088"/>
                </a:lnTo>
                <a:cubicBezTo>
                  <a:pt x="39149" y="3088"/>
                  <a:pt x="40355" y="4188"/>
                  <a:pt x="40817" y="5147"/>
                </a:cubicBezTo>
                <a:cubicBezTo>
                  <a:pt x="41243" y="4153"/>
                  <a:pt x="42450" y="3088"/>
                  <a:pt x="43834" y="3088"/>
                </a:cubicBezTo>
                <a:lnTo>
                  <a:pt x="70915" y="3088"/>
                </a:lnTo>
                <a:cubicBezTo>
                  <a:pt x="71092" y="3478"/>
                  <a:pt x="71625" y="3762"/>
                  <a:pt x="72263" y="3762"/>
                </a:cubicBezTo>
                <a:cubicBezTo>
                  <a:pt x="72867" y="3762"/>
                  <a:pt x="73399" y="3478"/>
                  <a:pt x="73577" y="3088"/>
                </a:cubicBezTo>
                <a:lnTo>
                  <a:pt x="75245" y="3088"/>
                </a:lnTo>
                <a:cubicBezTo>
                  <a:pt x="76523" y="3443"/>
                  <a:pt x="78794" y="4259"/>
                  <a:pt x="79504" y="5750"/>
                </a:cubicBezTo>
                <a:cubicBezTo>
                  <a:pt x="79894" y="4827"/>
                  <a:pt x="79894" y="4259"/>
                  <a:pt x="79504" y="3691"/>
                </a:cubicBezTo>
                <a:lnTo>
                  <a:pt x="79504" y="3691"/>
                </a:lnTo>
                <a:cubicBezTo>
                  <a:pt x="79577" y="3706"/>
                  <a:pt x="79652" y="3713"/>
                  <a:pt x="79728" y="3713"/>
                </a:cubicBezTo>
                <a:cubicBezTo>
                  <a:pt x="80581" y="3713"/>
                  <a:pt x="81598" y="2875"/>
                  <a:pt x="81598" y="2875"/>
                </a:cubicBezTo>
                <a:cubicBezTo>
                  <a:pt x="81598" y="2875"/>
                  <a:pt x="80581" y="2037"/>
                  <a:pt x="79728" y="2037"/>
                </a:cubicBezTo>
                <a:cubicBezTo>
                  <a:pt x="79652" y="2037"/>
                  <a:pt x="79577" y="2044"/>
                  <a:pt x="79504" y="2059"/>
                </a:cubicBezTo>
                <a:cubicBezTo>
                  <a:pt x="79894" y="1491"/>
                  <a:pt x="79894" y="923"/>
                  <a:pt x="79504" y="0"/>
                </a:cubicBezTo>
                <a:cubicBezTo>
                  <a:pt x="78759" y="1491"/>
                  <a:pt x="76523" y="2307"/>
                  <a:pt x="75245" y="2662"/>
                </a:cubicBezTo>
                <a:lnTo>
                  <a:pt x="73577" y="2662"/>
                </a:lnTo>
                <a:cubicBezTo>
                  <a:pt x="73399" y="2272"/>
                  <a:pt x="72867" y="1988"/>
                  <a:pt x="72263" y="1988"/>
                </a:cubicBezTo>
                <a:cubicBezTo>
                  <a:pt x="71625" y="1988"/>
                  <a:pt x="71092" y="2272"/>
                  <a:pt x="70915" y="2662"/>
                </a:cubicBezTo>
                <a:lnTo>
                  <a:pt x="43834" y="2662"/>
                </a:lnTo>
                <a:cubicBezTo>
                  <a:pt x="42272" y="2662"/>
                  <a:pt x="41243" y="1597"/>
                  <a:pt x="40817" y="603"/>
                </a:cubicBezTo>
                <a:cubicBezTo>
                  <a:pt x="40355" y="1597"/>
                  <a:pt x="39326" y="2662"/>
                  <a:pt x="37800" y="2662"/>
                </a:cubicBezTo>
                <a:lnTo>
                  <a:pt x="10683" y="2662"/>
                </a:lnTo>
                <a:cubicBezTo>
                  <a:pt x="10541" y="2272"/>
                  <a:pt x="10009" y="1988"/>
                  <a:pt x="9370" y="1988"/>
                </a:cubicBezTo>
                <a:cubicBezTo>
                  <a:pt x="8731" y="1988"/>
                  <a:pt x="8199" y="2272"/>
                  <a:pt x="8057" y="2662"/>
                </a:cubicBezTo>
                <a:lnTo>
                  <a:pt x="6389" y="2662"/>
                </a:lnTo>
                <a:cubicBezTo>
                  <a:pt x="5076" y="2307"/>
                  <a:pt x="2840" y="1491"/>
                  <a:pt x="21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5"/>
          <p:cNvSpPr/>
          <p:nvPr/>
        </p:nvSpPr>
        <p:spPr>
          <a:xfrm>
            <a:off x="3675231" y="266772"/>
            <a:ext cx="1793546" cy="126385"/>
          </a:xfrm>
          <a:custGeom>
            <a:avLst/>
            <a:gdLst/>
            <a:ahLst/>
            <a:cxnLst/>
            <a:rect l="l" t="t" r="r" b="b"/>
            <a:pathLst>
              <a:path w="81599" h="5750" extrusionOk="0">
                <a:moveTo>
                  <a:pt x="2130" y="0"/>
                </a:moveTo>
                <a:cubicBezTo>
                  <a:pt x="1704" y="923"/>
                  <a:pt x="1704" y="1491"/>
                  <a:pt x="2130" y="2059"/>
                </a:cubicBezTo>
                <a:cubicBezTo>
                  <a:pt x="2054" y="2044"/>
                  <a:pt x="1976" y="2037"/>
                  <a:pt x="1898" y="2037"/>
                </a:cubicBezTo>
                <a:cubicBezTo>
                  <a:pt x="1017" y="2037"/>
                  <a:pt x="0" y="2875"/>
                  <a:pt x="0" y="2875"/>
                </a:cubicBezTo>
                <a:cubicBezTo>
                  <a:pt x="0" y="2875"/>
                  <a:pt x="1017" y="3713"/>
                  <a:pt x="1898" y="3713"/>
                </a:cubicBezTo>
                <a:cubicBezTo>
                  <a:pt x="1976" y="3713"/>
                  <a:pt x="2054" y="3706"/>
                  <a:pt x="2130" y="3691"/>
                </a:cubicBezTo>
                <a:lnTo>
                  <a:pt x="2130" y="3691"/>
                </a:lnTo>
                <a:cubicBezTo>
                  <a:pt x="1704" y="4259"/>
                  <a:pt x="1704" y="4827"/>
                  <a:pt x="2130" y="5750"/>
                </a:cubicBezTo>
                <a:cubicBezTo>
                  <a:pt x="2840" y="4259"/>
                  <a:pt x="5076" y="3443"/>
                  <a:pt x="6389" y="3088"/>
                </a:cubicBezTo>
                <a:lnTo>
                  <a:pt x="8057" y="3088"/>
                </a:lnTo>
                <a:cubicBezTo>
                  <a:pt x="8199" y="3478"/>
                  <a:pt x="8731" y="3762"/>
                  <a:pt x="9370" y="3762"/>
                </a:cubicBezTo>
                <a:cubicBezTo>
                  <a:pt x="10009" y="3762"/>
                  <a:pt x="10541" y="3478"/>
                  <a:pt x="10683" y="3088"/>
                </a:cubicBezTo>
                <a:lnTo>
                  <a:pt x="37800" y="3088"/>
                </a:lnTo>
                <a:cubicBezTo>
                  <a:pt x="39149" y="3088"/>
                  <a:pt x="40355" y="4188"/>
                  <a:pt x="40817" y="5147"/>
                </a:cubicBezTo>
                <a:cubicBezTo>
                  <a:pt x="41243" y="4153"/>
                  <a:pt x="42450" y="3088"/>
                  <a:pt x="43834" y="3088"/>
                </a:cubicBezTo>
                <a:lnTo>
                  <a:pt x="70915" y="3088"/>
                </a:lnTo>
                <a:cubicBezTo>
                  <a:pt x="71092" y="3478"/>
                  <a:pt x="71625" y="3762"/>
                  <a:pt x="72263" y="3762"/>
                </a:cubicBezTo>
                <a:cubicBezTo>
                  <a:pt x="72867" y="3762"/>
                  <a:pt x="73399" y="3478"/>
                  <a:pt x="73577" y="3088"/>
                </a:cubicBezTo>
                <a:lnTo>
                  <a:pt x="75245" y="3088"/>
                </a:lnTo>
                <a:cubicBezTo>
                  <a:pt x="76523" y="3443"/>
                  <a:pt x="78794" y="4259"/>
                  <a:pt x="79504" y="5750"/>
                </a:cubicBezTo>
                <a:cubicBezTo>
                  <a:pt x="79894" y="4827"/>
                  <a:pt x="79894" y="4259"/>
                  <a:pt x="79504" y="3691"/>
                </a:cubicBezTo>
                <a:lnTo>
                  <a:pt x="79504" y="3691"/>
                </a:lnTo>
                <a:cubicBezTo>
                  <a:pt x="79577" y="3706"/>
                  <a:pt x="79652" y="3713"/>
                  <a:pt x="79728" y="3713"/>
                </a:cubicBezTo>
                <a:cubicBezTo>
                  <a:pt x="80581" y="3713"/>
                  <a:pt x="81598" y="2875"/>
                  <a:pt x="81598" y="2875"/>
                </a:cubicBezTo>
                <a:cubicBezTo>
                  <a:pt x="81598" y="2875"/>
                  <a:pt x="80581" y="2037"/>
                  <a:pt x="79728" y="2037"/>
                </a:cubicBezTo>
                <a:cubicBezTo>
                  <a:pt x="79652" y="2037"/>
                  <a:pt x="79577" y="2044"/>
                  <a:pt x="79504" y="2059"/>
                </a:cubicBezTo>
                <a:cubicBezTo>
                  <a:pt x="79894" y="1491"/>
                  <a:pt x="79894" y="923"/>
                  <a:pt x="79504" y="0"/>
                </a:cubicBezTo>
                <a:cubicBezTo>
                  <a:pt x="78759" y="1491"/>
                  <a:pt x="76523" y="2307"/>
                  <a:pt x="75245" y="2662"/>
                </a:cubicBezTo>
                <a:lnTo>
                  <a:pt x="73577" y="2662"/>
                </a:lnTo>
                <a:cubicBezTo>
                  <a:pt x="73399" y="2272"/>
                  <a:pt x="72867" y="1988"/>
                  <a:pt x="72263" y="1988"/>
                </a:cubicBezTo>
                <a:cubicBezTo>
                  <a:pt x="71625" y="1988"/>
                  <a:pt x="71092" y="2272"/>
                  <a:pt x="70915" y="2662"/>
                </a:cubicBezTo>
                <a:lnTo>
                  <a:pt x="43834" y="2662"/>
                </a:lnTo>
                <a:cubicBezTo>
                  <a:pt x="42272" y="2662"/>
                  <a:pt x="41243" y="1597"/>
                  <a:pt x="40817" y="603"/>
                </a:cubicBezTo>
                <a:cubicBezTo>
                  <a:pt x="40355" y="1597"/>
                  <a:pt x="39326" y="2662"/>
                  <a:pt x="37800" y="2662"/>
                </a:cubicBezTo>
                <a:lnTo>
                  <a:pt x="10683" y="2662"/>
                </a:lnTo>
                <a:cubicBezTo>
                  <a:pt x="10541" y="2272"/>
                  <a:pt x="10009" y="1988"/>
                  <a:pt x="9370" y="1988"/>
                </a:cubicBezTo>
                <a:cubicBezTo>
                  <a:pt x="8731" y="1988"/>
                  <a:pt x="8199" y="2272"/>
                  <a:pt x="8057" y="2662"/>
                </a:cubicBezTo>
                <a:lnTo>
                  <a:pt x="6389" y="2662"/>
                </a:lnTo>
                <a:cubicBezTo>
                  <a:pt x="5076" y="2307"/>
                  <a:pt x="2840" y="1491"/>
                  <a:pt x="21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067200" y="-81650"/>
            <a:ext cx="1116600" cy="80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800" y="-65625"/>
            <a:ext cx="678082" cy="68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8883" flipH="1">
            <a:off x="-144960" y="4397021"/>
            <a:ext cx="976569" cy="93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15"/>
          <p:cNvPicPr preferRelativeResize="0"/>
          <p:nvPr/>
        </p:nvPicPr>
        <p:blipFill rotWithShape="1">
          <a:blip r:embed="rId6">
            <a:alphaModFix amt="52999"/>
          </a:blip>
          <a:srcRect/>
          <a:stretch/>
        </p:blipFill>
        <p:spPr>
          <a:xfrm rot="-7727139">
            <a:off x="760027" y="4485735"/>
            <a:ext cx="497121" cy="1068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444571" y="4268125"/>
            <a:ext cx="873709" cy="9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4864351">
            <a:off x="1825012" y="-220612"/>
            <a:ext cx="565300" cy="82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035064" flipH="1">
            <a:off x="6527902" y="188441"/>
            <a:ext cx="229545" cy="18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819450" y="4821330"/>
            <a:ext cx="625130" cy="581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16"/>
          <p:cNvPicPr preferRelativeResize="0"/>
          <p:nvPr/>
        </p:nvPicPr>
        <p:blipFill rotWithShape="1">
          <a:blip r:embed="rId2">
            <a:alphaModFix amt="40000"/>
          </a:blip>
          <a:srcRect t="15569"/>
          <a:stretch/>
        </p:blipFill>
        <p:spPr>
          <a:xfrm>
            <a:off x="-2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6"/>
          <p:cNvSpPr txBox="1">
            <a:spLocks noGrp="1"/>
          </p:cNvSpPr>
          <p:nvPr>
            <p:ph type="body" idx="1"/>
          </p:nvPr>
        </p:nvSpPr>
        <p:spPr>
          <a:xfrm>
            <a:off x="720000" y="1680586"/>
            <a:ext cx="3562200" cy="24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4E5"/>
              </a:buClr>
              <a:buSzPts val="1500"/>
              <a:buAutoNum type="arabicPeriod"/>
              <a:defRPr sz="1400">
                <a:solidFill>
                  <a:srgbClr val="434343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375" name="Google Shape;375;p16"/>
          <p:cNvGrpSpPr/>
          <p:nvPr/>
        </p:nvGrpSpPr>
        <p:grpSpPr>
          <a:xfrm>
            <a:off x="3168533" y="4542237"/>
            <a:ext cx="2806934" cy="329238"/>
            <a:chOff x="2474422" y="4672912"/>
            <a:chExt cx="2806934" cy="329238"/>
          </a:xfrm>
        </p:grpSpPr>
        <p:sp>
          <p:nvSpPr>
            <p:cNvPr id="376" name="Google Shape;376;p16"/>
            <p:cNvSpPr/>
            <p:nvPr/>
          </p:nvSpPr>
          <p:spPr>
            <a:xfrm>
              <a:off x="3737459" y="4724389"/>
              <a:ext cx="131858" cy="164630"/>
            </a:xfrm>
            <a:custGeom>
              <a:avLst/>
              <a:gdLst/>
              <a:ahLst/>
              <a:cxnLst/>
              <a:rect l="l" t="t" r="r" b="b"/>
              <a:pathLst>
                <a:path w="5999" h="7490" extrusionOk="0">
                  <a:moveTo>
                    <a:pt x="1100" y="1"/>
                  </a:moveTo>
                  <a:lnTo>
                    <a:pt x="1100" y="1"/>
                  </a:lnTo>
                  <a:cubicBezTo>
                    <a:pt x="0" y="1527"/>
                    <a:pt x="1065" y="2414"/>
                    <a:pt x="2307" y="3302"/>
                  </a:cubicBezTo>
                  <a:cubicBezTo>
                    <a:pt x="4721" y="5005"/>
                    <a:pt x="5998" y="7490"/>
                    <a:pt x="5998" y="7490"/>
                  </a:cubicBezTo>
                  <a:cubicBezTo>
                    <a:pt x="5714" y="3479"/>
                    <a:pt x="4437" y="675"/>
                    <a:pt x="1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3713610" y="4882184"/>
              <a:ext cx="136979" cy="59896"/>
            </a:xfrm>
            <a:custGeom>
              <a:avLst/>
              <a:gdLst/>
              <a:ahLst/>
              <a:cxnLst/>
              <a:rect l="l" t="t" r="r" b="b"/>
              <a:pathLst>
                <a:path w="6232" h="2725" extrusionOk="0">
                  <a:moveTo>
                    <a:pt x="2595" y="1"/>
                  </a:moveTo>
                  <a:cubicBezTo>
                    <a:pt x="553" y="1"/>
                    <a:pt x="0" y="2467"/>
                    <a:pt x="648" y="2467"/>
                  </a:cubicBezTo>
                  <a:cubicBezTo>
                    <a:pt x="720" y="2467"/>
                    <a:pt x="807" y="2437"/>
                    <a:pt x="908" y="2369"/>
                  </a:cubicBezTo>
                  <a:cubicBezTo>
                    <a:pt x="1639" y="1906"/>
                    <a:pt x="2395" y="1741"/>
                    <a:pt x="3099" y="1741"/>
                  </a:cubicBezTo>
                  <a:cubicBezTo>
                    <a:pt x="4819" y="1741"/>
                    <a:pt x="6232" y="2724"/>
                    <a:pt x="6232" y="2724"/>
                  </a:cubicBezTo>
                  <a:cubicBezTo>
                    <a:pt x="5664" y="1695"/>
                    <a:pt x="4492" y="204"/>
                    <a:pt x="2966" y="27"/>
                  </a:cubicBezTo>
                  <a:cubicBezTo>
                    <a:pt x="2837" y="9"/>
                    <a:pt x="2713" y="1"/>
                    <a:pt x="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3823268" y="4672912"/>
              <a:ext cx="109241" cy="120934"/>
            </a:xfrm>
            <a:custGeom>
              <a:avLst/>
              <a:gdLst/>
              <a:ahLst/>
              <a:cxnLst/>
              <a:rect l="l" t="t" r="r" b="b"/>
              <a:pathLst>
                <a:path w="4970" h="5502" extrusionOk="0">
                  <a:moveTo>
                    <a:pt x="2485" y="0"/>
                  </a:moveTo>
                  <a:cubicBezTo>
                    <a:pt x="2236" y="107"/>
                    <a:pt x="1668" y="1456"/>
                    <a:pt x="1775" y="1846"/>
                  </a:cubicBezTo>
                  <a:cubicBezTo>
                    <a:pt x="1661" y="1684"/>
                    <a:pt x="1407" y="1618"/>
                    <a:pt x="1107" y="1618"/>
                  </a:cubicBezTo>
                  <a:cubicBezTo>
                    <a:pt x="750" y="1618"/>
                    <a:pt x="328" y="1711"/>
                    <a:pt x="0" y="1846"/>
                  </a:cubicBezTo>
                  <a:cubicBezTo>
                    <a:pt x="0" y="1846"/>
                    <a:pt x="1456" y="3053"/>
                    <a:pt x="2023" y="5502"/>
                  </a:cubicBezTo>
                  <a:cubicBezTo>
                    <a:pt x="2023" y="5502"/>
                    <a:pt x="1988" y="4259"/>
                    <a:pt x="1775" y="3408"/>
                  </a:cubicBezTo>
                  <a:cubicBezTo>
                    <a:pt x="1674" y="2921"/>
                    <a:pt x="1804" y="2654"/>
                    <a:pt x="2001" y="2654"/>
                  </a:cubicBezTo>
                  <a:cubicBezTo>
                    <a:pt x="2148" y="2654"/>
                    <a:pt x="2333" y="2804"/>
                    <a:pt x="2485" y="3124"/>
                  </a:cubicBezTo>
                  <a:cubicBezTo>
                    <a:pt x="2622" y="2804"/>
                    <a:pt x="2804" y="2654"/>
                    <a:pt x="2951" y="2654"/>
                  </a:cubicBezTo>
                  <a:cubicBezTo>
                    <a:pt x="3148" y="2654"/>
                    <a:pt x="3281" y="2921"/>
                    <a:pt x="3159" y="3408"/>
                  </a:cubicBezTo>
                  <a:cubicBezTo>
                    <a:pt x="2982" y="4259"/>
                    <a:pt x="2946" y="5502"/>
                    <a:pt x="2946" y="5502"/>
                  </a:cubicBezTo>
                  <a:cubicBezTo>
                    <a:pt x="3514" y="3053"/>
                    <a:pt x="4969" y="1846"/>
                    <a:pt x="4969" y="1846"/>
                  </a:cubicBezTo>
                  <a:cubicBezTo>
                    <a:pt x="4622" y="1711"/>
                    <a:pt x="4202" y="1618"/>
                    <a:pt x="3851" y="1618"/>
                  </a:cubicBezTo>
                  <a:cubicBezTo>
                    <a:pt x="3555" y="1618"/>
                    <a:pt x="3308" y="1684"/>
                    <a:pt x="3195" y="1846"/>
                  </a:cubicBezTo>
                  <a:cubicBezTo>
                    <a:pt x="3301" y="1456"/>
                    <a:pt x="2698" y="107"/>
                    <a:pt x="24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3885670" y="4724389"/>
              <a:ext cx="132649" cy="164630"/>
            </a:xfrm>
            <a:custGeom>
              <a:avLst/>
              <a:gdLst/>
              <a:ahLst/>
              <a:cxnLst/>
              <a:rect l="l" t="t" r="r" b="b"/>
              <a:pathLst>
                <a:path w="6035" h="7490" extrusionOk="0">
                  <a:moveTo>
                    <a:pt x="4899" y="1"/>
                  </a:moveTo>
                  <a:lnTo>
                    <a:pt x="4899" y="1"/>
                  </a:lnTo>
                  <a:cubicBezTo>
                    <a:pt x="1562" y="675"/>
                    <a:pt x="285" y="3515"/>
                    <a:pt x="1" y="7490"/>
                  </a:cubicBezTo>
                  <a:cubicBezTo>
                    <a:pt x="1" y="7490"/>
                    <a:pt x="1314" y="5005"/>
                    <a:pt x="3728" y="3302"/>
                  </a:cubicBezTo>
                  <a:cubicBezTo>
                    <a:pt x="4934" y="2414"/>
                    <a:pt x="6035" y="1527"/>
                    <a:pt x="4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3904397" y="4882184"/>
              <a:ext cx="137089" cy="59896"/>
            </a:xfrm>
            <a:custGeom>
              <a:avLst/>
              <a:gdLst/>
              <a:ahLst/>
              <a:cxnLst/>
              <a:rect l="l" t="t" r="r" b="b"/>
              <a:pathLst>
                <a:path w="6237" h="2725" extrusionOk="0">
                  <a:moveTo>
                    <a:pt x="3671" y="1"/>
                  </a:moveTo>
                  <a:cubicBezTo>
                    <a:pt x="3553" y="1"/>
                    <a:pt x="3430" y="9"/>
                    <a:pt x="3301" y="27"/>
                  </a:cubicBezTo>
                  <a:cubicBezTo>
                    <a:pt x="1775" y="204"/>
                    <a:pt x="568" y="1695"/>
                    <a:pt x="1" y="2724"/>
                  </a:cubicBezTo>
                  <a:cubicBezTo>
                    <a:pt x="1" y="2724"/>
                    <a:pt x="1431" y="1741"/>
                    <a:pt x="3149" y="1741"/>
                  </a:cubicBezTo>
                  <a:cubicBezTo>
                    <a:pt x="3852" y="1741"/>
                    <a:pt x="4603" y="1906"/>
                    <a:pt x="5325" y="2369"/>
                  </a:cubicBezTo>
                  <a:cubicBezTo>
                    <a:pt x="5422" y="2431"/>
                    <a:pt x="5506" y="2459"/>
                    <a:pt x="5576" y="2459"/>
                  </a:cubicBezTo>
                  <a:cubicBezTo>
                    <a:pt x="6236" y="2459"/>
                    <a:pt x="5691" y="1"/>
                    <a:pt x="3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3534627" y="4749358"/>
              <a:ext cx="685754" cy="229383"/>
            </a:xfrm>
            <a:custGeom>
              <a:avLst/>
              <a:gdLst/>
              <a:ahLst/>
              <a:cxnLst/>
              <a:rect l="l" t="t" r="r" b="b"/>
              <a:pathLst>
                <a:path w="31199" h="10436" extrusionOk="0">
                  <a:moveTo>
                    <a:pt x="3372" y="1"/>
                  </a:moveTo>
                  <a:cubicBezTo>
                    <a:pt x="2591" y="533"/>
                    <a:pt x="2591" y="1988"/>
                    <a:pt x="3798" y="2237"/>
                  </a:cubicBezTo>
                  <a:cubicBezTo>
                    <a:pt x="1455" y="2982"/>
                    <a:pt x="0" y="4934"/>
                    <a:pt x="213" y="7099"/>
                  </a:cubicBezTo>
                  <a:cubicBezTo>
                    <a:pt x="319" y="8093"/>
                    <a:pt x="816" y="8980"/>
                    <a:pt x="1562" y="9619"/>
                  </a:cubicBezTo>
                  <a:cubicBezTo>
                    <a:pt x="2236" y="10152"/>
                    <a:pt x="3052" y="10436"/>
                    <a:pt x="3904" y="10436"/>
                  </a:cubicBezTo>
                  <a:lnTo>
                    <a:pt x="4295" y="10436"/>
                  </a:lnTo>
                  <a:cubicBezTo>
                    <a:pt x="5856" y="10294"/>
                    <a:pt x="6992" y="8980"/>
                    <a:pt x="7028" y="7454"/>
                  </a:cubicBezTo>
                  <a:lnTo>
                    <a:pt x="7028" y="7383"/>
                  </a:lnTo>
                  <a:cubicBezTo>
                    <a:pt x="7028" y="7312"/>
                    <a:pt x="7028" y="7277"/>
                    <a:pt x="6992" y="7206"/>
                  </a:cubicBezTo>
                  <a:lnTo>
                    <a:pt x="6992" y="7135"/>
                  </a:lnTo>
                  <a:cubicBezTo>
                    <a:pt x="6992" y="7099"/>
                    <a:pt x="6992" y="7064"/>
                    <a:pt x="6992" y="7064"/>
                  </a:cubicBezTo>
                  <a:cubicBezTo>
                    <a:pt x="6992" y="6993"/>
                    <a:pt x="6992" y="6957"/>
                    <a:pt x="6992" y="6922"/>
                  </a:cubicBezTo>
                  <a:cubicBezTo>
                    <a:pt x="6992" y="6886"/>
                    <a:pt x="6992" y="6886"/>
                    <a:pt x="6957" y="6886"/>
                  </a:cubicBezTo>
                  <a:cubicBezTo>
                    <a:pt x="6779" y="5821"/>
                    <a:pt x="6105" y="4544"/>
                    <a:pt x="4579" y="4437"/>
                  </a:cubicBezTo>
                  <a:cubicBezTo>
                    <a:pt x="4524" y="4434"/>
                    <a:pt x="4470" y="4432"/>
                    <a:pt x="4416" y="4432"/>
                  </a:cubicBezTo>
                  <a:cubicBezTo>
                    <a:pt x="2226" y="4432"/>
                    <a:pt x="1339" y="7219"/>
                    <a:pt x="3869" y="7774"/>
                  </a:cubicBezTo>
                  <a:cubicBezTo>
                    <a:pt x="2986" y="7231"/>
                    <a:pt x="3402" y="5455"/>
                    <a:pt x="4681" y="5455"/>
                  </a:cubicBezTo>
                  <a:cubicBezTo>
                    <a:pt x="4739" y="5455"/>
                    <a:pt x="4800" y="5459"/>
                    <a:pt x="4863" y="5467"/>
                  </a:cubicBezTo>
                  <a:cubicBezTo>
                    <a:pt x="4933" y="5467"/>
                    <a:pt x="5040" y="5467"/>
                    <a:pt x="5111" y="5502"/>
                  </a:cubicBezTo>
                  <a:cubicBezTo>
                    <a:pt x="5856" y="5715"/>
                    <a:pt x="6424" y="6389"/>
                    <a:pt x="6495" y="7170"/>
                  </a:cubicBezTo>
                  <a:cubicBezTo>
                    <a:pt x="6637" y="8554"/>
                    <a:pt x="5608" y="9797"/>
                    <a:pt x="4224" y="9903"/>
                  </a:cubicBezTo>
                  <a:cubicBezTo>
                    <a:pt x="4100" y="9919"/>
                    <a:pt x="3976" y="9927"/>
                    <a:pt x="3852" y="9927"/>
                  </a:cubicBezTo>
                  <a:cubicBezTo>
                    <a:pt x="3155" y="9927"/>
                    <a:pt x="2459" y="9675"/>
                    <a:pt x="1917" y="9193"/>
                  </a:cubicBezTo>
                  <a:cubicBezTo>
                    <a:pt x="1242" y="8661"/>
                    <a:pt x="816" y="7880"/>
                    <a:pt x="745" y="7064"/>
                  </a:cubicBezTo>
                  <a:cubicBezTo>
                    <a:pt x="497" y="4615"/>
                    <a:pt x="2414" y="3089"/>
                    <a:pt x="4437" y="2592"/>
                  </a:cubicBezTo>
                  <a:cubicBezTo>
                    <a:pt x="4868" y="2489"/>
                    <a:pt x="5407" y="2410"/>
                    <a:pt x="6032" y="2410"/>
                  </a:cubicBezTo>
                  <a:cubicBezTo>
                    <a:pt x="6487" y="2410"/>
                    <a:pt x="6987" y="2452"/>
                    <a:pt x="7524" y="2556"/>
                  </a:cubicBezTo>
                  <a:cubicBezTo>
                    <a:pt x="6176" y="2840"/>
                    <a:pt x="5785" y="5218"/>
                    <a:pt x="8234" y="5573"/>
                  </a:cubicBezTo>
                  <a:cubicBezTo>
                    <a:pt x="7312" y="5254"/>
                    <a:pt x="7666" y="3053"/>
                    <a:pt x="8873" y="2911"/>
                  </a:cubicBezTo>
                  <a:cubicBezTo>
                    <a:pt x="10754" y="3550"/>
                    <a:pt x="12990" y="4970"/>
                    <a:pt x="15368" y="7809"/>
                  </a:cubicBezTo>
                  <a:lnTo>
                    <a:pt x="15013" y="8270"/>
                  </a:lnTo>
                  <a:lnTo>
                    <a:pt x="15617" y="9051"/>
                  </a:lnTo>
                  <a:lnTo>
                    <a:pt x="16185" y="8270"/>
                  </a:lnTo>
                  <a:lnTo>
                    <a:pt x="15830" y="7809"/>
                  </a:lnTo>
                  <a:cubicBezTo>
                    <a:pt x="18208" y="4934"/>
                    <a:pt x="20444" y="3550"/>
                    <a:pt x="22360" y="2911"/>
                  </a:cubicBezTo>
                  <a:cubicBezTo>
                    <a:pt x="23532" y="3053"/>
                    <a:pt x="23922" y="5254"/>
                    <a:pt x="22964" y="5573"/>
                  </a:cubicBezTo>
                  <a:cubicBezTo>
                    <a:pt x="25413" y="5218"/>
                    <a:pt x="25022" y="2840"/>
                    <a:pt x="23709" y="2556"/>
                  </a:cubicBezTo>
                  <a:cubicBezTo>
                    <a:pt x="24216" y="2457"/>
                    <a:pt x="24685" y="2420"/>
                    <a:pt x="25113" y="2420"/>
                  </a:cubicBezTo>
                  <a:cubicBezTo>
                    <a:pt x="25765" y="2420"/>
                    <a:pt x="26326" y="2506"/>
                    <a:pt x="26797" y="2592"/>
                  </a:cubicBezTo>
                  <a:cubicBezTo>
                    <a:pt x="28785" y="3089"/>
                    <a:pt x="30701" y="4615"/>
                    <a:pt x="30453" y="7064"/>
                  </a:cubicBezTo>
                  <a:cubicBezTo>
                    <a:pt x="30382" y="7880"/>
                    <a:pt x="29956" y="8661"/>
                    <a:pt x="29317" y="9193"/>
                  </a:cubicBezTo>
                  <a:cubicBezTo>
                    <a:pt x="28745" y="9675"/>
                    <a:pt x="28070" y="9927"/>
                    <a:pt x="27358" y="9927"/>
                  </a:cubicBezTo>
                  <a:cubicBezTo>
                    <a:pt x="27231" y="9927"/>
                    <a:pt x="27103" y="9919"/>
                    <a:pt x="26975" y="9903"/>
                  </a:cubicBezTo>
                  <a:cubicBezTo>
                    <a:pt x="25590" y="9797"/>
                    <a:pt x="24597" y="8554"/>
                    <a:pt x="24738" y="7170"/>
                  </a:cubicBezTo>
                  <a:cubicBezTo>
                    <a:pt x="24809" y="6389"/>
                    <a:pt x="25342" y="5750"/>
                    <a:pt x="26087" y="5502"/>
                  </a:cubicBezTo>
                  <a:cubicBezTo>
                    <a:pt x="26158" y="5467"/>
                    <a:pt x="26265" y="5467"/>
                    <a:pt x="26371" y="5467"/>
                  </a:cubicBezTo>
                  <a:cubicBezTo>
                    <a:pt x="26432" y="5459"/>
                    <a:pt x="26491" y="5455"/>
                    <a:pt x="26549" y="5455"/>
                  </a:cubicBezTo>
                  <a:cubicBezTo>
                    <a:pt x="27799" y="5455"/>
                    <a:pt x="28246" y="7231"/>
                    <a:pt x="27329" y="7774"/>
                  </a:cubicBezTo>
                  <a:cubicBezTo>
                    <a:pt x="29894" y="7219"/>
                    <a:pt x="28973" y="4432"/>
                    <a:pt x="26815" y="4432"/>
                  </a:cubicBezTo>
                  <a:cubicBezTo>
                    <a:pt x="26762" y="4432"/>
                    <a:pt x="26709" y="4434"/>
                    <a:pt x="26655" y="4437"/>
                  </a:cubicBezTo>
                  <a:cubicBezTo>
                    <a:pt x="25093" y="4544"/>
                    <a:pt x="24419" y="5821"/>
                    <a:pt x="24242" y="6886"/>
                  </a:cubicBezTo>
                  <a:cubicBezTo>
                    <a:pt x="24242" y="6886"/>
                    <a:pt x="24242" y="6886"/>
                    <a:pt x="24242" y="6922"/>
                  </a:cubicBezTo>
                  <a:cubicBezTo>
                    <a:pt x="24242" y="6957"/>
                    <a:pt x="24206" y="6993"/>
                    <a:pt x="24206" y="7064"/>
                  </a:cubicBezTo>
                  <a:cubicBezTo>
                    <a:pt x="24206" y="7064"/>
                    <a:pt x="24206" y="7099"/>
                    <a:pt x="24206" y="7135"/>
                  </a:cubicBezTo>
                  <a:lnTo>
                    <a:pt x="24206" y="7206"/>
                  </a:lnTo>
                  <a:cubicBezTo>
                    <a:pt x="24206" y="7277"/>
                    <a:pt x="24206" y="7312"/>
                    <a:pt x="24206" y="7383"/>
                  </a:cubicBezTo>
                  <a:lnTo>
                    <a:pt x="24206" y="7454"/>
                  </a:lnTo>
                  <a:cubicBezTo>
                    <a:pt x="24206" y="8980"/>
                    <a:pt x="25377" y="10294"/>
                    <a:pt x="26939" y="10436"/>
                  </a:cubicBezTo>
                  <a:lnTo>
                    <a:pt x="27294" y="10436"/>
                  </a:lnTo>
                  <a:cubicBezTo>
                    <a:pt x="28146" y="10436"/>
                    <a:pt x="28962" y="10152"/>
                    <a:pt x="29636" y="9619"/>
                  </a:cubicBezTo>
                  <a:cubicBezTo>
                    <a:pt x="30417" y="8980"/>
                    <a:pt x="30879" y="8093"/>
                    <a:pt x="30985" y="7099"/>
                  </a:cubicBezTo>
                  <a:cubicBezTo>
                    <a:pt x="31198" y="4934"/>
                    <a:pt x="29743" y="2982"/>
                    <a:pt x="27400" y="2237"/>
                  </a:cubicBezTo>
                  <a:cubicBezTo>
                    <a:pt x="28607" y="1988"/>
                    <a:pt x="28607" y="533"/>
                    <a:pt x="27826" y="1"/>
                  </a:cubicBezTo>
                  <a:lnTo>
                    <a:pt x="27826" y="1"/>
                  </a:lnTo>
                  <a:cubicBezTo>
                    <a:pt x="28039" y="1207"/>
                    <a:pt x="23177" y="1527"/>
                    <a:pt x="20586" y="3159"/>
                  </a:cubicBezTo>
                  <a:cubicBezTo>
                    <a:pt x="18882" y="4011"/>
                    <a:pt x="17108" y="5360"/>
                    <a:pt x="15617" y="7490"/>
                  </a:cubicBezTo>
                  <a:cubicBezTo>
                    <a:pt x="14091" y="5360"/>
                    <a:pt x="12316" y="4011"/>
                    <a:pt x="10612" y="3159"/>
                  </a:cubicBezTo>
                  <a:cubicBezTo>
                    <a:pt x="8021" y="1527"/>
                    <a:pt x="3159" y="1207"/>
                    <a:pt x="3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2474422" y="4875743"/>
              <a:ext cx="991562" cy="126407"/>
            </a:xfrm>
            <a:custGeom>
              <a:avLst/>
              <a:gdLst/>
              <a:ahLst/>
              <a:cxnLst/>
              <a:rect l="l" t="t" r="r" b="b"/>
              <a:pathLst>
                <a:path w="45112" h="5751" extrusionOk="0">
                  <a:moveTo>
                    <a:pt x="42982" y="0"/>
                  </a:moveTo>
                  <a:cubicBezTo>
                    <a:pt x="42272" y="1491"/>
                    <a:pt x="40036" y="2308"/>
                    <a:pt x="38758" y="2662"/>
                  </a:cubicBezTo>
                  <a:lnTo>
                    <a:pt x="37055" y="2662"/>
                  </a:lnTo>
                  <a:cubicBezTo>
                    <a:pt x="36913" y="2272"/>
                    <a:pt x="36380" y="1988"/>
                    <a:pt x="35742" y="1988"/>
                  </a:cubicBezTo>
                  <a:cubicBezTo>
                    <a:pt x="35103" y="1988"/>
                    <a:pt x="34570" y="2272"/>
                    <a:pt x="34428" y="2662"/>
                  </a:cubicBezTo>
                  <a:lnTo>
                    <a:pt x="0" y="2662"/>
                  </a:lnTo>
                  <a:lnTo>
                    <a:pt x="0" y="3088"/>
                  </a:lnTo>
                  <a:lnTo>
                    <a:pt x="34428" y="3088"/>
                  </a:lnTo>
                  <a:cubicBezTo>
                    <a:pt x="34570" y="3479"/>
                    <a:pt x="35103" y="3763"/>
                    <a:pt x="35742" y="3763"/>
                  </a:cubicBezTo>
                  <a:cubicBezTo>
                    <a:pt x="36380" y="3763"/>
                    <a:pt x="36913" y="3479"/>
                    <a:pt x="37055" y="3088"/>
                  </a:cubicBezTo>
                  <a:lnTo>
                    <a:pt x="38758" y="3088"/>
                  </a:lnTo>
                  <a:cubicBezTo>
                    <a:pt x="40036" y="3443"/>
                    <a:pt x="42272" y="4260"/>
                    <a:pt x="42982" y="5750"/>
                  </a:cubicBezTo>
                  <a:cubicBezTo>
                    <a:pt x="43408" y="4828"/>
                    <a:pt x="43408" y="4260"/>
                    <a:pt x="42982" y="3692"/>
                  </a:cubicBezTo>
                  <a:lnTo>
                    <a:pt x="42982" y="3692"/>
                  </a:lnTo>
                  <a:cubicBezTo>
                    <a:pt x="43058" y="3706"/>
                    <a:pt x="43135" y="3713"/>
                    <a:pt x="43214" y="3713"/>
                  </a:cubicBezTo>
                  <a:cubicBezTo>
                    <a:pt x="44095" y="3713"/>
                    <a:pt x="45112" y="2875"/>
                    <a:pt x="45112" y="2875"/>
                  </a:cubicBezTo>
                  <a:cubicBezTo>
                    <a:pt x="45112" y="2875"/>
                    <a:pt x="44066" y="2045"/>
                    <a:pt x="43177" y="2045"/>
                  </a:cubicBezTo>
                  <a:cubicBezTo>
                    <a:pt x="43111" y="2045"/>
                    <a:pt x="43046" y="2049"/>
                    <a:pt x="42982" y="2059"/>
                  </a:cubicBezTo>
                  <a:cubicBezTo>
                    <a:pt x="43408" y="1491"/>
                    <a:pt x="43408" y="923"/>
                    <a:pt x="42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4289003" y="4875743"/>
              <a:ext cx="992353" cy="126407"/>
            </a:xfrm>
            <a:custGeom>
              <a:avLst/>
              <a:gdLst/>
              <a:ahLst/>
              <a:cxnLst/>
              <a:rect l="l" t="t" r="r" b="b"/>
              <a:pathLst>
                <a:path w="45148" h="5751" extrusionOk="0">
                  <a:moveTo>
                    <a:pt x="2130" y="0"/>
                  </a:moveTo>
                  <a:cubicBezTo>
                    <a:pt x="1704" y="923"/>
                    <a:pt x="1740" y="1491"/>
                    <a:pt x="2130" y="2059"/>
                  </a:cubicBezTo>
                  <a:cubicBezTo>
                    <a:pt x="2069" y="2049"/>
                    <a:pt x="2006" y="2045"/>
                    <a:pt x="1942" y="2045"/>
                  </a:cubicBezTo>
                  <a:cubicBezTo>
                    <a:pt x="1077" y="2045"/>
                    <a:pt x="1" y="2875"/>
                    <a:pt x="1" y="2875"/>
                  </a:cubicBezTo>
                  <a:cubicBezTo>
                    <a:pt x="1" y="2875"/>
                    <a:pt x="1047" y="3713"/>
                    <a:pt x="1906" y="3713"/>
                  </a:cubicBezTo>
                  <a:cubicBezTo>
                    <a:pt x="1982" y="3713"/>
                    <a:pt x="2057" y="3706"/>
                    <a:pt x="2130" y="3692"/>
                  </a:cubicBezTo>
                  <a:lnTo>
                    <a:pt x="2130" y="3692"/>
                  </a:lnTo>
                  <a:cubicBezTo>
                    <a:pt x="1740" y="4260"/>
                    <a:pt x="1704" y="4828"/>
                    <a:pt x="2130" y="5750"/>
                  </a:cubicBezTo>
                  <a:cubicBezTo>
                    <a:pt x="2840" y="4260"/>
                    <a:pt x="5076" y="3443"/>
                    <a:pt x="6389" y="3088"/>
                  </a:cubicBezTo>
                  <a:lnTo>
                    <a:pt x="8057" y="3088"/>
                  </a:lnTo>
                  <a:cubicBezTo>
                    <a:pt x="8199" y="3479"/>
                    <a:pt x="8732" y="3763"/>
                    <a:pt x="9371" y="3763"/>
                  </a:cubicBezTo>
                  <a:cubicBezTo>
                    <a:pt x="10010" y="3763"/>
                    <a:pt x="10542" y="3479"/>
                    <a:pt x="10684" y="3088"/>
                  </a:cubicBezTo>
                  <a:lnTo>
                    <a:pt x="45147" y="3088"/>
                  </a:lnTo>
                  <a:lnTo>
                    <a:pt x="45147" y="2662"/>
                  </a:lnTo>
                  <a:lnTo>
                    <a:pt x="10684" y="2662"/>
                  </a:lnTo>
                  <a:cubicBezTo>
                    <a:pt x="10542" y="2272"/>
                    <a:pt x="10010" y="1988"/>
                    <a:pt x="9371" y="1988"/>
                  </a:cubicBezTo>
                  <a:cubicBezTo>
                    <a:pt x="8732" y="1988"/>
                    <a:pt x="8199" y="2272"/>
                    <a:pt x="8057" y="2662"/>
                  </a:cubicBezTo>
                  <a:lnTo>
                    <a:pt x="6389" y="2662"/>
                  </a:lnTo>
                  <a:cubicBezTo>
                    <a:pt x="5076" y="2308"/>
                    <a:pt x="2840" y="1491"/>
                    <a:pt x="2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4" name="Google Shape;384;p16"/>
          <p:cNvGrpSpPr/>
          <p:nvPr/>
        </p:nvGrpSpPr>
        <p:grpSpPr>
          <a:xfrm>
            <a:off x="3168533" y="272027"/>
            <a:ext cx="2806934" cy="329217"/>
            <a:chOff x="2474422" y="430552"/>
            <a:chExt cx="2806934" cy="329217"/>
          </a:xfrm>
        </p:grpSpPr>
        <p:sp>
          <p:nvSpPr>
            <p:cNvPr id="385" name="Google Shape;385;p16"/>
            <p:cNvSpPr/>
            <p:nvPr/>
          </p:nvSpPr>
          <p:spPr>
            <a:xfrm>
              <a:off x="3737459" y="543661"/>
              <a:ext cx="131858" cy="164630"/>
            </a:xfrm>
            <a:custGeom>
              <a:avLst/>
              <a:gdLst/>
              <a:ahLst/>
              <a:cxnLst/>
              <a:rect l="l" t="t" r="r" b="b"/>
              <a:pathLst>
                <a:path w="5999" h="7490" extrusionOk="0">
                  <a:moveTo>
                    <a:pt x="5998" y="0"/>
                  </a:moveTo>
                  <a:lnTo>
                    <a:pt x="5998" y="0"/>
                  </a:lnTo>
                  <a:cubicBezTo>
                    <a:pt x="5998" y="1"/>
                    <a:pt x="4721" y="2485"/>
                    <a:pt x="2307" y="4189"/>
                  </a:cubicBezTo>
                  <a:cubicBezTo>
                    <a:pt x="1065" y="5076"/>
                    <a:pt x="0" y="5963"/>
                    <a:pt x="1100" y="7489"/>
                  </a:cubicBezTo>
                  <a:cubicBezTo>
                    <a:pt x="4437" y="6815"/>
                    <a:pt x="5714" y="4011"/>
                    <a:pt x="5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3713434" y="490602"/>
              <a:ext cx="137155" cy="60577"/>
            </a:xfrm>
            <a:custGeom>
              <a:avLst/>
              <a:gdLst/>
              <a:ahLst/>
              <a:cxnLst/>
              <a:rect l="l" t="t" r="r" b="b"/>
              <a:pathLst>
                <a:path w="6240" h="2756" extrusionOk="0">
                  <a:moveTo>
                    <a:pt x="6240" y="1"/>
                  </a:moveTo>
                  <a:cubicBezTo>
                    <a:pt x="6239" y="1"/>
                    <a:pt x="4827" y="984"/>
                    <a:pt x="3107" y="984"/>
                  </a:cubicBezTo>
                  <a:cubicBezTo>
                    <a:pt x="2403" y="984"/>
                    <a:pt x="1647" y="820"/>
                    <a:pt x="916" y="356"/>
                  </a:cubicBezTo>
                  <a:cubicBezTo>
                    <a:pt x="818" y="294"/>
                    <a:pt x="735" y="266"/>
                    <a:pt x="664" y="266"/>
                  </a:cubicBezTo>
                  <a:cubicBezTo>
                    <a:pt x="0" y="266"/>
                    <a:pt x="558" y="2755"/>
                    <a:pt x="2634" y="2755"/>
                  </a:cubicBezTo>
                  <a:cubicBezTo>
                    <a:pt x="2743" y="2755"/>
                    <a:pt x="2857" y="2748"/>
                    <a:pt x="2974" y="2734"/>
                  </a:cubicBezTo>
                  <a:cubicBezTo>
                    <a:pt x="4500" y="2521"/>
                    <a:pt x="5672" y="1066"/>
                    <a:pt x="6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3823268" y="638835"/>
              <a:ext cx="109241" cy="120934"/>
            </a:xfrm>
            <a:custGeom>
              <a:avLst/>
              <a:gdLst/>
              <a:ahLst/>
              <a:cxnLst/>
              <a:rect l="l" t="t" r="r" b="b"/>
              <a:pathLst>
                <a:path w="4970" h="5502" extrusionOk="0">
                  <a:moveTo>
                    <a:pt x="2023" y="1"/>
                  </a:moveTo>
                  <a:cubicBezTo>
                    <a:pt x="1456" y="2450"/>
                    <a:pt x="0" y="3656"/>
                    <a:pt x="0" y="3656"/>
                  </a:cubicBezTo>
                  <a:cubicBezTo>
                    <a:pt x="328" y="3791"/>
                    <a:pt x="750" y="3884"/>
                    <a:pt x="1107" y="3884"/>
                  </a:cubicBezTo>
                  <a:cubicBezTo>
                    <a:pt x="1407" y="3884"/>
                    <a:pt x="1661" y="3819"/>
                    <a:pt x="1775" y="3656"/>
                  </a:cubicBezTo>
                  <a:lnTo>
                    <a:pt x="1775" y="3656"/>
                  </a:lnTo>
                  <a:cubicBezTo>
                    <a:pt x="1668" y="4047"/>
                    <a:pt x="2236" y="5431"/>
                    <a:pt x="2485" y="5502"/>
                  </a:cubicBezTo>
                  <a:cubicBezTo>
                    <a:pt x="2698" y="5396"/>
                    <a:pt x="3301" y="4047"/>
                    <a:pt x="3195" y="3656"/>
                  </a:cubicBezTo>
                  <a:lnTo>
                    <a:pt x="3195" y="3656"/>
                  </a:lnTo>
                  <a:cubicBezTo>
                    <a:pt x="3308" y="3819"/>
                    <a:pt x="3555" y="3884"/>
                    <a:pt x="3851" y="3884"/>
                  </a:cubicBezTo>
                  <a:cubicBezTo>
                    <a:pt x="4202" y="3884"/>
                    <a:pt x="4622" y="3791"/>
                    <a:pt x="4969" y="3656"/>
                  </a:cubicBezTo>
                  <a:cubicBezTo>
                    <a:pt x="4969" y="3656"/>
                    <a:pt x="3514" y="2450"/>
                    <a:pt x="2946" y="1"/>
                  </a:cubicBezTo>
                  <a:lnTo>
                    <a:pt x="2946" y="1"/>
                  </a:lnTo>
                  <a:cubicBezTo>
                    <a:pt x="2946" y="1"/>
                    <a:pt x="2982" y="1243"/>
                    <a:pt x="3159" y="2095"/>
                  </a:cubicBezTo>
                  <a:cubicBezTo>
                    <a:pt x="3281" y="2581"/>
                    <a:pt x="3148" y="2848"/>
                    <a:pt x="2951" y="2848"/>
                  </a:cubicBezTo>
                  <a:cubicBezTo>
                    <a:pt x="2804" y="2848"/>
                    <a:pt x="2622" y="2698"/>
                    <a:pt x="2485" y="2379"/>
                  </a:cubicBezTo>
                  <a:cubicBezTo>
                    <a:pt x="2333" y="2698"/>
                    <a:pt x="2148" y="2848"/>
                    <a:pt x="2001" y="2848"/>
                  </a:cubicBezTo>
                  <a:cubicBezTo>
                    <a:pt x="1804" y="2848"/>
                    <a:pt x="1674" y="2581"/>
                    <a:pt x="1775" y="2095"/>
                  </a:cubicBezTo>
                  <a:cubicBezTo>
                    <a:pt x="1988" y="1243"/>
                    <a:pt x="2023" y="1"/>
                    <a:pt x="2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3885670" y="543661"/>
              <a:ext cx="132649" cy="164630"/>
            </a:xfrm>
            <a:custGeom>
              <a:avLst/>
              <a:gdLst/>
              <a:ahLst/>
              <a:cxnLst/>
              <a:rect l="l" t="t" r="r" b="b"/>
              <a:pathLst>
                <a:path w="6035" h="7490" extrusionOk="0">
                  <a:moveTo>
                    <a:pt x="1" y="0"/>
                  </a:moveTo>
                  <a:lnTo>
                    <a:pt x="1" y="0"/>
                  </a:lnTo>
                  <a:cubicBezTo>
                    <a:pt x="285" y="4011"/>
                    <a:pt x="1562" y="6815"/>
                    <a:pt x="4899" y="7489"/>
                  </a:cubicBezTo>
                  <a:cubicBezTo>
                    <a:pt x="6035" y="5963"/>
                    <a:pt x="4934" y="5076"/>
                    <a:pt x="3728" y="4189"/>
                  </a:cubicBezTo>
                  <a:cubicBezTo>
                    <a:pt x="1314" y="2485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3904397" y="490602"/>
              <a:ext cx="137177" cy="60577"/>
            </a:xfrm>
            <a:custGeom>
              <a:avLst/>
              <a:gdLst/>
              <a:ahLst/>
              <a:cxnLst/>
              <a:rect l="l" t="t" r="r" b="b"/>
              <a:pathLst>
                <a:path w="6241" h="2756" extrusionOk="0">
                  <a:moveTo>
                    <a:pt x="1" y="1"/>
                  </a:moveTo>
                  <a:lnTo>
                    <a:pt x="1" y="1"/>
                  </a:lnTo>
                  <a:cubicBezTo>
                    <a:pt x="568" y="1066"/>
                    <a:pt x="1775" y="2521"/>
                    <a:pt x="3301" y="2734"/>
                  </a:cubicBezTo>
                  <a:cubicBezTo>
                    <a:pt x="3418" y="2748"/>
                    <a:pt x="3529" y="2755"/>
                    <a:pt x="3637" y="2755"/>
                  </a:cubicBezTo>
                  <a:cubicBezTo>
                    <a:pt x="5685" y="2755"/>
                    <a:pt x="6240" y="266"/>
                    <a:pt x="5576" y="266"/>
                  </a:cubicBezTo>
                  <a:cubicBezTo>
                    <a:pt x="5506" y="266"/>
                    <a:pt x="5422" y="294"/>
                    <a:pt x="5325" y="356"/>
                  </a:cubicBezTo>
                  <a:cubicBezTo>
                    <a:pt x="4603" y="820"/>
                    <a:pt x="3852" y="984"/>
                    <a:pt x="3149" y="984"/>
                  </a:cubicBezTo>
                  <a:cubicBezTo>
                    <a:pt x="1431" y="98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3534627" y="453939"/>
              <a:ext cx="685754" cy="230175"/>
            </a:xfrm>
            <a:custGeom>
              <a:avLst/>
              <a:gdLst/>
              <a:ahLst/>
              <a:cxnLst/>
              <a:rect l="l" t="t" r="r" b="b"/>
              <a:pathLst>
                <a:path w="31199" h="10472" extrusionOk="0">
                  <a:moveTo>
                    <a:pt x="3904" y="1"/>
                  </a:moveTo>
                  <a:cubicBezTo>
                    <a:pt x="3052" y="1"/>
                    <a:pt x="2236" y="285"/>
                    <a:pt x="1562" y="817"/>
                  </a:cubicBezTo>
                  <a:cubicBezTo>
                    <a:pt x="816" y="1456"/>
                    <a:pt x="319" y="2343"/>
                    <a:pt x="213" y="3337"/>
                  </a:cubicBezTo>
                  <a:cubicBezTo>
                    <a:pt x="0" y="5502"/>
                    <a:pt x="1455" y="7454"/>
                    <a:pt x="3798" y="8200"/>
                  </a:cubicBezTo>
                  <a:cubicBezTo>
                    <a:pt x="2591" y="8484"/>
                    <a:pt x="2591" y="9903"/>
                    <a:pt x="3372" y="10471"/>
                  </a:cubicBezTo>
                  <a:cubicBezTo>
                    <a:pt x="3159" y="9229"/>
                    <a:pt x="8021" y="8910"/>
                    <a:pt x="10612" y="7277"/>
                  </a:cubicBezTo>
                  <a:cubicBezTo>
                    <a:pt x="12316" y="6425"/>
                    <a:pt x="14091" y="5076"/>
                    <a:pt x="15617" y="2947"/>
                  </a:cubicBezTo>
                  <a:cubicBezTo>
                    <a:pt x="17108" y="5076"/>
                    <a:pt x="18882" y="6425"/>
                    <a:pt x="20586" y="7277"/>
                  </a:cubicBezTo>
                  <a:cubicBezTo>
                    <a:pt x="23177" y="8910"/>
                    <a:pt x="28039" y="9229"/>
                    <a:pt x="27826" y="10471"/>
                  </a:cubicBezTo>
                  <a:cubicBezTo>
                    <a:pt x="28607" y="9903"/>
                    <a:pt x="28607" y="8484"/>
                    <a:pt x="27400" y="8200"/>
                  </a:cubicBezTo>
                  <a:cubicBezTo>
                    <a:pt x="29743" y="7454"/>
                    <a:pt x="31198" y="5502"/>
                    <a:pt x="30985" y="3337"/>
                  </a:cubicBezTo>
                  <a:cubicBezTo>
                    <a:pt x="30879" y="2343"/>
                    <a:pt x="30417" y="1456"/>
                    <a:pt x="29636" y="817"/>
                  </a:cubicBezTo>
                  <a:cubicBezTo>
                    <a:pt x="28962" y="285"/>
                    <a:pt x="28146" y="1"/>
                    <a:pt x="27294" y="1"/>
                  </a:cubicBezTo>
                  <a:lnTo>
                    <a:pt x="26939" y="1"/>
                  </a:lnTo>
                  <a:cubicBezTo>
                    <a:pt x="25377" y="143"/>
                    <a:pt x="24206" y="1456"/>
                    <a:pt x="24206" y="2982"/>
                  </a:cubicBezTo>
                  <a:lnTo>
                    <a:pt x="24206" y="3053"/>
                  </a:lnTo>
                  <a:cubicBezTo>
                    <a:pt x="24206" y="3124"/>
                    <a:pt x="24206" y="3160"/>
                    <a:pt x="24206" y="3231"/>
                  </a:cubicBezTo>
                  <a:lnTo>
                    <a:pt x="24206" y="3302"/>
                  </a:lnTo>
                  <a:cubicBezTo>
                    <a:pt x="24206" y="3337"/>
                    <a:pt x="24206" y="3373"/>
                    <a:pt x="24206" y="3408"/>
                  </a:cubicBezTo>
                  <a:cubicBezTo>
                    <a:pt x="24206" y="3444"/>
                    <a:pt x="24242" y="3479"/>
                    <a:pt x="24242" y="3515"/>
                  </a:cubicBezTo>
                  <a:cubicBezTo>
                    <a:pt x="24242" y="3550"/>
                    <a:pt x="24242" y="3550"/>
                    <a:pt x="24242" y="3586"/>
                  </a:cubicBezTo>
                  <a:cubicBezTo>
                    <a:pt x="24419" y="4615"/>
                    <a:pt x="25093" y="5893"/>
                    <a:pt x="26655" y="5999"/>
                  </a:cubicBezTo>
                  <a:cubicBezTo>
                    <a:pt x="26709" y="6002"/>
                    <a:pt x="26762" y="6004"/>
                    <a:pt x="26815" y="6004"/>
                  </a:cubicBezTo>
                  <a:cubicBezTo>
                    <a:pt x="28973" y="6004"/>
                    <a:pt x="29894" y="3217"/>
                    <a:pt x="27329" y="2663"/>
                  </a:cubicBezTo>
                  <a:lnTo>
                    <a:pt x="27329" y="2663"/>
                  </a:lnTo>
                  <a:cubicBezTo>
                    <a:pt x="28254" y="3210"/>
                    <a:pt x="27791" y="5013"/>
                    <a:pt x="26515" y="5013"/>
                  </a:cubicBezTo>
                  <a:cubicBezTo>
                    <a:pt x="26468" y="5013"/>
                    <a:pt x="26420" y="5010"/>
                    <a:pt x="26371" y="5005"/>
                  </a:cubicBezTo>
                  <a:cubicBezTo>
                    <a:pt x="26265" y="4970"/>
                    <a:pt x="26158" y="4970"/>
                    <a:pt x="26087" y="4934"/>
                  </a:cubicBezTo>
                  <a:cubicBezTo>
                    <a:pt x="25342" y="4721"/>
                    <a:pt x="24809" y="4082"/>
                    <a:pt x="24738" y="3266"/>
                  </a:cubicBezTo>
                  <a:cubicBezTo>
                    <a:pt x="24597" y="1882"/>
                    <a:pt x="25590" y="675"/>
                    <a:pt x="26975" y="533"/>
                  </a:cubicBezTo>
                  <a:cubicBezTo>
                    <a:pt x="27094" y="518"/>
                    <a:pt x="27212" y="511"/>
                    <a:pt x="27330" y="511"/>
                  </a:cubicBezTo>
                  <a:cubicBezTo>
                    <a:pt x="28052" y="511"/>
                    <a:pt x="28737" y="785"/>
                    <a:pt x="29317" y="1243"/>
                  </a:cubicBezTo>
                  <a:cubicBezTo>
                    <a:pt x="29956" y="1775"/>
                    <a:pt x="30382" y="2556"/>
                    <a:pt x="30453" y="3408"/>
                  </a:cubicBezTo>
                  <a:cubicBezTo>
                    <a:pt x="30701" y="5822"/>
                    <a:pt x="28785" y="7348"/>
                    <a:pt x="26797" y="7845"/>
                  </a:cubicBezTo>
                  <a:cubicBezTo>
                    <a:pt x="26345" y="7947"/>
                    <a:pt x="25809" y="8026"/>
                    <a:pt x="25190" y="8026"/>
                  </a:cubicBezTo>
                  <a:cubicBezTo>
                    <a:pt x="24741" y="8026"/>
                    <a:pt x="24247" y="7985"/>
                    <a:pt x="23709" y="7880"/>
                  </a:cubicBezTo>
                  <a:cubicBezTo>
                    <a:pt x="25022" y="7596"/>
                    <a:pt x="25413" y="5218"/>
                    <a:pt x="22964" y="4863"/>
                  </a:cubicBezTo>
                  <a:lnTo>
                    <a:pt x="22964" y="4863"/>
                  </a:lnTo>
                  <a:cubicBezTo>
                    <a:pt x="23922" y="5183"/>
                    <a:pt x="23532" y="7383"/>
                    <a:pt x="22360" y="7561"/>
                  </a:cubicBezTo>
                  <a:cubicBezTo>
                    <a:pt x="20444" y="6886"/>
                    <a:pt x="18208" y="5502"/>
                    <a:pt x="15830" y="2663"/>
                  </a:cubicBezTo>
                  <a:lnTo>
                    <a:pt x="16185" y="2166"/>
                  </a:lnTo>
                  <a:lnTo>
                    <a:pt x="15617" y="1385"/>
                  </a:lnTo>
                  <a:lnTo>
                    <a:pt x="15013" y="2166"/>
                  </a:lnTo>
                  <a:lnTo>
                    <a:pt x="15368" y="2663"/>
                  </a:lnTo>
                  <a:cubicBezTo>
                    <a:pt x="12990" y="5502"/>
                    <a:pt x="10754" y="6886"/>
                    <a:pt x="8873" y="7561"/>
                  </a:cubicBezTo>
                  <a:cubicBezTo>
                    <a:pt x="7666" y="7383"/>
                    <a:pt x="7312" y="5183"/>
                    <a:pt x="8234" y="4863"/>
                  </a:cubicBezTo>
                  <a:lnTo>
                    <a:pt x="8234" y="4863"/>
                  </a:lnTo>
                  <a:cubicBezTo>
                    <a:pt x="5785" y="5218"/>
                    <a:pt x="6176" y="7632"/>
                    <a:pt x="7524" y="7880"/>
                  </a:cubicBezTo>
                  <a:cubicBezTo>
                    <a:pt x="6987" y="7985"/>
                    <a:pt x="6487" y="8026"/>
                    <a:pt x="6032" y="8026"/>
                  </a:cubicBezTo>
                  <a:cubicBezTo>
                    <a:pt x="5407" y="8026"/>
                    <a:pt x="4868" y="7947"/>
                    <a:pt x="4437" y="7845"/>
                  </a:cubicBezTo>
                  <a:cubicBezTo>
                    <a:pt x="2414" y="7383"/>
                    <a:pt x="497" y="5822"/>
                    <a:pt x="745" y="3408"/>
                  </a:cubicBezTo>
                  <a:cubicBezTo>
                    <a:pt x="816" y="2556"/>
                    <a:pt x="1242" y="1775"/>
                    <a:pt x="1917" y="1243"/>
                  </a:cubicBezTo>
                  <a:cubicBezTo>
                    <a:pt x="2484" y="770"/>
                    <a:pt x="3219" y="521"/>
                    <a:pt x="3949" y="521"/>
                  </a:cubicBezTo>
                  <a:cubicBezTo>
                    <a:pt x="4041" y="521"/>
                    <a:pt x="4132" y="525"/>
                    <a:pt x="4224" y="533"/>
                  </a:cubicBezTo>
                  <a:cubicBezTo>
                    <a:pt x="5608" y="675"/>
                    <a:pt x="6637" y="1882"/>
                    <a:pt x="6495" y="3266"/>
                  </a:cubicBezTo>
                  <a:cubicBezTo>
                    <a:pt x="6424" y="4082"/>
                    <a:pt x="5856" y="4721"/>
                    <a:pt x="5111" y="4934"/>
                  </a:cubicBezTo>
                  <a:cubicBezTo>
                    <a:pt x="5040" y="4970"/>
                    <a:pt x="4933" y="4970"/>
                    <a:pt x="4863" y="5005"/>
                  </a:cubicBezTo>
                  <a:cubicBezTo>
                    <a:pt x="4812" y="5010"/>
                    <a:pt x="4763" y="5013"/>
                    <a:pt x="4715" y="5013"/>
                  </a:cubicBezTo>
                  <a:cubicBezTo>
                    <a:pt x="3409" y="5013"/>
                    <a:pt x="2979" y="3210"/>
                    <a:pt x="3869" y="2663"/>
                  </a:cubicBezTo>
                  <a:lnTo>
                    <a:pt x="3869" y="2663"/>
                  </a:lnTo>
                  <a:cubicBezTo>
                    <a:pt x="1339" y="3217"/>
                    <a:pt x="2226" y="6004"/>
                    <a:pt x="4416" y="6004"/>
                  </a:cubicBezTo>
                  <a:cubicBezTo>
                    <a:pt x="4470" y="6004"/>
                    <a:pt x="4524" y="6002"/>
                    <a:pt x="4579" y="5999"/>
                  </a:cubicBezTo>
                  <a:cubicBezTo>
                    <a:pt x="6105" y="5893"/>
                    <a:pt x="6779" y="4615"/>
                    <a:pt x="6957" y="3586"/>
                  </a:cubicBezTo>
                  <a:cubicBezTo>
                    <a:pt x="6992" y="3550"/>
                    <a:pt x="6992" y="3550"/>
                    <a:pt x="6992" y="3515"/>
                  </a:cubicBezTo>
                  <a:cubicBezTo>
                    <a:pt x="6992" y="3479"/>
                    <a:pt x="6992" y="3444"/>
                    <a:pt x="6992" y="3408"/>
                  </a:cubicBezTo>
                  <a:cubicBezTo>
                    <a:pt x="6992" y="3373"/>
                    <a:pt x="6992" y="3337"/>
                    <a:pt x="6992" y="3302"/>
                  </a:cubicBezTo>
                  <a:lnTo>
                    <a:pt x="6992" y="3231"/>
                  </a:lnTo>
                  <a:cubicBezTo>
                    <a:pt x="7028" y="3160"/>
                    <a:pt x="7028" y="3124"/>
                    <a:pt x="7028" y="3053"/>
                  </a:cubicBezTo>
                  <a:lnTo>
                    <a:pt x="7028" y="2982"/>
                  </a:lnTo>
                  <a:cubicBezTo>
                    <a:pt x="6992" y="1456"/>
                    <a:pt x="5856" y="143"/>
                    <a:pt x="4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2474422" y="430552"/>
              <a:ext cx="991562" cy="126385"/>
            </a:xfrm>
            <a:custGeom>
              <a:avLst/>
              <a:gdLst/>
              <a:ahLst/>
              <a:cxnLst/>
              <a:rect l="l" t="t" r="r" b="b"/>
              <a:pathLst>
                <a:path w="45112" h="5750" extrusionOk="0">
                  <a:moveTo>
                    <a:pt x="42982" y="0"/>
                  </a:moveTo>
                  <a:cubicBezTo>
                    <a:pt x="42272" y="1491"/>
                    <a:pt x="40036" y="2307"/>
                    <a:pt x="38758" y="2662"/>
                  </a:cubicBezTo>
                  <a:lnTo>
                    <a:pt x="37055" y="2662"/>
                  </a:lnTo>
                  <a:cubicBezTo>
                    <a:pt x="36913" y="2272"/>
                    <a:pt x="36380" y="1988"/>
                    <a:pt x="35742" y="1988"/>
                  </a:cubicBezTo>
                  <a:cubicBezTo>
                    <a:pt x="35103" y="1988"/>
                    <a:pt x="34570" y="2272"/>
                    <a:pt x="34428" y="2662"/>
                  </a:cubicBezTo>
                  <a:lnTo>
                    <a:pt x="0" y="2662"/>
                  </a:lnTo>
                  <a:lnTo>
                    <a:pt x="0" y="3088"/>
                  </a:lnTo>
                  <a:lnTo>
                    <a:pt x="34428" y="3088"/>
                  </a:lnTo>
                  <a:cubicBezTo>
                    <a:pt x="34570" y="3478"/>
                    <a:pt x="35103" y="3762"/>
                    <a:pt x="35742" y="3762"/>
                  </a:cubicBezTo>
                  <a:cubicBezTo>
                    <a:pt x="36380" y="3762"/>
                    <a:pt x="36913" y="3478"/>
                    <a:pt x="37055" y="3088"/>
                  </a:cubicBezTo>
                  <a:lnTo>
                    <a:pt x="38758" y="3088"/>
                  </a:lnTo>
                  <a:cubicBezTo>
                    <a:pt x="40036" y="3443"/>
                    <a:pt x="42272" y="4259"/>
                    <a:pt x="42982" y="5750"/>
                  </a:cubicBezTo>
                  <a:cubicBezTo>
                    <a:pt x="43408" y="4827"/>
                    <a:pt x="43408" y="4259"/>
                    <a:pt x="42982" y="3691"/>
                  </a:cubicBezTo>
                  <a:lnTo>
                    <a:pt x="42982" y="3691"/>
                  </a:lnTo>
                  <a:cubicBezTo>
                    <a:pt x="43058" y="3706"/>
                    <a:pt x="43135" y="3712"/>
                    <a:pt x="43214" y="3712"/>
                  </a:cubicBezTo>
                  <a:cubicBezTo>
                    <a:pt x="44095" y="3712"/>
                    <a:pt x="45112" y="2875"/>
                    <a:pt x="45112" y="2875"/>
                  </a:cubicBezTo>
                  <a:cubicBezTo>
                    <a:pt x="45112" y="2875"/>
                    <a:pt x="44095" y="2037"/>
                    <a:pt x="43214" y="2037"/>
                  </a:cubicBezTo>
                  <a:cubicBezTo>
                    <a:pt x="43135" y="2037"/>
                    <a:pt x="43058" y="2044"/>
                    <a:pt x="42982" y="2059"/>
                  </a:cubicBezTo>
                  <a:cubicBezTo>
                    <a:pt x="43408" y="1491"/>
                    <a:pt x="43408" y="923"/>
                    <a:pt x="42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4289003" y="430552"/>
              <a:ext cx="992353" cy="126385"/>
            </a:xfrm>
            <a:custGeom>
              <a:avLst/>
              <a:gdLst/>
              <a:ahLst/>
              <a:cxnLst/>
              <a:rect l="l" t="t" r="r" b="b"/>
              <a:pathLst>
                <a:path w="45148" h="5750" extrusionOk="0">
                  <a:moveTo>
                    <a:pt x="2130" y="0"/>
                  </a:moveTo>
                  <a:cubicBezTo>
                    <a:pt x="1704" y="923"/>
                    <a:pt x="1740" y="1491"/>
                    <a:pt x="2130" y="2059"/>
                  </a:cubicBezTo>
                  <a:cubicBezTo>
                    <a:pt x="2057" y="2044"/>
                    <a:pt x="1982" y="2037"/>
                    <a:pt x="1906" y="2037"/>
                  </a:cubicBezTo>
                  <a:cubicBezTo>
                    <a:pt x="1047" y="2037"/>
                    <a:pt x="1" y="2875"/>
                    <a:pt x="1" y="2875"/>
                  </a:cubicBezTo>
                  <a:cubicBezTo>
                    <a:pt x="1" y="2875"/>
                    <a:pt x="1047" y="3712"/>
                    <a:pt x="1906" y="3712"/>
                  </a:cubicBezTo>
                  <a:cubicBezTo>
                    <a:pt x="1982" y="3712"/>
                    <a:pt x="2057" y="3706"/>
                    <a:pt x="2130" y="3691"/>
                  </a:cubicBezTo>
                  <a:lnTo>
                    <a:pt x="2130" y="3691"/>
                  </a:lnTo>
                  <a:cubicBezTo>
                    <a:pt x="1740" y="4259"/>
                    <a:pt x="1704" y="4827"/>
                    <a:pt x="2130" y="5750"/>
                  </a:cubicBezTo>
                  <a:cubicBezTo>
                    <a:pt x="2840" y="4259"/>
                    <a:pt x="5076" y="3443"/>
                    <a:pt x="6389" y="3088"/>
                  </a:cubicBezTo>
                  <a:lnTo>
                    <a:pt x="8057" y="3088"/>
                  </a:lnTo>
                  <a:cubicBezTo>
                    <a:pt x="8199" y="3478"/>
                    <a:pt x="8732" y="3762"/>
                    <a:pt x="9371" y="3762"/>
                  </a:cubicBezTo>
                  <a:cubicBezTo>
                    <a:pt x="10010" y="3762"/>
                    <a:pt x="10542" y="3478"/>
                    <a:pt x="10684" y="3088"/>
                  </a:cubicBezTo>
                  <a:lnTo>
                    <a:pt x="45147" y="3088"/>
                  </a:lnTo>
                  <a:lnTo>
                    <a:pt x="45147" y="2662"/>
                  </a:lnTo>
                  <a:lnTo>
                    <a:pt x="10684" y="2662"/>
                  </a:lnTo>
                  <a:cubicBezTo>
                    <a:pt x="10542" y="2272"/>
                    <a:pt x="10010" y="1988"/>
                    <a:pt x="9371" y="1988"/>
                  </a:cubicBezTo>
                  <a:cubicBezTo>
                    <a:pt x="8732" y="1988"/>
                    <a:pt x="8199" y="2272"/>
                    <a:pt x="8057" y="2662"/>
                  </a:cubicBezTo>
                  <a:lnTo>
                    <a:pt x="6389" y="2662"/>
                  </a:lnTo>
                  <a:cubicBezTo>
                    <a:pt x="5076" y="2307"/>
                    <a:pt x="2840" y="1491"/>
                    <a:pt x="2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3" name="Google Shape;393;p16"/>
          <p:cNvSpPr/>
          <p:nvPr/>
        </p:nvSpPr>
        <p:spPr>
          <a:xfrm>
            <a:off x="286899" y="1928852"/>
            <a:ext cx="88184" cy="1185821"/>
          </a:xfrm>
          <a:custGeom>
            <a:avLst/>
            <a:gdLst/>
            <a:ahLst/>
            <a:cxnLst/>
            <a:rect l="l" t="t" r="r" b="b"/>
            <a:pathLst>
              <a:path w="4012" h="53950" extrusionOk="0">
                <a:moveTo>
                  <a:pt x="2023" y="0"/>
                </a:moveTo>
                <a:cubicBezTo>
                  <a:pt x="1846" y="36"/>
                  <a:pt x="1456" y="958"/>
                  <a:pt x="1527" y="1207"/>
                </a:cubicBezTo>
                <a:cubicBezTo>
                  <a:pt x="1462" y="1111"/>
                  <a:pt x="1304" y="1073"/>
                  <a:pt x="1111" y="1073"/>
                </a:cubicBezTo>
                <a:cubicBezTo>
                  <a:pt x="876" y="1073"/>
                  <a:pt x="589" y="1129"/>
                  <a:pt x="355" y="1207"/>
                </a:cubicBezTo>
                <a:cubicBezTo>
                  <a:pt x="355" y="1207"/>
                  <a:pt x="1314" y="2023"/>
                  <a:pt x="1704" y="3620"/>
                </a:cubicBezTo>
                <a:cubicBezTo>
                  <a:pt x="1704" y="3620"/>
                  <a:pt x="1669" y="2804"/>
                  <a:pt x="1562" y="2236"/>
                </a:cubicBezTo>
                <a:cubicBezTo>
                  <a:pt x="1483" y="1921"/>
                  <a:pt x="1560" y="1742"/>
                  <a:pt x="1691" y="1742"/>
                </a:cubicBezTo>
                <a:cubicBezTo>
                  <a:pt x="1738" y="1742"/>
                  <a:pt x="1791" y="1764"/>
                  <a:pt x="1846" y="1810"/>
                </a:cubicBezTo>
                <a:lnTo>
                  <a:pt x="1846" y="6460"/>
                </a:lnTo>
                <a:lnTo>
                  <a:pt x="1598" y="6460"/>
                </a:lnTo>
                <a:cubicBezTo>
                  <a:pt x="1420" y="6460"/>
                  <a:pt x="1278" y="6602"/>
                  <a:pt x="1278" y="6779"/>
                </a:cubicBezTo>
                <a:cubicBezTo>
                  <a:pt x="1278" y="6957"/>
                  <a:pt x="1420" y="7099"/>
                  <a:pt x="1598" y="7099"/>
                </a:cubicBezTo>
                <a:lnTo>
                  <a:pt x="1846" y="7099"/>
                </a:lnTo>
                <a:lnTo>
                  <a:pt x="1846" y="15617"/>
                </a:lnTo>
                <a:cubicBezTo>
                  <a:pt x="1633" y="14836"/>
                  <a:pt x="1172" y="14304"/>
                  <a:pt x="391" y="14126"/>
                </a:cubicBezTo>
                <a:lnTo>
                  <a:pt x="391" y="14126"/>
                </a:lnTo>
                <a:cubicBezTo>
                  <a:pt x="0" y="14659"/>
                  <a:pt x="391" y="14943"/>
                  <a:pt x="781" y="15227"/>
                </a:cubicBezTo>
                <a:cubicBezTo>
                  <a:pt x="1278" y="15617"/>
                  <a:pt x="1669" y="16078"/>
                  <a:pt x="1846" y="16362"/>
                </a:cubicBezTo>
                <a:lnTo>
                  <a:pt x="1846" y="37587"/>
                </a:lnTo>
                <a:cubicBezTo>
                  <a:pt x="1669" y="37907"/>
                  <a:pt x="1314" y="38368"/>
                  <a:pt x="781" y="38723"/>
                </a:cubicBezTo>
                <a:cubicBezTo>
                  <a:pt x="391" y="39007"/>
                  <a:pt x="0" y="39291"/>
                  <a:pt x="391" y="39823"/>
                </a:cubicBezTo>
                <a:cubicBezTo>
                  <a:pt x="1172" y="39646"/>
                  <a:pt x="1633" y="39113"/>
                  <a:pt x="1846" y="38333"/>
                </a:cubicBezTo>
                <a:lnTo>
                  <a:pt x="1846" y="46851"/>
                </a:lnTo>
                <a:lnTo>
                  <a:pt x="1598" y="46851"/>
                </a:lnTo>
                <a:cubicBezTo>
                  <a:pt x="1420" y="46851"/>
                  <a:pt x="1278" y="46993"/>
                  <a:pt x="1278" y="47170"/>
                </a:cubicBezTo>
                <a:cubicBezTo>
                  <a:pt x="1278" y="47383"/>
                  <a:pt x="1420" y="47525"/>
                  <a:pt x="1598" y="47525"/>
                </a:cubicBezTo>
                <a:lnTo>
                  <a:pt x="1846" y="47525"/>
                </a:lnTo>
                <a:lnTo>
                  <a:pt x="1846" y="52139"/>
                </a:lnTo>
                <a:cubicBezTo>
                  <a:pt x="1800" y="52185"/>
                  <a:pt x="1751" y="52208"/>
                  <a:pt x="1707" y="52208"/>
                </a:cubicBezTo>
                <a:cubicBezTo>
                  <a:pt x="1579" y="52208"/>
                  <a:pt x="1483" y="52028"/>
                  <a:pt x="1562" y="51713"/>
                </a:cubicBezTo>
                <a:cubicBezTo>
                  <a:pt x="1669" y="51146"/>
                  <a:pt x="1704" y="50329"/>
                  <a:pt x="1704" y="50329"/>
                </a:cubicBezTo>
                <a:lnTo>
                  <a:pt x="1704" y="50329"/>
                </a:lnTo>
                <a:cubicBezTo>
                  <a:pt x="1314" y="51926"/>
                  <a:pt x="355" y="52743"/>
                  <a:pt x="355" y="52743"/>
                </a:cubicBezTo>
                <a:cubicBezTo>
                  <a:pt x="589" y="52821"/>
                  <a:pt x="876" y="52877"/>
                  <a:pt x="1111" y="52877"/>
                </a:cubicBezTo>
                <a:cubicBezTo>
                  <a:pt x="1304" y="52877"/>
                  <a:pt x="1462" y="52839"/>
                  <a:pt x="1527" y="52743"/>
                </a:cubicBezTo>
                <a:lnTo>
                  <a:pt x="1527" y="52743"/>
                </a:lnTo>
                <a:cubicBezTo>
                  <a:pt x="1456" y="52991"/>
                  <a:pt x="1846" y="53914"/>
                  <a:pt x="2023" y="53949"/>
                </a:cubicBezTo>
                <a:cubicBezTo>
                  <a:pt x="2165" y="53914"/>
                  <a:pt x="2556" y="52991"/>
                  <a:pt x="2485" y="52743"/>
                </a:cubicBezTo>
                <a:lnTo>
                  <a:pt x="2485" y="52743"/>
                </a:lnTo>
                <a:cubicBezTo>
                  <a:pt x="2565" y="52839"/>
                  <a:pt x="2725" y="52877"/>
                  <a:pt x="2915" y="52877"/>
                </a:cubicBezTo>
                <a:cubicBezTo>
                  <a:pt x="3146" y="52877"/>
                  <a:pt x="3422" y="52821"/>
                  <a:pt x="3656" y="52743"/>
                </a:cubicBezTo>
                <a:cubicBezTo>
                  <a:pt x="3656" y="52743"/>
                  <a:pt x="2698" y="51926"/>
                  <a:pt x="2307" y="50329"/>
                </a:cubicBezTo>
                <a:lnTo>
                  <a:pt x="2307" y="50329"/>
                </a:lnTo>
                <a:cubicBezTo>
                  <a:pt x="2307" y="50329"/>
                  <a:pt x="2343" y="51146"/>
                  <a:pt x="2485" y="51713"/>
                </a:cubicBezTo>
                <a:cubicBezTo>
                  <a:pt x="2537" y="52028"/>
                  <a:pt x="2454" y="52208"/>
                  <a:pt x="2321" y="52208"/>
                </a:cubicBezTo>
                <a:cubicBezTo>
                  <a:pt x="2274" y="52208"/>
                  <a:pt x="2221" y="52185"/>
                  <a:pt x="2165" y="52139"/>
                </a:cubicBezTo>
                <a:lnTo>
                  <a:pt x="2165" y="47525"/>
                </a:lnTo>
                <a:lnTo>
                  <a:pt x="2414" y="47525"/>
                </a:lnTo>
                <a:cubicBezTo>
                  <a:pt x="2591" y="47525"/>
                  <a:pt x="2769" y="47383"/>
                  <a:pt x="2769" y="47170"/>
                </a:cubicBezTo>
                <a:cubicBezTo>
                  <a:pt x="2769" y="46993"/>
                  <a:pt x="2627" y="46851"/>
                  <a:pt x="2414" y="46851"/>
                </a:cubicBezTo>
                <a:lnTo>
                  <a:pt x="2165" y="46851"/>
                </a:lnTo>
                <a:lnTo>
                  <a:pt x="2165" y="38333"/>
                </a:lnTo>
                <a:cubicBezTo>
                  <a:pt x="2378" y="39113"/>
                  <a:pt x="2840" y="39646"/>
                  <a:pt x="3621" y="39823"/>
                </a:cubicBezTo>
                <a:cubicBezTo>
                  <a:pt x="4011" y="39291"/>
                  <a:pt x="3656" y="39007"/>
                  <a:pt x="3230" y="38723"/>
                </a:cubicBezTo>
                <a:cubicBezTo>
                  <a:pt x="2733" y="38368"/>
                  <a:pt x="2378" y="37907"/>
                  <a:pt x="2165" y="37587"/>
                </a:cubicBezTo>
                <a:lnTo>
                  <a:pt x="2165" y="16362"/>
                </a:lnTo>
                <a:cubicBezTo>
                  <a:pt x="2378" y="16078"/>
                  <a:pt x="2733" y="15617"/>
                  <a:pt x="3230" y="15227"/>
                </a:cubicBezTo>
                <a:cubicBezTo>
                  <a:pt x="3656" y="14943"/>
                  <a:pt x="4011" y="14659"/>
                  <a:pt x="3621" y="14126"/>
                </a:cubicBezTo>
                <a:lnTo>
                  <a:pt x="3621" y="14126"/>
                </a:lnTo>
                <a:cubicBezTo>
                  <a:pt x="2840" y="14304"/>
                  <a:pt x="2378" y="14836"/>
                  <a:pt x="2165" y="15617"/>
                </a:cubicBezTo>
                <a:lnTo>
                  <a:pt x="2165" y="7099"/>
                </a:lnTo>
                <a:lnTo>
                  <a:pt x="2414" y="7099"/>
                </a:lnTo>
                <a:cubicBezTo>
                  <a:pt x="2591" y="7099"/>
                  <a:pt x="2769" y="6957"/>
                  <a:pt x="2769" y="6779"/>
                </a:cubicBezTo>
                <a:cubicBezTo>
                  <a:pt x="2769" y="6602"/>
                  <a:pt x="2627" y="6460"/>
                  <a:pt x="2414" y="6460"/>
                </a:cubicBezTo>
                <a:lnTo>
                  <a:pt x="2165" y="6460"/>
                </a:lnTo>
                <a:lnTo>
                  <a:pt x="2165" y="1810"/>
                </a:lnTo>
                <a:cubicBezTo>
                  <a:pt x="2221" y="1764"/>
                  <a:pt x="2274" y="1742"/>
                  <a:pt x="2321" y="1742"/>
                </a:cubicBezTo>
                <a:cubicBezTo>
                  <a:pt x="2454" y="1742"/>
                  <a:pt x="2537" y="1921"/>
                  <a:pt x="2485" y="2236"/>
                </a:cubicBezTo>
                <a:cubicBezTo>
                  <a:pt x="2343" y="2804"/>
                  <a:pt x="2307" y="3620"/>
                  <a:pt x="2307" y="3620"/>
                </a:cubicBezTo>
                <a:cubicBezTo>
                  <a:pt x="2698" y="2023"/>
                  <a:pt x="3656" y="1207"/>
                  <a:pt x="3656" y="1207"/>
                </a:cubicBezTo>
                <a:cubicBezTo>
                  <a:pt x="3422" y="1129"/>
                  <a:pt x="3146" y="1073"/>
                  <a:pt x="2915" y="1073"/>
                </a:cubicBezTo>
                <a:cubicBezTo>
                  <a:pt x="2725" y="1073"/>
                  <a:pt x="2565" y="1111"/>
                  <a:pt x="2485" y="1207"/>
                </a:cubicBezTo>
                <a:cubicBezTo>
                  <a:pt x="2556" y="958"/>
                  <a:pt x="2165" y="36"/>
                  <a:pt x="20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6"/>
          <p:cNvSpPr/>
          <p:nvPr/>
        </p:nvSpPr>
        <p:spPr>
          <a:xfrm>
            <a:off x="8769709" y="1928852"/>
            <a:ext cx="87392" cy="1185821"/>
          </a:xfrm>
          <a:custGeom>
            <a:avLst/>
            <a:gdLst/>
            <a:ahLst/>
            <a:cxnLst/>
            <a:rect l="l" t="t" r="r" b="b"/>
            <a:pathLst>
              <a:path w="3976" h="53950" extrusionOk="0">
                <a:moveTo>
                  <a:pt x="1988" y="0"/>
                </a:moveTo>
                <a:cubicBezTo>
                  <a:pt x="1811" y="36"/>
                  <a:pt x="1456" y="958"/>
                  <a:pt x="1527" y="1207"/>
                </a:cubicBezTo>
                <a:cubicBezTo>
                  <a:pt x="1447" y="1111"/>
                  <a:pt x="1280" y="1073"/>
                  <a:pt x="1085" y="1073"/>
                </a:cubicBezTo>
                <a:cubicBezTo>
                  <a:pt x="848" y="1073"/>
                  <a:pt x="570" y="1129"/>
                  <a:pt x="356" y="1207"/>
                </a:cubicBezTo>
                <a:cubicBezTo>
                  <a:pt x="356" y="1207"/>
                  <a:pt x="1314" y="2023"/>
                  <a:pt x="1669" y="3620"/>
                </a:cubicBezTo>
                <a:cubicBezTo>
                  <a:pt x="1669" y="3620"/>
                  <a:pt x="1669" y="2804"/>
                  <a:pt x="1527" y="2236"/>
                </a:cubicBezTo>
                <a:cubicBezTo>
                  <a:pt x="1448" y="1921"/>
                  <a:pt x="1544" y="1742"/>
                  <a:pt x="1671" y="1742"/>
                </a:cubicBezTo>
                <a:cubicBezTo>
                  <a:pt x="1716" y="1742"/>
                  <a:pt x="1765" y="1764"/>
                  <a:pt x="1811" y="1810"/>
                </a:cubicBezTo>
                <a:lnTo>
                  <a:pt x="1811" y="6460"/>
                </a:lnTo>
                <a:lnTo>
                  <a:pt x="1562" y="6460"/>
                </a:lnTo>
                <a:cubicBezTo>
                  <a:pt x="1385" y="6460"/>
                  <a:pt x="1243" y="6602"/>
                  <a:pt x="1243" y="6779"/>
                </a:cubicBezTo>
                <a:cubicBezTo>
                  <a:pt x="1243" y="6957"/>
                  <a:pt x="1385" y="7099"/>
                  <a:pt x="1562" y="7099"/>
                </a:cubicBezTo>
                <a:lnTo>
                  <a:pt x="1811" y="7099"/>
                </a:lnTo>
                <a:lnTo>
                  <a:pt x="1811" y="15617"/>
                </a:lnTo>
                <a:cubicBezTo>
                  <a:pt x="1598" y="14836"/>
                  <a:pt x="1172" y="14304"/>
                  <a:pt x="356" y="14126"/>
                </a:cubicBezTo>
                <a:lnTo>
                  <a:pt x="356" y="14126"/>
                </a:lnTo>
                <a:cubicBezTo>
                  <a:pt x="1" y="14659"/>
                  <a:pt x="356" y="14943"/>
                  <a:pt x="746" y="15227"/>
                </a:cubicBezTo>
                <a:cubicBezTo>
                  <a:pt x="1278" y="15617"/>
                  <a:pt x="1633" y="16078"/>
                  <a:pt x="1811" y="16362"/>
                </a:cubicBezTo>
                <a:lnTo>
                  <a:pt x="1811" y="37587"/>
                </a:lnTo>
                <a:cubicBezTo>
                  <a:pt x="1633" y="37907"/>
                  <a:pt x="1278" y="38368"/>
                  <a:pt x="746" y="38723"/>
                </a:cubicBezTo>
                <a:cubicBezTo>
                  <a:pt x="356" y="39007"/>
                  <a:pt x="1" y="39291"/>
                  <a:pt x="356" y="39823"/>
                </a:cubicBezTo>
                <a:cubicBezTo>
                  <a:pt x="1172" y="39646"/>
                  <a:pt x="1598" y="39113"/>
                  <a:pt x="1811" y="38333"/>
                </a:cubicBezTo>
                <a:lnTo>
                  <a:pt x="1811" y="46851"/>
                </a:lnTo>
                <a:lnTo>
                  <a:pt x="1562" y="46851"/>
                </a:lnTo>
                <a:cubicBezTo>
                  <a:pt x="1385" y="46851"/>
                  <a:pt x="1243" y="46993"/>
                  <a:pt x="1243" y="47170"/>
                </a:cubicBezTo>
                <a:cubicBezTo>
                  <a:pt x="1243" y="47383"/>
                  <a:pt x="1385" y="47525"/>
                  <a:pt x="1562" y="47525"/>
                </a:cubicBezTo>
                <a:lnTo>
                  <a:pt x="1811" y="47525"/>
                </a:lnTo>
                <a:lnTo>
                  <a:pt x="1811" y="52139"/>
                </a:lnTo>
                <a:cubicBezTo>
                  <a:pt x="1765" y="52185"/>
                  <a:pt x="1716" y="52208"/>
                  <a:pt x="1671" y="52208"/>
                </a:cubicBezTo>
                <a:cubicBezTo>
                  <a:pt x="1544" y="52208"/>
                  <a:pt x="1448" y="52028"/>
                  <a:pt x="1527" y="51713"/>
                </a:cubicBezTo>
                <a:cubicBezTo>
                  <a:pt x="1669" y="51146"/>
                  <a:pt x="1669" y="50329"/>
                  <a:pt x="1669" y="50329"/>
                </a:cubicBezTo>
                <a:lnTo>
                  <a:pt x="1669" y="50329"/>
                </a:lnTo>
                <a:cubicBezTo>
                  <a:pt x="1314" y="51926"/>
                  <a:pt x="356" y="52743"/>
                  <a:pt x="356" y="52743"/>
                </a:cubicBezTo>
                <a:cubicBezTo>
                  <a:pt x="570" y="52821"/>
                  <a:pt x="848" y="52877"/>
                  <a:pt x="1085" y="52877"/>
                </a:cubicBezTo>
                <a:cubicBezTo>
                  <a:pt x="1280" y="52877"/>
                  <a:pt x="1447" y="52839"/>
                  <a:pt x="1527" y="52743"/>
                </a:cubicBezTo>
                <a:lnTo>
                  <a:pt x="1527" y="52743"/>
                </a:lnTo>
                <a:cubicBezTo>
                  <a:pt x="1456" y="52991"/>
                  <a:pt x="1811" y="53914"/>
                  <a:pt x="1988" y="53949"/>
                </a:cubicBezTo>
                <a:cubicBezTo>
                  <a:pt x="2130" y="53914"/>
                  <a:pt x="2521" y="52991"/>
                  <a:pt x="2450" y="52743"/>
                </a:cubicBezTo>
                <a:lnTo>
                  <a:pt x="2450" y="52743"/>
                </a:lnTo>
                <a:cubicBezTo>
                  <a:pt x="2530" y="52839"/>
                  <a:pt x="2697" y="52877"/>
                  <a:pt x="2892" y="52877"/>
                </a:cubicBezTo>
                <a:cubicBezTo>
                  <a:pt x="3128" y="52877"/>
                  <a:pt x="3407" y="52821"/>
                  <a:pt x="3621" y="52743"/>
                </a:cubicBezTo>
                <a:cubicBezTo>
                  <a:pt x="3621" y="52743"/>
                  <a:pt x="2663" y="51926"/>
                  <a:pt x="2272" y="50329"/>
                </a:cubicBezTo>
                <a:lnTo>
                  <a:pt x="2272" y="50329"/>
                </a:lnTo>
                <a:cubicBezTo>
                  <a:pt x="2272" y="50329"/>
                  <a:pt x="2308" y="51146"/>
                  <a:pt x="2450" y="51713"/>
                </a:cubicBezTo>
                <a:cubicBezTo>
                  <a:pt x="2502" y="52028"/>
                  <a:pt x="2419" y="52208"/>
                  <a:pt x="2285" y="52208"/>
                </a:cubicBezTo>
                <a:cubicBezTo>
                  <a:pt x="2239" y="52208"/>
                  <a:pt x="2186" y="52185"/>
                  <a:pt x="2130" y="52139"/>
                </a:cubicBezTo>
                <a:lnTo>
                  <a:pt x="2130" y="47525"/>
                </a:lnTo>
                <a:lnTo>
                  <a:pt x="2379" y="47525"/>
                </a:lnTo>
                <a:cubicBezTo>
                  <a:pt x="2592" y="47525"/>
                  <a:pt x="2734" y="47383"/>
                  <a:pt x="2734" y="47170"/>
                </a:cubicBezTo>
                <a:cubicBezTo>
                  <a:pt x="2734" y="46993"/>
                  <a:pt x="2592" y="46851"/>
                  <a:pt x="2379" y="46851"/>
                </a:cubicBezTo>
                <a:lnTo>
                  <a:pt x="2130" y="46851"/>
                </a:lnTo>
                <a:lnTo>
                  <a:pt x="2130" y="38333"/>
                </a:lnTo>
                <a:cubicBezTo>
                  <a:pt x="2379" y="39113"/>
                  <a:pt x="2805" y="39646"/>
                  <a:pt x="3585" y="39823"/>
                </a:cubicBezTo>
                <a:cubicBezTo>
                  <a:pt x="3976" y="39291"/>
                  <a:pt x="3621" y="39007"/>
                  <a:pt x="3195" y="38723"/>
                </a:cubicBezTo>
                <a:cubicBezTo>
                  <a:pt x="2698" y="38368"/>
                  <a:pt x="2343" y="37907"/>
                  <a:pt x="2130" y="37587"/>
                </a:cubicBezTo>
                <a:lnTo>
                  <a:pt x="2130" y="16362"/>
                </a:lnTo>
                <a:cubicBezTo>
                  <a:pt x="2343" y="16078"/>
                  <a:pt x="2698" y="15617"/>
                  <a:pt x="3195" y="15227"/>
                </a:cubicBezTo>
                <a:cubicBezTo>
                  <a:pt x="3621" y="14943"/>
                  <a:pt x="3976" y="14659"/>
                  <a:pt x="3585" y="14126"/>
                </a:cubicBezTo>
                <a:lnTo>
                  <a:pt x="3585" y="14126"/>
                </a:lnTo>
                <a:cubicBezTo>
                  <a:pt x="2805" y="14304"/>
                  <a:pt x="2379" y="14836"/>
                  <a:pt x="2130" y="15617"/>
                </a:cubicBezTo>
                <a:lnTo>
                  <a:pt x="2130" y="7099"/>
                </a:lnTo>
                <a:lnTo>
                  <a:pt x="2379" y="7099"/>
                </a:lnTo>
                <a:cubicBezTo>
                  <a:pt x="2592" y="7099"/>
                  <a:pt x="2734" y="6957"/>
                  <a:pt x="2734" y="6779"/>
                </a:cubicBezTo>
                <a:cubicBezTo>
                  <a:pt x="2734" y="6602"/>
                  <a:pt x="2592" y="6460"/>
                  <a:pt x="2379" y="6460"/>
                </a:cubicBezTo>
                <a:lnTo>
                  <a:pt x="2130" y="6460"/>
                </a:lnTo>
                <a:lnTo>
                  <a:pt x="2130" y="1810"/>
                </a:lnTo>
                <a:cubicBezTo>
                  <a:pt x="2186" y="1764"/>
                  <a:pt x="2239" y="1742"/>
                  <a:pt x="2285" y="1742"/>
                </a:cubicBezTo>
                <a:cubicBezTo>
                  <a:pt x="2419" y="1742"/>
                  <a:pt x="2502" y="1921"/>
                  <a:pt x="2450" y="2236"/>
                </a:cubicBezTo>
                <a:cubicBezTo>
                  <a:pt x="2308" y="2804"/>
                  <a:pt x="2272" y="3620"/>
                  <a:pt x="2272" y="3620"/>
                </a:cubicBezTo>
                <a:cubicBezTo>
                  <a:pt x="2663" y="2023"/>
                  <a:pt x="3621" y="1207"/>
                  <a:pt x="3621" y="1207"/>
                </a:cubicBezTo>
                <a:cubicBezTo>
                  <a:pt x="3407" y="1129"/>
                  <a:pt x="3128" y="1073"/>
                  <a:pt x="2892" y="1073"/>
                </a:cubicBezTo>
                <a:cubicBezTo>
                  <a:pt x="2697" y="1073"/>
                  <a:pt x="2530" y="1111"/>
                  <a:pt x="2450" y="1207"/>
                </a:cubicBezTo>
                <a:cubicBezTo>
                  <a:pt x="2521" y="958"/>
                  <a:pt x="2130" y="36"/>
                  <a:pt x="19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5" name="Google Shape;395;p16"/>
          <p:cNvGrpSpPr/>
          <p:nvPr/>
        </p:nvGrpSpPr>
        <p:grpSpPr>
          <a:xfrm flipH="1">
            <a:off x="8424007" y="113298"/>
            <a:ext cx="612911" cy="572725"/>
            <a:chOff x="2142084" y="1031244"/>
            <a:chExt cx="762992" cy="712965"/>
          </a:xfrm>
        </p:grpSpPr>
        <p:sp>
          <p:nvSpPr>
            <p:cNvPr id="396" name="Google Shape;396;p16"/>
            <p:cNvSpPr/>
            <p:nvPr/>
          </p:nvSpPr>
          <p:spPr>
            <a:xfrm>
              <a:off x="2466619" y="1367626"/>
              <a:ext cx="438457" cy="376583"/>
            </a:xfrm>
            <a:custGeom>
              <a:avLst/>
              <a:gdLst/>
              <a:ahLst/>
              <a:cxnLst/>
              <a:rect l="l" t="t" r="r" b="b"/>
              <a:pathLst>
                <a:path w="19948" h="17133" extrusionOk="0">
                  <a:moveTo>
                    <a:pt x="7870" y="0"/>
                  </a:moveTo>
                  <a:cubicBezTo>
                    <a:pt x="7376" y="0"/>
                    <a:pt x="6880" y="57"/>
                    <a:pt x="6389" y="171"/>
                  </a:cubicBezTo>
                  <a:cubicBezTo>
                    <a:pt x="4863" y="562"/>
                    <a:pt x="3621" y="1520"/>
                    <a:pt x="2911" y="2833"/>
                  </a:cubicBezTo>
                  <a:cubicBezTo>
                    <a:pt x="1988" y="4466"/>
                    <a:pt x="1810" y="6383"/>
                    <a:pt x="2378" y="8370"/>
                  </a:cubicBezTo>
                  <a:cubicBezTo>
                    <a:pt x="2627" y="9151"/>
                    <a:pt x="2982" y="9932"/>
                    <a:pt x="3443" y="10677"/>
                  </a:cubicBezTo>
                  <a:cubicBezTo>
                    <a:pt x="3129" y="10504"/>
                    <a:pt x="2799" y="10428"/>
                    <a:pt x="2472" y="10428"/>
                  </a:cubicBezTo>
                  <a:cubicBezTo>
                    <a:pt x="1397" y="10428"/>
                    <a:pt x="354" y="11245"/>
                    <a:pt x="0" y="12062"/>
                  </a:cubicBezTo>
                  <a:cubicBezTo>
                    <a:pt x="213" y="12027"/>
                    <a:pt x="424" y="12011"/>
                    <a:pt x="635" y="12011"/>
                  </a:cubicBezTo>
                  <a:cubicBezTo>
                    <a:pt x="3706" y="12011"/>
                    <a:pt x="6728" y="15431"/>
                    <a:pt x="12174" y="16427"/>
                  </a:cubicBezTo>
                  <a:cubicBezTo>
                    <a:pt x="14272" y="16987"/>
                    <a:pt x="16146" y="17133"/>
                    <a:pt x="17529" y="17133"/>
                  </a:cubicBezTo>
                  <a:cubicBezTo>
                    <a:pt x="18954" y="17133"/>
                    <a:pt x="19857" y="16978"/>
                    <a:pt x="19947" y="16960"/>
                  </a:cubicBezTo>
                  <a:lnTo>
                    <a:pt x="19841" y="16356"/>
                  </a:lnTo>
                  <a:cubicBezTo>
                    <a:pt x="19809" y="16356"/>
                    <a:pt x="18941" y="16505"/>
                    <a:pt x="17544" y="16505"/>
                  </a:cubicBezTo>
                  <a:cubicBezTo>
                    <a:pt x="15815" y="16505"/>
                    <a:pt x="13275" y="16277"/>
                    <a:pt x="10506" y="15256"/>
                  </a:cubicBezTo>
                  <a:cubicBezTo>
                    <a:pt x="7454" y="13730"/>
                    <a:pt x="10187" y="11316"/>
                    <a:pt x="10790" y="11032"/>
                  </a:cubicBezTo>
                  <a:cubicBezTo>
                    <a:pt x="10508" y="10961"/>
                    <a:pt x="10241" y="10928"/>
                    <a:pt x="9991" y="10928"/>
                  </a:cubicBezTo>
                  <a:cubicBezTo>
                    <a:pt x="8002" y="10928"/>
                    <a:pt x="7068" y="13001"/>
                    <a:pt x="8235" y="14262"/>
                  </a:cubicBezTo>
                  <a:cubicBezTo>
                    <a:pt x="8128" y="14191"/>
                    <a:pt x="8057" y="14156"/>
                    <a:pt x="7951" y="14120"/>
                  </a:cubicBezTo>
                  <a:cubicBezTo>
                    <a:pt x="5573" y="12807"/>
                    <a:pt x="3692" y="10606"/>
                    <a:pt x="3017" y="8193"/>
                  </a:cubicBezTo>
                  <a:cubicBezTo>
                    <a:pt x="2485" y="6383"/>
                    <a:pt x="2627" y="4644"/>
                    <a:pt x="3443" y="3153"/>
                  </a:cubicBezTo>
                  <a:cubicBezTo>
                    <a:pt x="4118" y="1982"/>
                    <a:pt x="5218" y="1165"/>
                    <a:pt x="6567" y="810"/>
                  </a:cubicBezTo>
                  <a:cubicBezTo>
                    <a:pt x="7001" y="694"/>
                    <a:pt x="7449" y="637"/>
                    <a:pt x="7897" y="637"/>
                  </a:cubicBezTo>
                  <a:cubicBezTo>
                    <a:pt x="8948" y="637"/>
                    <a:pt x="10001" y="948"/>
                    <a:pt x="10897" y="1520"/>
                  </a:cubicBezTo>
                  <a:cubicBezTo>
                    <a:pt x="12884" y="2762"/>
                    <a:pt x="13452" y="5424"/>
                    <a:pt x="12210" y="7376"/>
                  </a:cubicBezTo>
                  <a:cubicBezTo>
                    <a:pt x="11713" y="8157"/>
                    <a:pt x="10968" y="8654"/>
                    <a:pt x="10116" y="8867"/>
                  </a:cubicBezTo>
                  <a:cubicBezTo>
                    <a:pt x="9853" y="8911"/>
                    <a:pt x="9576" y="8941"/>
                    <a:pt x="9302" y="8941"/>
                  </a:cubicBezTo>
                  <a:cubicBezTo>
                    <a:pt x="9133" y="8941"/>
                    <a:pt x="8965" y="8930"/>
                    <a:pt x="8803" y="8903"/>
                  </a:cubicBezTo>
                  <a:cubicBezTo>
                    <a:pt x="6289" y="8176"/>
                    <a:pt x="7677" y="5717"/>
                    <a:pt x="6992" y="5717"/>
                  </a:cubicBezTo>
                  <a:cubicBezTo>
                    <a:pt x="6874" y="5717"/>
                    <a:pt x="6695" y="5790"/>
                    <a:pt x="6425" y="5957"/>
                  </a:cubicBezTo>
                  <a:cubicBezTo>
                    <a:pt x="6460" y="5673"/>
                    <a:pt x="7063" y="4679"/>
                    <a:pt x="7134" y="3827"/>
                  </a:cubicBezTo>
                  <a:lnTo>
                    <a:pt x="7134" y="3827"/>
                  </a:lnTo>
                  <a:cubicBezTo>
                    <a:pt x="5147" y="4608"/>
                    <a:pt x="4756" y="7199"/>
                    <a:pt x="6708" y="8903"/>
                  </a:cubicBezTo>
                  <a:cubicBezTo>
                    <a:pt x="7499" y="9607"/>
                    <a:pt x="8308" y="9898"/>
                    <a:pt x="9087" y="9898"/>
                  </a:cubicBezTo>
                  <a:cubicBezTo>
                    <a:pt x="10230" y="9898"/>
                    <a:pt x="11309" y="9271"/>
                    <a:pt x="12174" y="8406"/>
                  </a:cubicBezTo>
                  <a:cubicBezTo>
                    <a:pt x="12387" y="8193"/>
                    <a:pt x="12565" y="7980"/>
                    <a:pt x="12742" y="7731"/>
                  </a:cubicBezTo>
                  <a:cubicBezTo>
                    <a:pt x="13985" y="5744"/>
                    <a:pt x="13665" y="3224"/>
                    <a:pt x="12068" y="1627"/>
                  </a:cubicBezTo>
                  <a:cubicBezTo>
                    <a:pt x="11819" y="1378"/>
                    <a:pt x="11536" y="1165"/>
                    <a:pt x="11252" y="952"/>
                  </a:cubicBezTo>
                  <a:cubicBezTo>
                    <a:pt x="10224" y="326"/>
                    <a:pt x="9055" y="0"/>
                    <a:pt x="7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2265238" y="1275222"/>
              <a:ext cx="280970" cy="296290"/>
            </a:xfrm>
            <a:custGeom>
              <a:avLst/>
              <a:gdLst/>
              <a:ahLst/>
              <a:cxnLst/>
              <a:rect l="l" t="t" r="r" b="b"/>
              <a:pathLst>
                <a:path w="12783" h="13480" extrusionOk="0">
                  <a:moveTo>
                    <a:pt x="3946" y="1"/>
                  </a:moveTo>
                  <a:cubicBezTo>
                    <a:pt x="2383" y="1"/>
                    <a:pt x="862" y="1146"/>
                    <a:pt x="538" y="2707"/>
                  </a:cubicBezTo>
                  <a:cubicBezTo>
                    <a:pt x="1" y="4522"/>
                    <a:pt x="1563" y="6245"/>
                    <a:pt x="3155" y="6245"/>
                  </a:cubicBezTo>
                  <a:cubicBezTo>
                    <a:pt x="3774" y="6245"/>
                    <a:pt x="4397" y="5985"/>
                    <a:pt x="4903" y="5369"/>
                  </a:cubicBezTo>
                  <a:cubicBezTo>
                    <a:pt x="5152" y="4979"/>
                    <a:pt x="5294" y="4553"/>
                    <a:pt x="5258" y="4127"/>
                  </a:cubicBezTo>
                  <a:lnTo>
                    <a:pt x="5258" y="4127"/>
                  </a:lnTo>
                  <a:cubicBezTo>
                    <a:pt x="4978" y="4804"/>
                    <a:pt x="4223" y="5082"/>
                    <a:pt x="3566" y="5082"/>
                  </a:cubicBezTo>
                  <a:cubicBezTo>
                    <a:pt x="3224" y="5082"/>
                    <a:pt x="2909" y="5006"/>
                    <a:pt x="2703" y="4872"/>
                  </a:cubicBezTo>
                  <a:cubicBezTo>
                    <a:pt x="3945" y="3843"/>
                    <a:pt x="1318" y="3098"/>
                    <a:pt x="1709" y="1749"/>
                  </a:cubicBezTo>
                  <a:cubicBezTo>
                    <a:pt x="2259" y="1086"/>
                    <a:pt x="3074" y="755"/>
                    <a:pt x="3909" y="755"/>
                  </a:cubicBezTo>
                  <a:cubicBezTo>
                    <a:pt x="4907" y="755"/>
                    <a:pt x="5934" y="1228"/>
                    <a:pt x="6571" y="2175"/>
                  </a:cubicBezTo>
                  <a:cubicBezTo>
                    <a:pt x="7565" y="3417"/>
                    <a:pt x="7743" y="5582"/>
                    <a:pt x="7530" y="7179"/>
                  </a:cubicBezTo>
                  <a:cubicBezTo>
                    <a:pt x="7317" y="9131"/>
                    <a:pt x="7672" y="11155"/>
                    <a:pt x="8736" y="12823"/>
                  </a:cubicBezTo>
                  <a:cubicBezTo>
                    <a:pt x="8701" y="13000"/>
                    <a:pt x="8736" y="13178"/>
                    <a:pt x="8878" y="13320"/>
                  </a:cubicBezTo>
                  <a:cubicBezTo>
                    <a:pt x="8967" y="13426"/>
                    <a:pt x="9091" y="13479"/>
                    <a:pt x="9216" y="13479"/>
                  </a:cubicBezTo>
                  <a:cubicBezTo>
                    <a:pt x="9340" y="13479"/>
                    <a:pt x="9464" y="13426"/>
                    <a:pt x="9553" y="13320"/>
                  </a:cubicBezTo>
                  <a:cubicBezTo>
                    <a:pt x="9766" y="13142"/>
                    <a:pt x="9766" y="12823"/>
                    <a:pt x="9553" y="12645"/>
                  </a:cubicBezTo>
                  <a:cubicBezTo>
                    <a:pt x="9482" y="12539"/>
                    <a:pt x="9375" y="12503"/>
                    <a:pt x="9304" y="12503"/>
                  </a:cubicBezTo>
                  <a:cubicBezTo>
                    <a:pt x="7849" y="10019"/>
                    <a:pt x="7814" y="7037"/>
                    <a:pt x="8914" y="4482"/>
                  </a:cubicBezTo>
                  <a:cubicBezTo>
                    <a:pt x="9411" y="3417"/>
                    <a:pt x="10156" y="3098"/>
                    <a:pt x="11185" y="2601"/>
                  </a:cubicBezTo>
                  <a:cubicBezTo>
                    <a:pt x="12321" y="2068"/>
                    <a:pt x="12250" y="1146"/>
                    <a:pt x="12783" y="45"/>
                  </a:cubicBezTo>
                  <a:lnTo>
                    <a:pt x="12783" y="45"/>
                  </a:lnTo>
                  <a:cubicBezTo>
                    <a:pt x="12641" y="81"/>
                    <a:pt x="12499" y="152"/>
                    <a:pt x="12392" y="223"/>
                  </a:cubicBezTo>
                  <a:cubicBezTo>
                    <a:pt x="10476" y="1075"/>
                    <a:pt x="9056" y="2672"/>
                    <a:pt x="8240" y="4553"/>
                  </a:cubicBezTo>
                  <a:cubicBezTo>
                    <a:pt x="7991" y="2601"/>
                    <a:pt x="6926" y="755"/>
                    <a:pt x="4903" y="152"/>
                  </a:cubicBezTo>
                  <a:cubicBezTo>
                    <a:pt x="4589" y="49"/>
                    <a:pt x="4267" y="1"/>
                    <a:pt x="3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2142084" y="1031244"/>
              <a:ext cx="314138" cy="352647"/>
            </a:xfrm>
            <a:custGeom>
              <a:avLst/>
              <a:gdLst/>
              <a:ahLst/>
              <a:cxnLst/>
              <a:rect l="l" t="t" r="r" b="b"/>
              <a:pathLst>
                <a:path w="14292" h="16044" extrusionOk="0">
                  <a:moveTo>
                    <a:pt x="9903" y="1"/>
                  </a:moveTo>
                  <a:lnTo>
                    <a:pt x="9903" y="1"/>
                  </a:lnTo>
                  <a:cubicBezTo>
                    <a:pt x="9016" y="391"/>
                    <a:pt x="8164" y="1704"/>
                    <a:pt x="8767" y="2769"/>
                  </a:cubicBezTo>
                  <a:cubicBezTo>
                    <a:pt x="8164" y="2414"/>
                    <a:pt x="7560" y="2130"/>
                    <a:pt x="6886" y="1917"/>
                  </a:cubicBezTo>
                  <a:cubicBezTo>
                    <a:pt x="6275" y="1741"/>
                    <a:pt x="5675" y="1653"/>
                    <a:pt x="5093" y="1653"/>
                  </a:cubicBezTo>
                  <a:cubicBezTo>
                    <a:pt x="4153" y="1653"/>
                    <a:pt x="3260" y="1883"/>
                    <a:pt x="2449" y="2343"/>
                  </a:cubicBezTo>
                  <a:cubicBezTo>
                    <a:pt x="1385" y="2911"/>
                    <a:pt x="639" y="3905"/>
                    <a:pt x="320" y="5147"/>
                  </a:cubicBezTo>
                  <a:cubicBezTo>
                    <a:pt x="0" y="6460"/>
                    <a:pt x="213" y="7880"/>
                    <a:pt x="959" y="9051"/>
                  </a:cubicBezTo>
                  <a:cubicBezTo>
                    <a:pt x="1101" y="9300"/>
                    <a:pt x="1278" y="9513"/>
                    <a:pt x="1491" y="9690"/>
                  </a:cubicBezTo>
                  <a:cubicBezTo>
                    <a:pt x="2248" y="10447"/>
                    <a:pt x="3267" y="10856"/>
                    <a:pt x="4305" y="10856"/>
                  </a:cubicBezTo>
                  <a:cubicBezTo>
                    <a:pt x="5017" y="10856"/>
                    <a:pt x="5738" y="10663"/>
                    <a:pt x="6389" y="10258"/>
                  </a:cubicBezTo>
                  <a:cubicBezTo>
                    <a:pt x="6602" y="10116"/>
                    <a:pt x="6779" y="9974"/>
                    <a:pt x="6921" y="9797"/>
                  </a:cubicBezTo>
                  <a:cubicBezTo>
                    <a:pt x="8093" y="8625"/>
                    <a:pt x="8732" y="6957"/>
                    <a:pt x="7347" y="5395"/>
                  </a:cubicBezTo>
                  <a:cubicBezTo>
                    <a:pt x="6728" y="4697"/>
                    <a:pt x="5967" y="4375"/>
                    <a:pt x="5258" y="4375"/>
                  </a:cubicBezTo>
                  <a:cubicBezTo>
                    <a:pt x="4381" y="4375"/>
                    <a:pt x="3583" y="4867"/>
                    <a:pt x="3230" y="5750"/>
                  </a:cubicBezTo>
                  <a:cubicBezTo>
                    <a:pt x="3940" y="5679"/>
                    <a:pt x="4721" y="5182"/>
                    <a:pt x="4969" y="5147"/>
                  </a:cubicBezTo>
                  <a:lnTo>
                    <a:pt x="4969" y="5147"/>
                  </a:lnTo>
                  <a:cubicBezTo>
                    <a:pt x="4604" y="5737"/>
                    <a:pt x="4789" y="5793"/>
                    <a:pt x="5188" y="5793"/>
                  </a:cubicBezTo>
                  <a:cubicBezTo>
                    <a:pt x="5282" y="5793"/>
                    <a:pt x="5388" y="5790"/>
                    <a:pt x="5501" y="5790"/>
                  </a:cubicBezTo>
                  <a:cubicBezTo>
                    <a:pt x="6122" y="5790"/>
                    <a:pt x="6967" y="5884"/>
                    <a:pt x="7312" y="7099"/>
                  </a:cubicBezTo>
                  <a:cubicBezTo>
                    <a:pt x="7383" y="7419"/>
                    <a:pt x="7383" y="7773"/>
                    <a:pt x="7312" y="8128"/>
                  </a:cubicBezTo>
                  <a:cubicBezTo>
                    <a:pt x="7134" y="8838"/>
                    <a:pt x="6708" y="9442"/>
                    <a:pt x="6105" y="9832"/>
                  </a:cubicBezTo>
                  <a:cubicBezTo>
                    <a:pt x="5538" y="10185"/>
                    <a:pt x="4907" y="10355"/>
                    <a:pt x="4284" y="10355"/>
                  </a:cubicBezTo>
                  <a:cubicBezTo>
                    <a:pt x="3154" y="10355"/>
                    <a:pt x="2048" y="9797"/>
                    <a:pt x="1385" y="8767"/>
                  </a:cubicBezTo>
                  <a:cubicBezTo>
                    <a:pt x="746" y="7738"/>
                    <a:pt x="533" y="6460"/>
                    <a:pt x="817" y="5253"/>
                  </a:cubicBezTo>
                  <a:cubicBezTo>
                    <a:pt x="1101" y="4189"/>
                    <a:pt x="1775" y="3301"/>
                    <a:pt x="2698" y="2769"/>
                  </a:cubicBezTo>
                  <a:cubicBezTo>
                    <a:pt x="3428" y="2361"/>
                    <a:pt x="4223" y="2161"/>
                    <a:pt x="5060" y="2161"/>
                  </a:cubicBezTo>
                  <a:cubicBezTo>
                    <a:pt x="5606" y="2161"/>
                    <a:pt x="6169" y="2246"/>
                    <a:pt x="6744" y="2414"/>
                  </a:cubicBezTo>
                  <a:cubicBezTo>
                    <a:pt x="8696" y="2982"/>
                    <a:pt x="10506" y="4473"/>
                    <a:pt x="11536" y="6389"/>
                  </a:cubicBezTo>
                  <a:cubicBezTo>
                    <a:pt x="11571" y="6496"/>
                    <a:pt x="11606" y="6567"/>
                    <a:pt x="11642" y="6638"/>
                  </a:cubicBezTo>
                  <a:cubicBezTo>
                    <a:pt x="11336" y="6351"/>
                    <a:pt x="10968" y="6219"/>
                    <a:pt x="10605" y="6219"/>
                  </a:cubicBezTo>
                  <a:cubicBezTo>
                    <a:pt x="9618" y="6219"/>
                    <a:pt x="8662" y="7192"/>
                    <a:pt x="9051" y="8696"/>
                  </a:cubicBezTo>
                  <a:cubicBezTo>
                    <a:pt x="9189" y="8374"/>
                    <a:pt x="10042" y="7769"/>
                    <a:pt x="10964" y="7769"/>
                  </a:cubicBezTo>
                  <a:cubicBezTo>
                    <a:pt x="11464" y="7769"/>
                    <a:pt x="11985" y="7948"/>
                    <a:pt x="12423" y="8448"/>
                  </a:cubicBezTo>
                  <a:cubicBezTo>
                    <a:pt x="13644" y="9879"/>
                    <a:pt x="13836" y="15804"/>
                    <a:pt x="13809" y="16036"/>
                  </a:cubicBezTo>
                  <a:lnTo>
                    <a:pt x="13809" y="16036"/>
                  </a:lnTo>
                  <a:cubicBezTo>
                    <a:pt x="13854" y="15831"/>
                    <a:pt x="14292" y="13159"/>
                    <a:pt x="13381" y="9797"/>
                  </a:cubicBezTo>
                  <a:cubicBezTo>
                    <a:pt x="12529" y="5111"/>
                    <a:pt x="9441" y="2662"/>
                    <a:pt x="9903" y="1"/>
                  </a:cubicBezTo>
                  <a:close/>
                  <a:moveTo>
                    <a:pt x="13809" y="16036"/>
                  </a:moveTo>
                  <a:cubicBezTo>
                    <a:pt x="13808" y="16039"/>
                    <a:pt x="13808" y="16041"/>
                    <a:pt x="13807" y="16043"/>
                  </a:cubicBezTo>
                  <a:cubicBezTo>
                    <a:pt x="13808" y="16043"/>
                    <a:pt x="13808" y="16040"/>
                    <a:pt x="13809" y="16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2468179" y="1159959"/>
              <a:ext cx="108449" cy="152937"/>
            </a:xfrm>
            <a:custGeom>
              <a:avLst/>
              <a:gdLst/>
              <a:ahLst/>
              <a:cxnLst/>
              <a:rect l="l" t="t" r="r" b="b"/>
              <a:pathLst>
                <a:path w="4934" h="6958" extrusionOk="0">
                  <a:moveTo>
                    <a:pt x="3940" y="1"/>
                  </a:moveTo>
                  <a:lnTo>
                    <a:pt x="3940" y="1"/>
                  </a:lnTo>
                  <a:cubicBezTo>
                    <a:pt x="1314" y="1669"/>
                    <a:pt x="320" y="2805"/>
                    <a:pt x="0" y="6957"/>
                  </a:cubicBezTo>
                  <a:cubicBezTo>
                    <a:pt x="284" y="4083"/>
                    <a:pt x="4934" y="2379"/>
                    <a:pt x="2840" y="2024"/>
                  </a:cubicBezTo>
                  <a:cubicBezTo>
                    <a:pt x="2840" y="2024"/>
                    <a:pt x="4047" y="1350"/>
                    <a:pt x="3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0" name="Google Shape;400;p16"/>
          <p:cNvGrpSpPr/>
          <p:nvPr/>
        </p:nvGrpSpPr>
        <p:grpSpPr>
          <a:xfrm>
            <a:off x="102198" y="113287"/>
            <a:ext cx="612911" cy="572725"/>
            <a:chOff x="2142084" y="1031244"/>
            <a:chExt cx="762992" cy="712965"/>
          </a:xfrm>
        </p:grpSpPr>
        <p:sp>
          <p:nvSpPr>
            <p:cNvPr id="401" name="Google Shape;401;p16"/>
            <p:cNvSpPr/>
            <p:nvPr/>
          </p:nvSpPr>
          <p:spPr>
            <a:xfrm>
              <a:off x="2466619" y="1367626"/>
              <a:ext cx="438457" cy="376583"/>
            </a:xfrm>
            <a:custGeom>
              <a:avLst/>
              <a:gdLst/>
              <a:ahLst/>
              <a:cxnLst/>
              <a:rect l="l" t="t" r="r" b="b"/>
              <a:pathLst>
                <a:path w="19948" h="17133" extrusionOk="0">
                  <a:moveTo>
                    <a:pt x="7870" y="0"/>
                  </a:moveTo>
                  <a:cubicBezTo>
                    <a:pt x="7376" y="0"/>
                    <a:pt x="6880" y="57"/>
                    <a:pt x="6389" y="171"/>
                  </a:cubicBezTo>
                  <a:cubicBezTo>
                    <a:pt x="4863" y="562"/>
                    <a:pt x="3621" y="1520"/>
                    <a:pt x="2911" y="2833"/>
                  </a:cubicBezTo>
                  <a:cubicBezTo>
                    <a:pt x="1988" y="4466"/>
                    <a:pt x="1810" y="6383"/>
                    <a:pt x="2378" y="8370"/>
                  </a:cubicBezTo>
                  <a:cubicBezTo>
                    <a:pt x="2627" y="9151"/>
                    <a:pt x="2982" y="9932"/>
                    <a:pt x="3443" y="10677"/>
                  </a:cubicBezTo>
                  <a:cubicBezTo>
                    <a:pt x="3129" y="10504"/>
                    <a:pt x="2799" y="10428"/>
                    <a:pt x="2472" y="10428"/>
                  </a:cubicBezTo>
                  <a:cubicBezTo>
                    <a:pt x="1397" y="10428"/>
                    <a:pt x="354" y="11245"/>
                    <a:pt x="0" y="12062"/>
                  </a:cubicBezTo>
                  <a:cubicBezTo>
                    <a:pt x="213" y="12027"/>
                    <a:pt x="424" y="12011"/>
                    <a:pt x="635" y="12011"/>
                  </a:cubicBezTo>
                  <a:cubicBezTo>
                    <a:pt x="3706" y="12011"/>
                    <a:pt x="6728" y="15431"/>
                    <a:pt x="12174" y="16427"/>
                  </a:cubicBezTo>
                  <a:cubicBezTo>
                    <a:pt x="14272" y="16987"/>
                    <a:pt x="16146" y="17133"/>
                    <a:pt x="17529" y="17133"/>
                  </a:cubicBezTo>
                  <a:cubicBezTo>
                    <a:pt x="18954" y="17133"/>
                    <a:pt x="19857" y="16978"/>
                    <a:pt x="19947" y="16960"/>
                  </a:cubicBezTo>
                  <a:lnTo>
                    <a:pt x="19841" y="16356"/>
                  </a:lnTo>
                  <a:cubicBezTo>
                    <a:pt x="19809" y="16356"/>
                    <a:pt x="18941" y="16505"/>
                    <a:pt x="17544" y="16505"/>
                  </a:cubicBezTo>
                  <a:cubicBezTo>
                    <a:pt x="15815" y="16505"/>
                    <a:pt x="13275" y="16277"/>
                    <a:pt x="10506" y="15256"/>
                  </a:cubicBezTo>
                  <a:cubicBezTo>
                    <a:pt x="7454" y="13730"/>
                    <a:pt x="10187" y="11316"/>
                    <a:pt x="10790" y="11032"/>
                  </a:cubicBezTo>
                  <a:cubicBezTo>
                    <a:pt x="10508" y="10961"/>
                    <a:pt x="10241" y="10928"/>
                    <a:pt x="9991" y="10928"/>
                  </a:cubicBezTo>
                  <a:cubicBezTo>
                    <a:pt x="8002" y="10928"/>
                    <a:pt x="7068" y="13001"/>
                    <a:pt x="8235" y="14262"/>
                  </a:cubicBezTo>
                  <a:cubicBezTo>
                    <a:pt x="8128" y="14191"/>
                    <a:pt x="8057" y="14156"/>
                    <a:pt x="7951" y="14120"/>
                  </a:cubicBezTo>
                  <a:cubicBezTo>
                    <a:pt x="5573" y="12807"/>
                    <a:pt x="3692" y="10606"/>
                    <a:pt x="3017" y="8193"/>
                  </a:cubicBezTo>
                  <a:cubicBezTo>
                    <a:pt x="2485" y="6383"/>
                    <a:pt x="2627" y="4644"/>
                    <a:pt x="3443" y="3153"/>
                  </a:cubicBezTo>
                  <a:cubicBezTo>
                    <a:pt x="4118" y="1982"/>
                    <a:pt x="5218" y="1165"/>
                    <a:pt x="6567" y="810"/>
                  </a:cubicBezTo>
                  <a:cubicBezTo>
                    <a:pt x="7001" y="694"/>
                    <a:pt x="7449" y="637"/>
                    <a:pt x="7897" y="637"/>
                  </a:cubicBezTo>
                  <a:cubicBezTo>
                    <a:pt x="8948" y="637"/>
                    <a:pt x="10001" y="948"/>
                    <a:pt x="10897" y="1520"/>
                  </a:cubicBezTo>
                  <a:cubicBezTo>
                    <a:pt x="12884" y="2762"/>
                    <a:pt x="13452" y="5424"/>
                    <a:pt x="12210" y="7376"/>
                  </a:cubicBezTo>
                  <a:cubicBezTo>
                    <a:pt x="11713" y="8157"/>
                    <a:pt x="10968" y="8654"/>
                    <a:pt x="10116" y="8867"/>
                  </a:cubicBezTo>
                  <a:cubicBezTo>
                    <a:pt x="9853" y="8911"/>
                    <a:pt x="9576" y="8941"/>
                    <a:pt x="9302" y="8941"/>
                  </a:cubicBezTo>
                  <a:cubicBezTo>
                    <a:pt x="9133" y="8941"/>
                    <a:pt x="8965" y="8930"/>
                    <a:pt x="8803" y="8903"/>
                  </a:cubicBezTo>
                  <a:cubicBezTo>
                    <a:pt x="6289" y="8176"/>
                    <a:pt x="7677" y="5717"/>
                    <a:pt x="6992" y="5717"/>
                  </a:cubicBezTo>
                  <a:cubicBezTo>
                    <a:pt x="6874" y="5717"/>
                    <a:pt x="6695" y="5790"/>
                    <a:pt x="6425" y="5957"/>
                  </a:cubicBezTo>
                  <a:cubicBezTo>
                    <a:pt x="6460" y="5673"/>
                    <a:pt x="7063" y="4679"/>
                    <a:pt x="7134" y="3827"/>
                  </a:cubicBezTo>
                  <a:lnTo>
                    <a:pt x="7134" y="3827"/>
                  </a:lnTo>
                  <a:cubicBezTo>
                    <a:pt x="5147" y="4608"/>
                    <a:pt x="4756" y="7199"/>
                    <a:pt x="6708" y="8903"/>
                  </a:cubicBezTo>
                  <a:cubicBezTo>
                    <a:pt x="7499" y="9607"/>
                    <a:pt x="8308" y="9898"/>
                    <a:pt x="9087" y="9898"/>
                  </a:cubicBezTo>
                  <a:cubicBezTo>
                    <a:pt x="10230" y="9898"/>
                    <a:pt x="11309" y="9271"/>
                    <a:pt x="12174" y="8406"/>
                  </a:cubicBezTo>
                  <a:cubicBezTo>
                    <a:pt x="12387" y="8193"/>
                    <a:pt x="12565" y="7980"/>
                    <a:pt x="12742" y="7731"/>
                  </a:cubicBezTo>
                  <a:cubicBezTo>
                    <a:pt x="13985" y="5744"/>
                    <a:pt x="13665" y="3224"/>
                    <a:pt x="12068" y="1627"/>
                  </a:cubicBezTo>
                  <a:cubicBezTo>
                    <a:pt x="11819" y="1378"/>
                    <a:pt x="11536" y="1165"/>
                    <a:pt x="11252" y="952"/>
                  </a:cubicBezTo>
                  <a:cubicBezTo>
                    <a:pt x="10224" y="326"/>
                    <a:pt x="9055" y="0"/>
                    <a:pt x="7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2265238" y="1275222"/>
              <a:ext cx="280970" cy="296290"/>
            </a:xfrm>
            <a:custGeom>
              <a:avLst/>
              <a:gdLst/>
              <a:ahLst/>
              <a:cxnLst/>
              <a:rect l="l" t="t" r="r" b="b"/>
              <a:pathLst>
                <a:path w="12783" h="13480" extrusionOk="0">
                  <a:moveTo>
                    <a:pt x="3946" y="1"/>
                  </a:moveTo>
                  <a:cubicBezTo>
                    <a:pt x="2383" y="1"/>
                    <a:pt x="862" y="1146"/>
                    <a:pt x="538" y="2707"/>
                  </a:cubicBezTo>
                  <a:cubicBezTo>
                    <a:pt x="1" y="4522"/>
                    <a:pt x="1563" y="6245"/>
                    <a:pt x="3155" y="6245"/>
                  </a:cubicBezTo>
                  <a:cubicBezTo>
                    <a:pt x="3774" y="6245"/>
                    <a:pt x="4397" y="5985"/>
                    <a:pt x="4903" y="5369"/>
                  </a:cubicBezTo>
                  <a:cubicBezTo>
                    <a:pt x="5152" y="4979"/>
                    <a:pt x="5294" y="4553"/>
                    <a:pt x="5258" y="4127"/>
                  </a:cubicBezTo>
                  <a:lnTo>
                    <a:pt x="5258" y="4127"/>
                  </a:lnTo>
                  <a:cubicBezTo>
                    <a:pt x="4978" y="4804"/>
                    <a:pt x="4223" y="5082"/>
                    <a:pt x="3566" y="5082"/>
                  </a:cubicBezTo>
                  <a:cubicBezTo>
                    <a:pt x="3224" y="5082"/>
                    <a:pt x="2909" y="5006"/>
                    <a:pt x="2703" y="4872"/>
                  </a:cubicBezTo>
                  <a:cubicBezTo>
                    <a:pt x="3945" y="3843"/>
                    <a:pt x="1318" y="3098"/>
                    <a:pt x="1709" y="1749"/>
                  </a:cubicBezTo>
                  <a:cubicBezTo>
                    <a:pt x="2259" y="1086"/>
                    <a:pt x="3074" y="755"/>
                    <a:pt x="3909" y="755"/>
                  </a:cubicBezTo>
                  <a:cubicBezTo>
                    <a:pt x="4907" y="755"/>
                    <a:pt x="5934" y="1228"/>
                    <a:pt x="6571" y="2175"/>
                  </a:cubicBezTo>
                  <a:cubicBezTo>
                    <a:pt x="7565" y="3417"/>
                    <a:pt x="7743" y="5582"/>
                    <a:pt x="7530" y="7179"/>
                  </a:cubicBezTo>
                  <a:cubicBezTo>
                    <a:pt x="7317" y="9131"/>
                    <a:pt x="7672" y="11155"/>
                    <a:pt x="8736" y="12823"/>
                  </a:cubicBezTo>
                  <a:cubicBezTo>
                    <a:pt x="8701" y="13000"/>
                    <a:pt x="8736" y="13178"/>
                    <a:pt x="8878" y="13320"/>
                  </a:cubicBezTo>
                  <a:cubicBezTo>
                    <a:pt x="8967" y="13426"/>
                    <a:pt x="9091" y="13479"/>
                    <a:pt x="9216" y="13479"/>
                  </a:cubicBezTo>
                  <a:cubicBezTo>
                    <a:pt x="9340" y="13479"/>
                    <a:pt x="9464" y="13426"/>
                    <a:pt x="9553" y="13320"/>
                  </a:cubicBezTo>
                  <a:cubicBezTo>
                    <a:pt x="9766" y="13142"/>
                    <a:pt x="9766" y="12823"/>
                    <a:pt x="9553" y="12645"/>
                  </a:cubicBezTo>
                  <a:cubicBezTo>
                    <a:pt x="9482" y="12539"/>
                    <a:pt x="9375" y="12503"/>
                    <a:pt x="9304" y="12503"/>
                  </a:cubicBezTo>
                  <a:cubicBezTo>
                    <a:pt x="7849" y="10019"/>
                    <a:pt x="7814" y="7037"/>
                    <a:pt x="8914" y="4482"/>
                  </a:cubicBezTo>
                  <a:cubicBezTo>
                    <a:pt x="9411" y="3417"/>
                    <a:pt x="10156" y="3098"/>
                    <a:pt x="11185" y="2601"/>
                  </a:cubicBezTo>
                  <a:cubicBezTo>
                    <a:pt x="12321" y="2068"/>
                    <a:pt x="12250" y="1146"/>
                    <a:pt x="12783" y="45"/>
                  </a:cubicBezTo>
                  <a:lnTo>
                    <a:pt x="12783" y="45"/>
                  </a:lnTo>
                  <a:cubicBezTo>
                    <a:pt x="12641" y="81"/>
                    <a:pt x="12499" y="152"/>
                    <a:pt x="12392" y="223"/>
                  </a:cubicBezTo>
                  <a:cubicBezTo>
                    <a:pt x="10476" y="1075"/>
                    <a:pt x="9056" y="2672"/>
                    <a:pt x="8240" y="4553"/>
                  </a:cubicBezTo>
                  <a:cubicBezTo>
                    <a:pt x="7991" y="2601"/>
                    <a:pt x="6926" y="755"/>
                    <a:pt x="4903" y="152"/>
                  </a:cubicBezTo>
                  <a:cubicBezTo>
                    <a:pt x="4589" y="49"/>
                    <a:pt x="4267" y="1"/>
                    <a:pt x="3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2142084" y="1031244"/>
              <a:ext cx="314138" cy="352647"/>
            </a:xfrm>
            <a:custGeom>
              <a:avLst/>
              <a:gdLst/>
              <a:ahLst/>
              <a:cxnLst/>
              <a:rect l="l" t="t" r="r" b="b"/>
              <a:pathLst>
                <a:path w="14292" h="16044" extrusionOk="0">
                  <a:moveTo>
                    <a:pt x="9903" y="1"/>
                  </a:moveTo>
                  <a:lnTo>
                    <a:pt x="9903" y="1"/>
                  </a:lnTo>
                  <a:cubicBezTo>
                    <a:pt x="9016" y="391"/>
                    <a:pt x="8164" y="1704"/>
                    <a:pt x="8767" y="2769"/>
                  </a:cubicBezTo>
                  <a:cubicBezTo>
                    <a:pt x="8164" y="2414"/>
                    <a:pt x="7560" y="2130"/>
                    <a:pt x="6886" y="1917"/>
                  </a:cubicBezTo>
                  <a:cubicBezTo>
                    <a:pt x="6275" y="1741"/>
                    <a:pt x="5675" y="1653"/>
                    <a:pt x="5093" y="1653"/>
                  </a:cubicBezTo>
                  <a:cubicBezTo>
                    <a:pt x="4153" y="1653"/>
                    <a:pt x="3260" y="1883"/>
                    <a:pt x="2449" y="2343"/>
                  </a:cubicBezTo>
                  <a:cubicBezTo>
                    <a:pt x="1385" y="2911"/>
                    <a:pt x="639" y="3905"/>
                    <a:pt x="320" y="5147"/>
                  </a:cubicBezTo>
                  <a:cubicBezTo>
                    <a:pt x="0" y="6460"/>
                    <a:pt x="213" y="7880"/>
                    <a:pt x="959" y="9051"/>
                  </a:cubicBezTo>
                  <a:cubicBezTo>
                    <a:pt x="1101" y="9300"/>
                    <a:pt x="1278" y="9513"/>
                    <a:pt x="1491" y="9690"/>
                  </a:cubicBezTo>
                  <a:cubicBezTo>
                    <a:pt x="2248" y="10447"/>
                    <a:pt x="3267" y="10856"/>
                    <a:pt x="4305" y="10856"/>
                  </a:cubicBezTo>
                  <a:cubicBezTo>
                    <a:pt x="5017" y="10856"/>
                    <a:pt x="5738" y="10663"/>
                    <a:pt x="6389" y="10258"/>
                  </a:cubicBezTo>
                  <a:cubicBezTo>
                    <a:pt x="6602" y="10116"/>
                    <a:pt x="6779" y="9974"/>
                    <a:pt x="6921" y="9797"/>
                  </a:cubicBezTo>
                  <a:cubicBezTo>
                    <a:pt x="8093" y="8625"/>
                    <a:pt x="8732" y="6957"/>
                    <a:pt x="7347" y="5395"/>
                  </a:cubicBezTo>
                  <a:cubicBezTo>
                    <a:pt x="6728" y="4697"/>
                    <a:pt x="5967" y="4375"/>
                    <a:pt x="5258" y="4375"/>
                  </a:cubicBezTo>
                  <a:cubicBezTo>
                    <a:pt x="4381" y="4375"/>
                    <a:pt x="3583" y="4867"/>
                    <a:pt x="3230" y="5750"/>
                  </a:cubicBezTo>
                  <a:cubicBezTo>
                    <a:pt x="3940" y="5679"/>
                    <a:pt x="4721" y="5182"/>
                    <a:pt x="4969" y="5147"/>
                  </a:cubicBezTo>
                  <a:lnTo>
                    <a:pt x="4969" y="5147"/>
                  </a:lnTo>
                  <a:cubicBezTo>
                    <a:pt x="4604" y="5737"/>
                    <a:pt x="4789" y="5793"/>
                    <a:pt x="5188" y="5793"/>
                  </a:cubicBezTo>
                  <a:cubicBezTo>
                    <a:pt x="5282" y="5793"/>
                    <a:pt x="5388" y="5790"/>
                    <a:pt x="5501" y="5790"/>
                  </a:cubicBezTo>
                  <a:cubicBezTo>
                    <a:pt x="6122" y="5790"/>
                    <a:pt x="6967" y="5884"/>
                    <a:pt x="7312" y="7099"/>
                  </a:cubicBezTo>
                  <a:cubicBezTo>
                    <a:pt x="7383" y="7419"/>
                    <a:pt x="7383" y="7773"/>
                    <a:pt x="7312" y="8128"/>
                  </a:cubicBezTo>
                  <a:cubicBezTo>
                    <a:pt x="7134" y="8838"/>
                    <a:pt x="6708" y="9442"/>
                    <a:pt x="6105" y="9832"/>
                  </a:cubicBezTo>
                  <a:cubicBezTo>
                    <a:pt x="5538" y="10185"/>
                    <a:pt x="4907" y="10355"/>
                    <a:pt x="4284" y="10355"/>
                  </a:cubicBezTo>
                  <a:cubicBezTo>
                    <a:pt x="3154" y="10355"/>
                    <a:pt x="2048" y="9797"/>
                    <a:pt x="1385" y="8767"/>
                  </a:cubicBezTo>
                  <a:cubicBezTo>
                    <a:pt x="746" y="7738"/>
                    <a:pt x="533" y="6460"/>
                    <a:pt x="817" y="5253"/>
                  </a:cubicBezTo>
                  <a:cubicBezTo>
                    <a:pt x="1101" y="4189"/>
                    <a:pt x="1775" y="3301"/>
                    <a:pt x="2698" y="2769"/>
                  </a:cubicBezTo>
                  <a:cubicBezTo>
                    <a:pt x="3428" y="2361"/>
                    <a:pt x="4223" y="2161"/>
                    <a:pt x="5060" y="2161"/>
                  </a:cubicBezTo>
                  <a:cubicBezTo>
                    <a:pt x="5606" y="2161"/>
                    <a:pt x="6169" y="2246"/>
                    <a:pt x="6744" y="2414"/>
                  </a:cubicBezTo>
                  <a:cubicBezTo>
                    <a:pt x="8696" y="2982"/>
                    <a:pt x="10506" y="4473"/>
                    <a:pt x="11536" y="6389"/>
                  </a:cubicBezTo>
                  <a:cubicBezTo>
                    <a:pt x="11571" y="6496"/>
                    <a:pt x="11606" y="6567"/>
                    <a:pt x="11642" y="6638"/>
                  </a:cubicBezTo>
                  <a:cubicBezTo>
                    <a:pt x="11336" y="6351"/>
                    <a:pt x="10968" y="6219"/>
                    <a:pt x="10605" y="6219"/>
                  </a:cubicBezTo>
                  <a:cubicBezTo>
                    <a:pt x="9618" y="6219"/>
                    <a:pt x="8662" y="7192"/>
                    <a:pt x="9051" y="8696"/>
                  </a:cubicBezTo>
                  <a:cubicBezTo>
                    <a:pt x="9189" y="8374"/>
                    <a:pt x="10042" y="7769"/>
                    <a:pt x="10964" y="7769"/>
                  </a:cubicBezTo>
                  <a:cubicBezTo>
                    <a:pt x="11464" y="7769"/>
                    <a:pt x="11985" y="7948"/>
                    <a:pt x="12423" y="8448"/>
                  </a:cubicBezTo>
                  <a:cubicBezTo>
                    <a:pt x="13644" y="9879"/>
                    <a:pt x="13836" y="15804"/>
                    <a:pt x="13809" y="16036"/>
                  </a:cubicBezTo>
                  <a:lnTo>
                    <a:pt x="13809" y="16036"/>
                  </a:lnTo>
                  <a:cubicBezTo>
                    <a:pt x="13854" y="15831"/>
                    <a:pt x="14292" y="13159"/>
                    <a:pt x="13381" y="9797"/>
                  </a:cubicBezTo>
                  <a:cubicBezTo>
                    <a:pt x="12529" y="5111"/>
                    <a:pt x="9441" y="2662"/>
                    <a:pt x="9903" y="1"/>
                  </a:cubicBezTo>
                  <a:close/>
                  <a:moveTo>
                    <a:pt x="13809" y="16036"/>
                  </a:moveTo>
                  <a:cubicBezTo>
                    <a:pt x="13808" y="16039"/>
                    <a:pt x="13808" y="16041"/>
                    <a:pt x="13807" y="16043"/>
                  </a:cubicBezTo>
                  <a:cubicBezTo>
                    <a:pt x="13808" y="16043"/>
                    <a:pt x="13808" y="16040"/>
                    <a:pt x="13809" y="16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2468179" y="1159959"/>
              <a:ext cx="108449" cy="152937"/>
            </a:xfrm>
            <a:custGeom>
              <a:avLst/>
              <a:gdLst/>
              <a:ahLst/>
              <a:cxnLst/>
              <a:rect l="l" t="t" r="r" b="b"/>
              <a:pathLst>
                <a:path w="4934" h="6958" extrusionOk="0">
                  <a:moveTo>
                    <a:pt x="3940" y="1"/>
                  </a:moveTo>
                  <a:lnTo>
                    <a:pt x="3940" y="1"/>
                  </a:lnTo>
                  <a:cubicBezTo>
                    <a:pt x="1314" y="1669"/>
                    <a:pt x="320" y="2805"/>
                    <a:pt x="0" y="6957"/>
                  </a:cubicBezTo>
                  <a:cubicBezTo>
                    <a:pt x="284" y="4083"/>
                    <a:pt x="4934" y="2379"/>
                    <a:pt x="2840" y="2024"/>
                  </a:cubicBezTo>
                  <a:cubicBezTo>
                    <a:pt x="2840" y="2024"/>
                    <a:pt x="4047" y="1350"/>
                    <a:pt x="3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05" name="Google Shape;4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9430512" flipH="1">
            <a:off x="79751" y="4209754"/>
            <a:ext cx="844300" cy="1011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16"/>
          <p:cNvPicPr preferRelativeResize="0"/>
          <p:nvPr/>
        </p:nvPicPr>
        <p:blipFill rotWithShape="1">
          <a:blip r:embed="rId4">
            <a:alphaModFix amt="52999"/>
          </a:blip>
          <a:srcRect/>
          <a:stretch/>
        </p:blipFill>
        <p:spPr>
          <a:xfrm rot="8100006">
            <a:off x="7904589" y="4550510"/>
            <a:ext cx="497121" cy="1068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16"/>
          <p:cNvPicPr preferRelativeResize="0"/>
          <p:nvPr/>
        </p:nvPicPr>
        <p:blipFill rotWithShape="1">
          <a:blip r:embed="rId5">
            <a:alphaModFix/>
          </a:blip>
          <a:srcRect r="41754" b="53733"/>
          <a:stretch/>
        </p:blipFill>
        <p:spPr>
          <a:xfrm>
            <a:off x="8477005" y="4632150"/>
            <a:ext cx="590665" cy="5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16"/>
          <p:cNvPicPr preferRelativeResize="0"/>
          <p:nvPr/>
        </p:nvPicPr>
        <p:blipFill rotWithShape="1">
          <a:blip r:embed="rId6">
            <a:alphaModFix amt="66000"/>
          </a:blip>
          <a:srcRect/>
          <a:stretch/>
        </p:blipFill>
        <p:spPr>
          <a:xfrm>
            <a:off x="1166250" y="4632150"/>
            <a:ext cx="505075" cy="5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035213" flipH="1">
            <a:off x="7347864" y="4795673"/>
            <a:ext cx="229545" cy="184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4117979" flipH="1">
            <a:off x="7622235" y="-27252"/>
            <a:ext cx="687680" cy="714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-3599975">
            <a:off x="858355" y="-42421"/>
            <a:ext cx="716864" cy="744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1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5400000">
            <a:off x="1773902" y="26644"/>
            <a:ext cx="458275" cy="293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1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719688" y="-178745"/>
            <a:ext cx="625130" cy="581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17"/>
          <p:cNvPicPr preferRelativeResize="0"/>
          <p:nvPr/>
        </p:nvPicPr>
        <p:blipFill rotWithShape="1">
          <a:blip r:embed="rId2">
            <a:alphaModFix amt="40000"/>
          </a:blip>
          <a:srcRect t="15569"/>
          <a:stretch/>
        </p:blipFill>
        <p:spPr>
          <a:xfrm>
            <a:off x="-5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17"/>
          <p:cNvSpPr txBox="1">
            <a:spLocks noGrp="1"/>
          </p:cNvSpPr>
          <p:nvPr>
            <p:ph type="title"/>
          </p:nvPr>
        </p:nvSpPr>
        <p:spPr>
          <a:xfrm>
            <a:off x="2141525" y="1307100"/>
            <a:ext cx="48609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417" name="Google Shape;417;p17"/>
          <p:cNvGrpSpPr/>
          <p:nvPr/>
        </p:nvGrpSpPr>
        <p:grpSpPr>
          <a:xfrm>
            <a:off x="3168533" y="4542237"/>
            <a:ext cx="2806934" cy="329238"/>
            <a:chOff x="2474422" y="4672912"/>
            <a:chExt cx="2806934" cy="329238"/>
          </a:xfrm>
        </p:grpSpPr>
        <p:sp>
          <p:nvSpPr>
            <p:cNvPr id="418" name="Google Shape;418;p17"/>
            <p:cNvSpPr/>
            <p:nvPr/>
          </p:nvSpPr>
          <p:spPr>
            <a:xfrm>
              <a:off x="3737459" y="4724389"/>
              <a:ext cx="131858" cy="164630"/>
            </a:xfrm>
            <a:custGeom>
              <a:avLst/>
              <a:gdLst/>
              <a:ahLst/>
              <a:cxnLst/>
              <a:rect l="l" t="t" r="r" b="b"/>
              <a:pathLst>
                <a:path w="5999" h="7490" extrusionOk="0">
                  <a:moveTo>
                    <a:pt x="1100" y="1"/>
                  </a:moveTo>
                  <a:lnTo>
                    <a:pt x="1100" y="1"/>
                  </a:lnTo>
                  <a:cubicBezTo>
                    <a:pt x="0" y="1527"/>
                    <a:pt x="1065" y="2414"/>
                    <a:pt x="2307" y="3302"/>
                  </a:cubicBezTo>
                  <a:cubicBezTo>
                    <a:pt x="4721" y="5005"/>
                    <a:pt x="5998" y="7490"/>
                    <a:pt x="5998" y="7490"/>
                  </a:cubicBezTo>
                  <a:cubicBezTo>
                    <a:pt x="5714" y="3479"/>
                    <a:pt x="4437" y="675"/>
                    <a:pt x="1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3713610" y="4882184"/>
              <a:ext cx="136979" cy="59896"/>
            </a:xfrm>
            <a:custGeom>
              <a:avLst/>
              <a:gdLst/>
              <a:ahLst/>
              <a:cxnLst/>
              <a:rect l="l" t="t" r="r" b="b"/>
              <a:pathLst>
                <a:path w="6232" h="2725" extrusionOk="0">
                  <a:moveTo>
                    <a:pt x="2595" y="1"/>
                  </a:moveTo>
                  <a:cubicBezTo>
                    <a:pt x="553" y="1"/>
                    <a:pt x="0" y="2467"/>
                    <a:pt x="648" y="2467"/>
                  </a:cubicBezTo>
                  <a:cubicBezTo>
                    <a:pt x="720" y="2467"/>
                    <a:pt x="807" y="2437"/>
                    <a:pt x="908" y="2369"/>
                  </a:cubicBezTo>
                  <a:cubicBezTo>
                    <a:pt x="1639" y="1906"/>
                    <a:pt x="2395" y="1741"/>
                    <a:pt x="3099" y="1741"/>
                  </a:cubicBezTo>
                  <a:cubicBezTo>
                    <a:pt x="4819" y="1741"/>
                    <a:pt x="6232" y="2724"/>
                    <a:pt x="6232" y="2724"/>
                  </a:cubicBezTo>
                  <a:cubicBezTo>
                    <a:pt x="5664" y="1695"/>
                    <a:pt x="4492" y="204"/>
                    <a:pt x="2966" y="27"/>
                  </a:cubicBezTo>
                  <a:cubicBezTo>
                    <a:pt x="2837" y="9"/>
                    <a:pt x="2713" y="1"/>
                    <a:pt x="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3823268" y="4672912"/>
              <a:ext cx="109241" cy="120934"/>
            </a:xfrm>
            <a:custGeom>
              <a:avLst/>
              <a:gdLst/>
              <a:ahLst/>
              <a:cxnLst/>
              <a:rect l="l" t="t" r="r" b="b"/>
              <a:pathLst>
                <a:path w="4970" h="5502" extrusionOk="0">
                  <a:moveTo>
                    <a:pt x="2485" y="0"/>
                  </a:moveTo>
                  <a:cubicBezTo>
                    <a:pt x="2236" y="107"/>
                    <a:pt x="1668" y="1456"/>
                    <a:pt x="1775" y="1846"/>
                  </a:cubicBezTo>
                  <a:cubicBezTo>
                    <a:pt x="1661" y="1684"/>
                    <a:pt x="1407" y="1618"/>
                    <a:pt x="1107" y="1618"/>
                  </a:cubicBezTo>
                  <a:cubicBezTo>
                    <a:pt x="750" y="1618"/>
                    <a:pt x="328" y="1711"/>
                    <a:pt x="0" y="1846"/>
                  </a:cubicBezTo>
                  <a:cubicBezTo>
                    <a:pt x="0" y="1846"/>
                    <a:pt x="1456" y="3053"/>
                    <a:pt x="2023" y="5502"/>
                  </a:cubicBezTo>
                  <a:cubicBezTo>
                    <a:pt x="2023" y="5502"/>
                    <a:pt x="1988" y="4259"/>
                    <a:pt x="1775" y="3408"/>
                  </a:cubicBezTo>
                  <a:cubicBezTo>
                    <a:pt x="1674" y="2921"/>
                    <a:pt x="1804" y="2654"/>
                    <a:pt x="2001" y="2654"/>
                  </a:cubicBezTo>
                  <a:cubicBezTo>
                    <a:pt x="2148" y="2654"/>
                    <a:pt x="2333" y="2804"/>
                    <a:pt x="2485" y="3124"/>
                  </a:cubicBezTo>
                  <a:cubicBezTo>
                    <a:pt x="2622" y="2804"/>
                    <a:pt x="2804" y="2654"/>
                    <a:pt x="2951" y="2654"/>
                  </a:cubicBezTo>
                  <a:cubicBezTo>
                    <a:pt x="3148" y="2654"/>
                    <a:pt x="3281" y="2921"/>
                    <a:pt x="3159" y="3408"/>
                  </a:cubicBezTo>
                  <a:cubicBezTo>
                    <a:pt x="2982" y="4259"/>
                    <a:pt x="2946" y="5502"/>
                    <a:pt x="2946" y="5502"/>
                  </a:cubicBezTo>
                  <a:cubicBezTo>
                    <a:pt x="3514" y="3053"/>
                    <a:pt x="4969" y="1846"/>
                    <a:pt x="4969" y="1846"/>
                  </a:cubicBezTo>
                  <a:cubicBezTo>
                    <a:pt x="4622" y="1711"/>
                    <a:pt x="4202" y="1618"/>
                    <a:pt x="3851" y="1618"/>
                  </a:cubicBezTo>
                  <a:cubicBezTo>
                    <a:pt x="3555" y="1618"/>
                    <a:pt x="3308" y="1684"/>
                    <a:pt x="3195" y="1846"/>
                  </a:cubicBezTo>
                  <a:cubicBezTo>
                    <a:pt x="3301" y="1456"/>
                    <a:pt x="2698" y="107"/>
                    <a:pt x="24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3885670" y="4724389"/>
              <a:ext cx="132649" cy="164630"/>
            </a:xfrm>
            <a:custGeom>
              <a:avLst/>
              <a:gdLst/>
              <a:ahLst/>
              <a:cxnLst/>
              <a:rect l="l" t="t" r="r" b="b"/>
              <a:pathLst>
                <a:path w="6035" h="7490" extrusionOk="0">
                  <a:moveTo>
                    <a:pt x="4899" y="1"/>
                  </a:moveTo>
                  <a:lnTo>
                    <a:pt x="4899" y="1"/>
                  </a:lnTo>
                  <a:cubicBezTo>
                    <a:pt x="1562" y="675"/>
                    <a:pt x="285" y="3515"/>
                    <a:pt x="1" y="7490"/>
                  </a:cubicBezTo>
                  <a:cubicBezTo>
                    <a:pt x="1" y="7490"/>
                    <a:pt x="1314" y="5005"/>
                    <a:pt x="3728" y="3302"/>
                  </a:cubicBezTo>
                  <a:cubicBezTo>
                    <a:pt x="4934" y="2414"/>
                    <a:pt x="6035" y="1527"/>
                    <a:pt x="4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3904397" y="4882184"/>
              <a:ext cx="137089" cy="59896"/>
            </a:xfrm>
            <a:custGeom>
              <a:avLst/>
              <a:gdLst/>
              <a:ahLst/>
              <a:cxnLst/>
              <a:rect l="l" t="t" r="r" b="b"/>
              <a:pathLst>
                <a:path w="6237" h="2725" extrusionOk="0">
                  <a:moveTo>
                    <a:pt x="3671" y="1"/>
                  </a:moveTo>
                  <a:cubicBezTo>
                    <a:pt x="3553" y="1"/>
                    <a:pt x="3430" y="9"/>
                    <a:pt x="3301" y="27"/>
                  </a:cubicBezTo>
                  <a:cubicBezTo>
                    <a:pt x="1775" y="204"/>
                    <a:pt x="568" y="1695"/>
                    <a:pt x="1" y="2724"/>
                  </a:cubicBezTo>
                  <a:cubicBezTo>
                    <a:pt x="1" y="2724"/>
                    <a:pt x="1431" y="1741"/>
                    <a:pt x="3149" y="1741"/>
                  </a:cubicBezTo>
                  <a:cubicBezTo>
                    <a:pt x="3852" y="1741"/>
                    <a:pt x="4603" y="1906"/>
                    <a:pt x="5325" y="2369"/>
                  </a:cubicBezTo>
                  <a:cubicBezTo>
                    <a:pt x="5422" y="2431"/>
                    <a:pt x="5506" y="2459"/>
                    <a:pt x="5576" y="2459"/>
                  </a:cubicBezTo>
                  <a:cubicBezTo>
                    <a:pt x="6236" y="2459"/>
                    <a:pt x="5691" y="1"/>
                    <a:pt x="3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3534627" y="4749358"/>
              <a:ext cx="685754" cy="229383"/>
            </a:xfrm>
            <a:custGeom>
              <a:avLst/>
              <a:gdLst/>
              <a:ahLst/>
              <a:cxnLst/>
              <a:rect l="l" t="t" r="r" b="b"/>
              <a:pathLst>
                <a:path w="31199" h="10436" extrusionOk="0">
                  <a:moveTo>
                    <a:pt x="3372" y="1"/>
                  </a:moveTo>
                  <a:cubicBezTo>
                    <a:pt x="2591" y="533"/>
                    <a:pt x="2591" y="1988"/>
                    <a:pt x="3798" y="2237"/>
                  </a:cubicBezTo>
                  <a:cubicBezTo>
                    <a:pt x="1455" y="2982"/>
                    <a:pt x="0" y="4934"/>
                    <a:pt x="213" y="7099"/>
                  </a:cubicBezTo>
                  <a:cubicBezTo>
                    <a:pt x="319" y="8093"/>
                    <a:pt x="816" y="8980"/>
                    <a:pt x="1562" y="9619"/>
                  </a:cubicBezTo>
                  <a:cubicBezTo>
                    <a:pt x="2236" y="10152"/>
                    <a:pt x="3052" y="10436"/>
                    <a:pt x="3904" y="10436"/>
                  </a:cubicBezTo>
                  <a:lnTo>
                    <a:pt x="4295" y="10436"/>
                  </a:lnTo>
                  <a:cubicBezTo>
                    <a:pt x="5856" y="10294"/>
                    <a:pt x="6992" y="8980"/>
                    <a:pt x="7028" y="7454"/>
                  </a:cubicBezTo>
                  <a:lnTo>
                    <a:pt x="7028" y="7383"/>
                  </a:lnTo>
                  <a:cubicBezTo>
                    <a:pt x="7028" y="7312"/>
                    <a:pt x="7028" y="7277"/>
                    <a:pt x="6992" y="7206"/>
                  </a:cubicBezTo>
                  <a:lnTo>
                    <a:pt x="6992" y="7135"/>
                  </a:lnTo>
                  <a:cubicBezTo>
                    <a:pt x="6992" y="7099"/>
                    <a:pt x="6992" y="7064"/>
                    <a:pt x="6992" y="7064"/>
                  </a:cubicBezTo>
                  <a:cubicBezTo>
                    <a:pt x="6992" y="6993"/>
                    <a:pt x="6992" y="6957"/>
                    <a:pt x="6992" y="6922"/>
                  </a:cubicBezTo>
                  <a:cubicBezTo>
                    <a:pt x="6992" y="6886"/>
                    <a:pt x="6992" y="6886"/>
                    <a:pt x="6957" y="6886"/>
                  </a:cubicBezTo>
                  <a:cubicBezTo>
                    <a:pt x="6779" y="5821"/>
                    <a:pt x="6105" y="4544"/>
                    <a:pt x="4579" y="4437"/>
                  </a:cubicBezTo>
                  <a:cubicBezTo>
                    <a:pt x="4524" y="4434"/>
                    <a:pt x="4470" y="4432"/>
                    <a:pt x="4416" y="4432"/>
                  </a:cubicBezTo>
                  <a:cubicBezTo>
                    <a:pt x="2226" y="4432"/>
                    <a:pt x="1339" y="7219"/>
                    <a:pt x="3869" y="7774"/>
                  </a:cubicBezTo>
                  <a:cubicBezTo>
                    <a:pt x="2986" y="7231"/>
                    <a:pt x="3402" y="5455"/>
                    <a:pt x="4681" y="5455"/>
                  </a:cubicBezTo>
                  <a:cubicBezTo>
                    <a:pt x="4739" y="5455"/>
                    <a:pt x="4800" y="5459"/>
                    <a:pt x="4863" y="5467"/>
                  </a:cubicBezTo>
                  <a:cubicBezTo>
                    <a:pt x="4933" y="5467"/>
                    <a:pt x="5040" y="5467"/>
                    <a:pt x="5111" y="5502"/>
                  </a:cubicBezTo>
                  <a:cubicBezTo>
                    <a:pt x="5856" y="5715"/>
                    <a:pt x="6424" y="6389"/>
                    <a:pt x="6495" y="7170"/>
                  </a:cubicBezTo>
                  <a:cubicBezTo>
                    <a:pt x="6637" y="8554"/>
                    <a:pt x="5608" y="9797"/>
                    <a:pt x="4224" y="9903"/>
                  </a:cubicBezTo>
                  <a:cubicBezTo>
                    <a:pt x="4100" y="9919"/>
                    <a:pt x="3976" y="9927"/>
                    <a:pt x="3852" y="9927"/>
                  </a:cubicBezTo>
                  <a:cubicBezTo>
                    <a:pt x="3155" y="9927"/>
                    <a:pt x="2459" y="9675"/>
                    <a:pt x="1917" y="9193"/>
                  </a:cubicBezTo>
                  <a:cubicBezTo>
                    <a:pt x="1242" y="8661"/>
                    <a:pt x="816" y="7880"/>
                    <a:pt x="745" y="7064"/>
                  </a:cubicBezTo>
                  <a:cubicBezTo>
                    <a:pt x="497" y="4615"/>
                    <a:pt x="2414" y="3089"/>
                    <a:pt x="4437" y="2592"/>
                  </a:cubicBezTo>
                  <a:cubicBezTo>
                    <a:pt x="4868" y="2489"/>
                    <a:pt x="5407" y="2410"/>
                    <a:pt x="6032" y="2410"/>
                  </a:cubicBezTo>
                  <a:cubicBezTo>
                    <a:pt x="6487" y="2410"/>
                    <a:pt x="6987" y="2452"/>
                    <a:pt x="7524" y="2556"/>
                  </a:cubicBezTo>
                  <a:cubicBezTo>
                    <a:pt x="6176" y="2840"/>
                    <a:pt x="5785" y="5218"/>
                    <a:pt x="8234" y="5573"/>
                  </a:cubicBezTo>
                  <a:cubicBezTo>
                    <a:pt x="7312" y="5254"/>
                    <a:pt x="7666" y="3053"/>
                    <a:pt x="8873" y="2911"/>
                  </a:cubicBezTo>
                  <a:cubicBezTo>
                    <a:pt x="10754" y="3550"/>
                    <a:pt x="12990" y="4970"/>
                    <a:pt x="15368" y="7809"/>
                  </a:cubicBezTo>
                  <a:lnTo>
                    <a:pt x="15013" y="8270"/>
                  </a:lnTo>
                  <a:lnTo>
                    <a:pt x="15617" y="9051"/>
                  </a:lnTo>
                  <a:lnTo>
                    <a:pt x="16185" y="8270"/>
                  </a:lnTo>
                  <a:lnTo>
                    <a:pt x="15830" y="7809"/>
                  </a:lnTo>
                  <a:cubicBezTo>
                    <a:pt x="18208" y="4934"/>
                    <a:pt x="20444" y="3550"/>
                    <a:pt x="22360" y="2911"/>
                  </a:cubicBezTo>
                  <a:cubicBezTo>
                    <a:pt x="23532" y="3053"/>
                    <a:pt x="23922" y="5254"/>
                    <a:pt x="22964" y="5573"/>
                  </a:cubicBezTo>
                  <a:cubicBezTo>
                    <a:pt x="25413" y="5218"/>
                    <a:pt x="25022" y="2840"/>
                    <a:pt x="23709" y="2556"/>
                  </a:cubicBezTo>
                  <a:cubicBezTo>
                    <a:pt x="24216" y="2457"/>
                    <a:pt x="24685" y="2420"/>
                    <a:pt x="25113" y="2420"/>
                  </a:cubicBezTo>
                  <a:cubicBezTo>
                    <a:pt x="25765" y="2420"/>
                    <a:pt x="26326" y="2506"/>
                    <a:pt x="26797" y="2592"/>
                  </a:cubicBezTo>
                  <a:cubicBezTo>
                    <a:pt x="28785" y="3089"/>
                    <a:pt x="30701" y="4615"/>
                    <a:pt x="30453" y="7064"/>
                  </a:cubicBezTo>
                  <a:cubicBezTo>
                    <a:pt x="30382" y="7880"/>
                    <a:pt x="29956" y="8661"/>
                    <a:pt x="29317" y="9193"/>
                  </a:cubicBezTo>
                  <a:cubicBezTo>
                    <a:pt x="28745" y="9675"/>
                    <a:pt x="28070" y="9927"/>
                    <a:pt x="27358" y="9927"/>
                  </a:cubicBezTo>
                  <a:cubicBezTo>
                    <a:pt x="27231" y="9927"/>
                    <a:pt x="27103" y="9919"/>
                    <a:pt x="26975" y="9903"/>
                  </a:cubicBezTo>
                  <a:cubicBezTo>
                    <a:pt x="25590" y="9797"/>
                    <a:pt x="24597" y="8554"/>
                    <a:pt x="24738" y="7170"/>
                  </a:cubicBezTo>
                  <a:cubicBezTo>
                    <a:pt x="24809" y="6389"/>
                    <a:pt x="25342" y="5750"/>
                    <a:pt x="26087" y="5502"/>
                  </a:cubicBezTo>
                  <a:cubicBezTo>
                    <a:pt x="26158" y="5467"/>
                    <a:pt x="26265" y="5467"/>
                    <a:pt x="26371" y="5467"/>
                  </a:cubicBezTo>
                  <a:cubicBezTo>
                    <a:pt x="26432" y="5459"/>
                    <a:pt x="26491" y="5455"/>
                    <a:pt x="26549" y="5455"/>
                  </a:cubicBezTo>
                  <a:cubicBezTo>
                    <a:pt x="27799" y="5455"/>
                    <a:pt x="28246" y="7231"/>
                    <a:pt x="27329" y="7774"/>
                  </a:cubicBezTo>
                  <a:cubicBezTo>
                    <a:pt x="29894" y="7219"/>
                    <a:pt x="28973" y="4432"/>
                    <a:pt x="26815" y="4432"/>
                  </a:cubicBezTo>
                  <a:cubicBezTo>
                    <a:pt x="26762" y="4432"/>
                    <a:pt x="26709" y="4434"/>
                    <a:pt x="26655" y="4437"/>
                  </a:cubicBezTo>
                  <a:cubicBezTo>
                    <a:pt x="25093" y="4544"/>
                    <a:pt x="24419" y="5821"/>
                    <a:pt x="24242" y="6886"/>
                  </a:cubicBezTo>
                  <a:cubicBezTo>
                    <a:pt x="24242" y="6886"/>
                    <a:pt x="24242" y="6886"/>
                    <a:pt x="24242" y="6922"/>
                  </a:cubicBezTo>
                  <a:cubicBezTo>
                    <a:pt x="24242" y="6957"/>
                    <a:pt x="24206" y="6993"/>
                    <a:pt x="24206" y="7064"/>
                  </a:cubicBezTo>
                  <a:cubicBezTo>
                    <a:pt x="24206" y="7064"/>
                    <a:pt x="24206" y="7099"/>
                    <a:pt x="24206" y="7135"/>
                  </a:cubicBezTo>
                  <a:lnTo>
                    <a:pt x="24206" y="7206"/>
                  </a:lnTo>
                  <a:cubicBezTo>
                    <a:pt x="24206" y="7277"/>
                    <a:pt x="24206" y="7312"/>
                    <a:pt x="24206" y="7383"/>
                  </a:cubicBezTo>
                  <a:lnTo>
                    <a:pt x="24206" y="7454"/>
                  </a:lnTo>
                  <a:cubicBezTo>
                    <a:pt x="24206" y="8980"/>
                    <a:pt x="25377" y="10294"/>
                    <a:pt x="26939" y="10436"/>
                  </a:cubicBezTo>
                  <a:lnTo>
                    <a:pt x="27294" y="10436"/>
                  </a:lnTo>
                  <a:cubicBezTo>
                    <a:pt x="28146" y="10436"/>
                    <a:pt x="28962" y="10152"/>
                    <a:pt x="29636" y="9619"/>
                  </a:cubicBezTo>
                  <a:cubicBezTo>
                    <a:pt x="30417" y="8980"/>
                    <a:pt x="30879" y="8093"/>
                    <a:pt x="30985" y="7099"/>
                  </a:cubicBezTo>
                  <a:cubicBezTo>
                    <a:pt x="31198" y="4934"/>
                    <a:pt x="29743" y="2982"/>
                    <a:pt x="27400" y="2237"/>
                  </a:cubicBezTo>
                  <a:cubicBezTo>
                    <a:pt x="28607" y="1988"/>
                    <a:pt x="28607" y="533"/>
                    <a:pt x="27826" y="1"/>
                  </a:cubicBezTo>
                  <a:lnTo>
                    <a:pt x="27826" y="1"/>
                  </a:lnTo>
                  <a:cubicBezTo>
                    <a:pt x="28039" y="1207"/>
                    <a:pt x="23177" y="1527"/>
                    <a:pt x="20586" y="3159"/>
                  </a:cubicBezTo>
                  <a:cubicBezTo>
                    <a:pt x="18882" y="4011"/>
                    <a:pt x="17108" y="5360"/>
                    <a:pt x="15617" y="7490"/>
                  </a:cubicBezTo>
                  <a:cubicBezTo>
                    <a:pt x="14091" y="5360"/>
                    <a:pt x="12316" y="4011"/>
                    <a:pt x="10612" y="3159"/>
                  </a:cubicBezTo>
                  <a:cubicBezTo>
                    <a:pt x="8021" y="1527"/>
                    <a:pt x="3159" y="1207"/>
                    <a:pt x="3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2474422" y="4875743"/>
              <a:ext cx="991562" cy="126407"/>
            </a:xfrm>
            <a:custGeom>
              <a:avLst/>
              <a:gdLst/>
              <a:ahLst/>
              <a:cxnLst/>
              <a:rect l="l" t="t" r="r" b="b"/>
              <a:pathLst>
                <a:path w="45112" h="5751" extrusionOk="0">
                  <a:moveTo>
                    <a:pt x="42982" y="0"/>
                  </a:moveTo>
                  <a:cubicBezTo>
                    <a:pt x="42272" y="1491"/>
                    <a:pt x="40036" y="2308"/>
                    <a:pt x="38758" y="2662"/>
                  </a:cubicBezTo>
                  <a:lnTo>
                    <a:pt x="37055" y="2662"/>
                  </a:lnTo>
                  <a:cubicBezTo>
                    <a:pt x="36913" y="2272"/>
                    <a:pt x="36380" y="1988"/>
                    <a:pt x="35742" y="1988"/>
                  </a:cubicBezTo>
                  <a:cubicBezTo>
                    <a:pt x="35103" y="1988"/>
                    <a:pt x="34570" y="2272"/>
                    <a:pt x="34428" y="2662"/>
                  </a:cubicBezTo>
                  <a:lnTo>
                    <a:pt x="0" y="2662"/>
                  </a:lnTo>
                  <a:lnTo>
                    <a:pt x="0" y="3088"/>
                  </a:lnTo>
                  <a:lnTo>
                    <a:pt x="34428" y="3088"/>
                  </a:lnTo>
                  <a:cubicBezTo>
                    <a:pt x="34570" y="3479"/>
                    <a:pt x="35103" y="3763"/>
                    <a:pt x="35742" y="3763"/>
                  </a:cubicBezTo>
                  <a:cubicBezTo>
                    <a:pt x="36380" y="3763"/>
                    <a:pt x="36913" y="3479"/>
                    <a:pt x="37055" y="3088"/>
                  </a:cubicBezTo>
                  <a:lnTo>
                    <a:pt x="38758" y="3088"/>
                  </a:lnTo>
                  <a:cubicBezTo>
                    <a:pt x="40036" y="3443"/>
                    <a:pt x="42272" y="4260"/>
                    <a:pt x="42982" y="5750"/>
                  </a:cubicBezTo>
                  <a:cubicBezTo>
                    <a:pt x="43408" y="4828"/>
                    <a:pt x="43408" y="4260"/>
                    <a:pt x="42982" y="3692"/>
                  </a:cubicBezTo>
                  <a:lnTo>
                    <a:pt x="42982" y="3692"/>
                  </a:lnTo>
                  <a:cubicBezTo>
                    <a:pt x="43058" y="3706"/>
                    <a:pt x="43135" y="3713"/>
                    <a:pt x="43214" y="3713"/>
                  </a:cubicBezTo>
                  <a:cubicBezTo>
                    <a:pt x="44095" y="3713"/>
                    <a:pt x="45112" y="2875"/>
                    <a:pt x="45112" y="2875"/>
                  </a:cubicBezTo>
                  <a:cubicBezTo>
                    <a:pt x="45112" y="2875"/>
                    <a:pt x="44066" y="2045"/>
                    <a:pt x="43177" y="2045"/>
                  </a:cubicBezTo>
                  <a:cubicBezTo>
                    <a:pt x="43111" y="2045"/>
                    <a:pt x="43046" y="2049"/>
                    <a:pt x="42982" y="2059"/>
                  </a:cubicBezTo>
                  <a:cubicBezTo>
                    <a:pt x="43408" y="1491"/>
                    <a:pt x="43408" y="923"/>
                    <a:pt x="42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4289003" y="4875743"/>
              <a:ext cx="992353" cy="126407"/>
            </a:xfrm>
            <a:custGeom>
              <a:avLst/>
              <a:gdLst/>
              <a:ahLst/>
              <a:cxnLst/>
              <a:rect l="l" t="t" r="r" b="b"/>
              <a:pathLst>
                <a:path w="45148" h="5751" extrusionOk="0">
                  <a:moveTo>
                    <a:pt x="2130" y="0"/>
                  </a:moveTo>
                  <a:cubicBezTo>
                    <a:pt x="1704" y="923"/>
                    <a:pt x="1740" y="1491"/>
                    <a:pt x="2130" y="2059"/>
                  </a:cubicBezTo>
                  <a:cubicBezTo>
                    <a:pt x="2069" y="2049"/>
                    <a:pt x="2006" y="2045"/>
                    <a:pt x="1942" y="2045"/>
                  </a:cubicBezTo>
                  <a:cubicBezTo>
                    <a:pt x="1077" y="2045"/>
                    <a:pt x="1" y="2875"/>
                    <a:pt x="1" y="2875"/>
                  </a:cubicBezTo>
                  <a:cubicBezTo>
                    <a:pt x="1" y="2875"/>
                    <a:pt x="1047" y="3713"/>
                    <a:pt x="1906" y="3713"/>
                  </a:cubicBezTo>
                  <a:cubicBezTo>
                    <a:pt x="1982" y="3713"/>
                    <a:pt x="2057" y="3706"/>
                    <a:pt x="2130" y="3692"/>
                  </a:cubicBezTo>
                  <a:lnTo>
                    <a:pt x="2130" y="3692"/>
                  </a:lnTo>
                  <a:cubicBezTo>
                    <a:pt x="1740" y="4260"/>
                    <a:pt x="1704" y="4828"/>
                    <a:pt x="2130" y="5750"/>
                  </a:cubicBezTo>
                  <a:cubicBezTo>
                    <a:pt x="2840" y="4260"/>
                    <a:pt x="5076" y="3443"/>
                    <a:pt x="6389" y="3088"/>
                  </a:cubicBezTo>
                  <a:lnTo>
                    <a:pt x="8057" y="3088"/>
                  </a:lnTo>
                  <a:cubicBezTo>
                    <a:pt x="8199" y="3479"/>
                    <a:pt x="8732" y="3763"/>
                    <a:pt x="9371" y="3763"/>
                  </a:cubicBezTo>
                  <a:cubicBezTo>
                    <a:pt x="10010" y="3763"/>
                    <a:pt x="10542" y="3479"/>
                    <a:pt x="10684" y="3088"/>
                  </a:cubicBezTo>
                  <a:lnTo>
                    <a:pt x="45147" y="3088"/>
                  </a:lnTo>
                  <a:lnTo>
                    <a:pt x="45147" y="2662"/>
                  </a:lnTo>
                  <a:lnTo>
                    <a:pt x="10684" y="2662"/>
                  </a:lnTo>
                  <a:cubicBezTo>
                    <a:pt x="10542" y="2272"/>
                    <a:pt x="10010" y="1988"/>
                    <a:pt x="9371" y="1988"/>
                  </a:cubicBezTo>
                  <a:cubicBezTo>
                    <a:pt x="8732" y="1988"/>
                    <a:pt x="8199" y="2272"/>
                    <a:pt x="8057" y="2662"/>
                  </a:cubicBezTo>
                  <a:lnTo>
                    <a:pt x="6389" y="2662"/>
                  </a:lnTo>
                  <a:cubicBezTo>
                    <a:pt x="5076" y="2308"/>
                    <a:pt x="2840" y="1491"/>
                    <a:pt x="2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6" name="Google Shape;426;p17"/>
          <p:cNvGrpSpPr/>
          <p:nvPr/>
        </p:nvGrpSpPr>
        <p:grpSpPr>
          <a:xfrm>
            <a:off x="3168533" y="272027"/>
            <a:ext cx="2806934" cy="329217"/>
            <a:chOff x="2474422" y="430552"/>
            <a:chExt cx="2806934" cy="329217"/>
          </a:xfrm>
        </p:grpSpPr>
        <p:sp>
          <p:nvSpPr>
            <p:cNvPr id="427" name="Google Shape;427;p17"/>
            <p:cNvSpPr/>
            <p:nvPr/>
          </p:nvSpPr>
          <p:spPr>
            <a:xfrm>
              <a:off x="3737459" y="543661"/>
              <a:ext cx="131858" cy="164630"/>
            </a:xfrm>
            <a:custGeom>
              <a:avLst/>
              <a:gdLst/>
              <a:ahLst/>
              <a:cxnLst/>
              <a:rect l="l" t="t" r="r" b="b"/>
              <a:pathLst>
                <a:path w="5999" h="7490" extrusionOk="0">
                  <a:moveTo>
                    <a:pt x="5998" y="0"/>
                  </a:moveTo>
                  <a:lnTo>
                    <a:pt x="5998" y="0"/>
                  </a:lnTo>
                  <a:cubicBezTo>
                    <a:pt x="5998" y="1"/>
                    <a:pt x="4721" y="2485"/>
                    <a:pt x="2307" y="4189"/>
                  </a:cubicBezTo>
                  <a:cubicBezTo>
                    <a:pt x="1065" y="5076"/>
                    <a:pt x="0" y="5963"/>
                    <a:pt x="1100" y="7489"/>
                  </a:cubicBezTo>
                  <a:cubicBezTo>
                    <a:pt x="4437" y="6815"/>
                    <a:pt x="5714" y="4011"/>
                    <a:pt x="5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3713434" y="490602"/>
              <a:ext cx="137155" cy="60577"/>
            </a:xfrm>
            <a:custGeom>
              <a:avLst/>
              <a:gdLst/>
              <a:ahLst/>
              <a:cxnLst/>
              <a:rect l="l" t="t" r="r" b="b"/>
              <a:pathLst>
                <a:path w="6240" h="2756" extrusionOk="0">
                  <a:moveTo>
                    <a:pt x="6240" y="1"/>
                  </a:moveTo>
                  <a:cubicBezTo>
                    <a:pt x="6239" y="1"/>
                    <a:pt x="4827" y="984"/>
                    <a:pt x="3107" y="984"/>
                  </a:cubicBezTo>
                  <a:cubicBezTo>
                    <a:pt x="2403" y="984"/>
                    <a:pt x="1647" y="820"/>
                    <a:pt x="916" y="356"/>
                  </a:cubicBezTo>
                  <a:cubicBezTo>
                    <a:pt x="818" y="294"/>
                    <a:pt x="735" y="266"/>
                    <a:pt x="664" y="266"/>
                  </a:cubicBezTo>
                  <a:cubicBezTo>
                    <a:pt x="0" y="266"/>
                    <a:pt x="558" y="2755"/>
                    <a:pt x="2634" y="2755"/>
                  </a:cubicBezTo>
                  <a:cubicBezTo>
                    <a:pt x="2743" y="2755"/>
                    <a:pt x="2857" y="2748"/>
                    <a:pt x="2974" y="2734"/>
                  </a:cubicBezTo>
                  <a:cubicBezTo>
                    <a:pt x="4500" y="2521"/>
                    <a:pt x="5672" y="1066"/>
                    <a:pt x="6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3823268" y="638835"/>
              <a:ext cx="109241" cy="120934"/>
            </a:xfrm>
            <a:custGeom>
              <a:avLst/>
              <a:gdLst/>
              <a:ahLst/>
              <a:cxnLst/>
              <a:rect l="l" t="t" r="r" b="b"/>
              <a:pathLst>
                <a:path w="4970" h="5502" extrusionOk="0">
                  <a:moveTo>
                    <a:pt x="2023" y="1"/>
                  </a:moveTo>
                  <a:cubicBezTo>
                    <a:pt x="1456" y="2450"/>
                    <a:pt x="0" y="3656"/>
                    <a:pt x="0" y="3656"/>
                  </a:cubicBezTo>
                  <a:cubicBezTo>
                    <a:pt x="328" y="3791"/>
                    <a:pt x="750" y="3884"/>
                    <a:pt x="1107" y="3884"/>
                  </a:cubicBezTo>
                  <a:cubicBezTo>
                    <a:pt x="1407" y="3884"/>
                    <a:pt x="1661" y="3819"/>
                    <a:pt x="1775" y="3656"/>
                  </a:cubicBezTo>
                  <a:lnTo>
                    <a:pt x="1775" y="3656"/>
                  </a:lnTo>
                  <a:cubicBezTo>
                    <a:pt x="1668" y="4047"/>
                    <a:pt x="2236" y="5431"/>
                    <a:pt x="2485" y="5502"/>
                  </a:cubicBezTo>
                  <a:cubicBezTo>
                    <a:pt x="2698" y="5396"/>
                    <a:pt x="3301" y="4047"/>
                    <a:pt x="3195" y="3656"/>
                  </a:cubicBezTo>
                  <a:lnTo>
                    <a:pt x="3195" y="3656"/>
                  </a:lnTo>
                  <a:cubicBezTo>
                    <a:pt x="3308" y="3819"/>
                    <a:pt x="3555" y="3884"/>
                    <a:pt x="3851" y="3884"/>
                  </a:cubicBezTo>
                  <a:cubicBezTo>
                    <a:pt x="4202" y="3884"/>
                    <a:pt x="4622" y="3791"/>
                    <a:pt x="4969" y="3656"/>
                  </a:cubicBezTo>
                  <a:cubicBezTo>
                    <a:pt x="4969" y="3656"/>
                    <a:pt x="3514" y="2450"/>
                    <a:pt x="2946" y="1"/>
                  </a:cubicBezTo>
                  <a:lnTo>
                    <a:pt x="2946" y="1"/>
                  </a:lnTo>
                  <a:cubicBezTo>
                    <a:pt x="2946" y="1"/>
                    <a:pt x="2982" y="1243"/>
                    <a:pt x="3159" y="2095"/>
                  </a:cubicBezTo>
                  <a:cubicBezTo>
                    <a:pt x="3281" y="2581"/>
                    <a:pt x="3148" y="2848"/>
                    <a:pt x="2951" y="2848"/>
                  </a:cubicBezTo>
                  <a:cubicBezTo>
                    <a:pt x="2804" y="2848"/>
                    <a:pt x="2622" y="2698"/>
                    <a:pt x="2485" y="2379"/>
                  </a:cubicBezTo>
                  <a:cubicBezTo>
                    <a:pt x="2333" y="2698"/>
                    <a:pt x="2148" y="2848"/>
                    <a:pt x="2001" y="2848"/>
                  </a:cubicBezTo>
                  <a:cubicBezTo>
                    <a:pt x="1804" y="2848"/>
                    <a:pt x="1674" y="2581"/>
                    <a:pt x="1775" y="2095"/>
                  </a:cubicBezTo>
                  <a:cubicBezTo>
                    <a:pt x="1988" y="1243"/>
                    <a:pt x="2023" y="1"/>
                    <a:pt x="2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3885670" y="543661"/>
              <a:ext cx="132649" cy="164630"/>
            </a:xfrm>
            <a:custGeom>
              <a:avLst/>
              <a:gdLst/>
              <a:ahLst/>
              <a:cxnLst/>
              <a:rect l="l" t="t" r="r" b="b"/>
              <a:pathLst>
                <a:path w="6035" h="7490" extrusionOk="0">
                  <a:moveTo>
                    <a:pt x="1" y="0"/>
                  </a:moveTo>
                  <a:lnTo>
                    <a:pt x="1" y="0"/>
                  </a:lnTo>
                  <a:cubicBezTo>
                    <a:pt x="285" y="4011"/>
                    <a:pt x="1562" y="6815"/>
                    <a:pt x="4899" y="7489"/>
                  </a:cubicBezTo>
                  <a:cubicBezTo>
                    <a:pt x="6035" y="5963"/>
                    <a:pt x="4934" y="5076"/>
                    <a:pt x="3728" y="4189"/>
                  </a:cubicBezTo>
                  <a:cubicBezTo>
                    <a:pt x="1314" y="2485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3904397" y="490602"/>
              <a:ext cx="137177" cy="60577"/>
            </a:xfrm>
            <a:custGeom>
              <a:avLst/>
              <a:gdLst/>
              <a:ahLst/>
              <a:cxnLst/>
              <a:rect l="l" t="t" r="r" b="b"/>
              <a:pathLst>
                <a:path w="6241" h="2756" extrusionOk="0">
                  <a:moveTo>
                    <a:pt x="1" y="1"/>
                  </a:moveTo>
                  <a:lnTo>
                    <a:pt x="1" y="1"/>
                  </a:lnTo>
                  <a:cubicBezTo>
                    <a:pt x="568" y="1066"/>
                    <a:pt x="1775" y="2521"/>
                    <a:pt x="3301" y="2734"/>
                  </a:cubicBezTo>
                  <a:cubicBezTo>
                    <a:pt x="3418" y="2748"/>
                    <a:pt x="3529" y="2755"/>
                    <a:pt x="3637" y="2755"/>
                  </a:cubicBezTo>
                  <a:cubicBezTo>
                    <a:pt x="5685" y="2755"/>
                    <a:pt x="6240" y="266"/>
                    <a:pt x="5576" y="266"/>
                  </a:cubicBezTo>
                  <a:cubicBezTo>
                    <a:pt x="5506" y="266"/>
                    <a:pt x="5422" y="294"/>
                    <a:pt x="5325" y="356"/>
                  </a:cubicBezTo>
                  <a:cubicBezTo>
                    <a:pt x="4603" y="820"/>
                    <a:pt x="3852" y="984"/>
                    <a:pt x="3149" y="984"/>
                  </a:cubicBezTo>
                  <a:cubicBezTo>
                    <a:pt x="1431" y="98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3534627" y="453939"/>
              <a:ext cx="685754" cy="230175"/>
            </a:xfrm>
            <a:custGeom>
              <a:avLst/>
              <a:gdLst/>
              <a:ahLst/>
              <a:cxnLst/>
              <a:rect l="l" t="t" r="r" b="b"/>
              <a:pathLst>
                <a:path w="31199" h="10472" extrusionOk="0">
                  <a:moveTo>
                    <a:pt x="3904" y="1"/>
                  </a:moveTo>
                  <a:cubicBezTo>
                    <a:pt x="3052" y="1"/>
                    <a:pt x="2236" y="285"/>
                    <a:pt x="1562" y="817"/>
                  </a:cubicBezTo>
                  <a:cubicBezTo>
                    <a:pt x="816" y="1456"/>
                    <a:pt x="319" y="2343"/>
                    <a:pt x="213" y="3337"/>
                  </a:cubicBezTo>
                  <a:cubicBezTo>
                    <a:pt x="0" y="5502"/>
                    <a:pt x="1455" y="7454"/>
                    <a:pt x="3798" y="8200"/>
                  </a:cubicBezTo>
                  <a:cubicBezTo>
                    <a:pt x="2591" y="8484"/>
                    <a:pt x="2591" y="9903"/>
                    <a:pt x="3372" y="10471"/>
                  </a:cubicBezTo>
                  <a:cubicBezTo>
                    <a:pt x="3159" y="9229"/>
                    <a:pt x="8021" y="8910"/>
                    <a:pt x="10612" y="7277"/>
                  </a:cubicBezTo>
                  <a:cubicBezTo>
                    <a:pt x="12316" y="6425"/>
                    <a:pt x="14091" y="5076"/>
                    <a:pt x="15617" y="2947"/>
                  </a:cubicBezTo>
                  <a:cubicBezTo>
                    <a:pt x="17108" y="5076"/>
                    <a:pt x="18882" y="6425"/>
                    <a:pt x="20586" y="7277"/>
                  </a:cubicBezTo>
                  <a:cubicBezTo>
                    <a:pt x="23177" y="8910"/>
                    <a:pt x="28039" y="9229"/>
                    <a:pt x="27826" y="10471"/>
                  </a:cubicBezTo>
                  <a:cubicBezTo>
                    <a:pt x="28607" y="9903"/>
                    <a:pt x="28607" y="8484"/>
                    <a:pt x="27400" y="8200"/>
                  </a:cubicBezTo>
                  <a:cubicBezTo>
                    <a:pt x="29743" y="7454"/>
                    <a:pt x="31198" y="5502"/>
                    <a:pt x="30985" y="3337"/>
                  </a:cubicBezTo>
                  <a:cubicBezTo>
                    <a:pt x="30879" y="2343"/>
                    <a:pt x="30417" y="1456"/>
                    <a:pt x="29636" y="817"/>
                  </a:cubicBezTo>
                  <a:cubicBezTo>
                    <a:pt x="28962" y="285"/>
                    <a:pt x="28146" y="1"/>
                    <a:pt x="27294" y="1"/>
                  </a:cubicBezTo>
                  <a:lnTo>
                    <a:pt x="26939" y="1"/>
                  </a:lnTo>
                  <a:cubicBezTo>
                    <a:pt x="25377" y="143"/>
                    <a:pt x="24206" y="1456"/>
                    <a:pt x="24206" y="2982"/>
                  </a:cubicBezTo>
                  <a:lnTo>
                    <a:pt x="24206" y="3053"/>
                  </a:lnTo>
                  <a:cubicBezTo>
                    <a:pt x="24206" y="3124"/>
                    <a:pt x="24206" y="3160"/>
                    <a:pt x="24206" y="3231"/>
                  </a:cubicBezTo>
                  <a:lnTo>
                    <a:pt x="24206" y="3302"/>
                  </a:lnTo>
                  <a:cubicBezTo>
                    <a:pt x="24206" y="3337"/>
                    <a:pt x="24206" y="3373"/>
                    <a:pt x="24206" y="3408"/>
                  </a:cubicBezTo>
                  <a:cubicBezTo>
                    <a:pt x="24206" y="3444"/>
                    <a:pt x="24242" y="3479"/>
                    <a:pt x="24242" y="3515"/>
                  </a:cubicBezTo>
                  <a:cubicBezTo>
                    <a:pt x="24242" y="3550"/>
                    <a:pt x="24242" y="3550"/>
                    <a:pt x="24242" y="3586"/>
                  </a:cubicBezTo>
                  <a:cubicBezTo>
                    <a:pt x="24419" y="4615"/>
                    <a:pt x="25093" y="5893"/>
                    <a:pt x="26655" y="5999"/>
                  </a:cubicBezTo>
                  <a:cubicBezTo>
                    <a:pt x="26709" y="6002"/>
                    <a:pt x="26762" y="6004"/>
                    <a:pt x="26815" y="6004"/>
                  </a:cubicBezTo>
                  <a:cubicBezTo>
                    <a:pt x="28973" y="6004"/>
                    <a:pt x="29894" y="3217"/>
                    <a:pt x="27329" y="2663"/>
                  </a:cubicBezTo>
                  <a:lnTo>
                    <a:pt x="27329" y="2663"/>
                  </a:lnTo>
                  <a:cubicBezTo>
                    <a:pt x="28254" y="3210"/>
                    <a:pt x="27791" y="5013"/>
                    <a:pt x="26515" y="5013"/>
                  </a:cubicBezTo>
                  <a:cubicBezTo>
                    <a:pt x="26468" y="5013"/>
                    <a:pt x="26420" y="5010"/>
                    <a:pt x="26371" y="5005"/>
                  </a:cubicBezTo>
                  <a:cubicBezTo>
                    <a:pt x="26265" y="4970"/>
                    <a:pt x="26158" y="4970"/>
                    <a:pt x="26087" y="4934"/>
                  </a:cubicBezTo>
                  <a:cubicBezTo>
                    <a:pt x="25342" y="4721"/>
                    <a:pt x="24809" y="4082"/>
                    <a:pt x="24738" y="3266"/>
                  </a:cubicBezTo>
                  <a:cubicBezTo>
                    <a:pt x="24597" y="1882"/>
                    <a:pt x="25590" y="675"/>
                    <a:pt x="26975" y="533"/>
                  </a:cubicBezTo>
                  <a:cubicBezTo>
                    <a:pt x="27094" y="518"/>
                    <a:pt x="27212" y="511"/>
                    <a:pt x="27330" y="511"/>
                  </a:cubicBezTo>
                  <a:cubicBezTo>
                    <a:pt x="28052" y="511"/>
                    <a:pt x="28737" y="785"/>
                    <a:pt x="29317" y="1243"/>
                  </a:cubicBezTo>
                  <a:cubicBezTo>
                    <a:pt x="29956" y="1775"/>
                    <a:pt x="30382" y="2556"/>
                    <a:pt x="30453" y="3408"/>
                  </a:cubicBezTo>
                  <a:cubicBezTo>
                    <a:pt x="30701" y="5822"/>
                    <a:pt x="28785" y="7348"/>
                    <a:pt x="26797" y="7845"/>
                  </a:cubicBezTo>
                  <a:cubicBezTo>
                    <a:pt x="26345" y="7947"/>
                    <a:pt x="25809" y="8026"/>
                    <a:pt x="25190" y="8026"/>
                  </a:cubicBezTo>
                  <a:cubicBezTo>
                    <a:pt x="24741" y="8026"/>
                    <a:pt x="24247" y="7985"/>
                    <a:pt x="23709" y="7880"/>
                  </a:cubicBezTo>
                  <a:cubicBezTo>
                    <a:pt x="25022" y="7596"/>
                    <a:pt x="25413" y="5218"/>
                    <a:pt x="22964" y="4863"/>
                  </a:cubicBezTo>
                  <a:lnTo>
                    <a:pt x="22964" y="4863"/>
                  </a:lnTo>
                  <a:cubicBezTo>
                    <a:pt x="23922" y="5183"/>
                    <a:pt x="23532" y="7383"/>
                    <a:pt x="22360" y="7561"/>
                  </a:cubicBezTo>
                  <a:cubicBezTo>
                    <a:pt x="20444" y="6886"/>
                    <a:pt x="18208" y="5502"/>
                    <a:pt x="15830" y="2663"/>
                  </a:cubicBezTo>
                  <a:lnTo>
                    <a:pt x="16185" y="2166"/>
                  </a:lnTo>
                  <a:lnTo>
                    <a:pt x="15617" y="1385"/>
                  </a:lnTo>
                  <a:lnTo>
                    <a:pt x="15013" y="2166"/>
                  </a:lnTo>
                  <a:lnTo>
                    <a:pt x="15368" y="2663"/>
                  </a:lnTo>
                  <a:cubicBezTo>
                    <a:pt x="12990" y="5502"/>
                    <a:pt x="10754" y="6886"/>
                    <a:pt x="8873" y="7561"/>
                  </a:cubicBezTo>
                  <a:cubicBezTo>
                    <a:pt x="7666" y="7383"/>
                    <a:pt x="7312" y="5183"/>
                    <a:pt x="8234" y="4863"/>
                  </a:cubicBezTo>
                  <a:lnTo>
                    <a:pt x="8234" y="4863"/>
                  </a:lnTo>
                  <a:cubicBezTo>
                    <a:pt x="5785" y="5218"/>
                    <a:pt x="6176" y="7632"/>
                    <a:pt x="7524" y="7880"/>
                  </a:cubicBezTo>
                  <a:cubicBezTo>
                    <a:pt x="6987" y="7985"/>
                    <a:pt x="6487" y="8026"/>
                    <a:pt x="6032" y="8026"/>
                  </a:cubicBezTo>
                  <a:cubicBezTo>
                    <a:pt x="5407" y="8026"/>
                    <a:pt x="4868" y="7947"/>
                    <a:pt x="4437" y="7845"/>
                  </a:cubicBezTo>
                  <a:cubicBezTo>
                    <a:pt x="2414" y="7383"/>
                    <a:pt x="497" y="5822"/>
                    <a:pt x="745" y="3408"/>
                  </a:cubicBezTo>
                  <a:cubicBezTo>
                    <a:pt x="816" y="2556"/>
                    <a:pt x="1242" y="1775"/>
                    <a:pt x="1917" y="1243"/>
                  </a:cubicBezTo>
                  <a:cubicBezTo>
                    <a:pt x="2484" y="770"/>
                    <a:pt x="3219" y="521"/>
                    <a:pt x="3949" y="521"/>
                  </a:cubicBezTo>
                  <a:cubicBezTo>
                    <a:pt x="4041" y="521"/>
                    <a:pt x="4132" y="525"/>
                    <a:pt x="4224" y="533"/>
                  </a:cubicBezTo>
                  <a:cubicBezTo>
                    <a:pt x="5608" y="675"/>
                    <a:pt x="6637" y="1882"/>
                    <a:pt x="6495" y="3266"/>
                  </a:cubicBezTo>
                  <a:cubicBezTo>
                    <a:pt x="6424" y="4082"/>
                    <a:pt x="5856" y="4721"/>
                    <a:pt x="5111" y="4934"/>
                  </a:cubicBezTo>
                  <a:cubicBezTo>
                    <a:pt x="5040" y="4970"/>
                    <a:pt x="4933" y="4970"/>
                    <a:pt x="4863" y="5005"/>
                  </a:cubicBezTo>
                  <a:cubicBezTo>
                    <a:pt x="4812" y="5010"/>
                    <a:pt x="4763" y="5013"/>
                    <a:pt x="4715" y="5013"/>
                  </a:cubicBezTo>
                  <a:cubicBezTo>
                    <a:pt x="3409" y="5013"/>
                    <a:pt x="2979" y="3210"/>
                    <a:pt x="3869" y="2663"/>
                  </a:cubicBezTo>
                  <a:lnTo>
                    <a:pt x="3869" y="2663"/>
                  </a:lnTo>
                  <a:cubicBezTo>
                    <a:pt x="1339" y="3217"/>
                    <a:pt x="2226" y="6004"/>
                    <a:pt x="4416" y="6004"/>
                  </a:cubicBezTo>
                  <a:cubicBezTo>
                    <a:pt x="4470" y="6004"/>
                    <a:pt x="4524" y="6002"/>
                    <a:pt x="4579" y="5999"/>
                  </a:cubicBezTo>
                  <a:cubicBezTo>
                    <a:pt x="6105" y="5893"/>
                    <a:pt x="6779" y="4615"/>
                    <a:pt x="6957" y="3586"/>
                  </a:cubicBezTo>
                  <a:cubicBezTo>
                    <a:pt x="6992" y="3550"/>
                    <a:pt x="6992" y="3550"/>
                    <a:pt x="6992" y="3515"/>
                  </a:cubicBezTo>
                  <a:cubicBezTo>
                    <a:pt x="6992" y="3479"/>
                    <a:pt x="6992" y="3444"/>
                    <a:pt x="6992" y="3408"/>
                  </a:cubicBezTo>
                  <a:cubicBezTo>
                    <a:pt x="6992" y="3373"/>
                    <a:pt x="6992" y="3337"/>
                    <a:pt x="6992" y="3302"/>
                  </a:cubicBezTo>
                  <a:lnTo>
                    <a:pt x="6992" y="3231"/>
                  </a:lnTo>
                  <a:cubicBezTo>
                    <a:pt x="7028" y="3160"/>
                    <a:pt x="7028" y="3124"/>
                    <a:pt x="7028" y="3053"/>
                  </a:cubicBezTo>
                  <a:lnTo>
                    <a:pt x="7028" y="2982"/>
                  </a:lnTo>
                  <a:cubicBezTo>
                    <a:pt x="6992" y="1456"/>
                    <a:pt x="5856" y="143"/>
                    <a:pt x="4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2474422" y="430552"/>
              <a:ext cx="991562" cy="126385"/>
            </a:xfrm>
            <a:custGeom>
              <a:avLst/>
              <a:gdLst/>
              <a:ahLst/>
              <a:cxnLst/>
              <a:rect l="l" t="t" r="r" b="b"/>
              <a:pathLst>
                <a:path w="45112" h="5750" extrusionOk="0">
                  <a:moveTo>
                    <a:pt x="42982" y="0"/>
                  </a:moveTo>
                  <a:cubicBezTo>
                    <a:pt x="42272" y="1491"/>
                    <a:pt x="40036" y="2307"/>
                    <a:pt x="38758" y="2662"/>
                  </a:cubicBezTo>
                  <a:lnTo>
                    <a:pt x="37055" y="2662"/>
                  </a:lnTo>
                  <a:cubicBezTo>
                    <a:pt x="36913" y="2272"/>
                    <a:pt x="36380" y="1988"/>
                    <a:pt x="35742" y="1988"/>
                  </a:cubicBezTo>
                  <a:cubicBezTo>
                    <a:pt x="35103" y="1988"/>
                    <a:pt x="34570" y="2272"/>
                    <a:pt x="34428" y="2662"/>
                  </a:cubicBezTo>
                  <a:lnTo>
                    <a:pt x="0" y="2662"/>
                  </a:lnTo>
                  <a:lnTo>
                    <a:pt x="0" y="3088"/>
                  </a:lnTo>
                  <a:lnTo>
                    <a:pt x="34428" y="3088"/>
                  </a:lnTo>
                  <a:cubicBezTo>
                    <a:pt x="34570" y="3478"/>
                    <a:pt x="35103" y="3762"/>
                    <a:pt x="35742" y="3762"/>
                  </a:cubicBezTo>
                  <a:cubicBezTo>
                    <a:pt x="36380" y="3762"/>
                    <a:pt x="36913" y="3478"/>
                    <a:pt x="37055" y="3088"/>
                  </a:cubicBezTo>
                  <a:lnTo>
                    <a:pt x="38758" y="3088"/>
                  </a:lnTo>
                  <a:cubicBezTo>
                    <a:pt x="40036" y="3443"/>
                    <a:pt x="42272" y="4259"/>
                    <a:pt x="42982" y="5750"/>
                  </a:cubicBezTo>
                  <a:cubicBezTo>
                    <a:pt x="43408" y="4827"/>
                    <a:pt x="43408" y="4259"/>
                    <a:pt x="42982" y="3691"/>
                  </a:cubicBezTo>
                  <a:lnTo>
                    <a:pt x="42982" y="3691"/>
                  </a:lnTo>
                  <a:cubicBezTo>
                    <a:pt x="43058" y="3706"/>
                    <a:pt x="43135" y="3712"/>
                    <a:pt x="43214" y="3712"/>
                  </a:cubicBezTo>
                  <a:cubicBezTo>
                    <a:pt x="44095" y="3712"/>
                    <a:pt x="45112" y="2875"/>
                    <a:pt x="45112" y="2875"/>
                  </a:cubicBezTo>
                  <a:cubicBezTo>
                    <a:pt x="45112" y="2875"/>
                    <a:pt x="44095" y="2037"/>
                    <a:pt x="43214" y="2037"/>
                  </a:cubicBezTo>
                  <a:cubicBezTo>
                    <a:pt x="43135" y="2037"/>
                    <a:pt x="43058" y="2044"/>
                    <a:pt x="42982" y="2059"/>
                  </a:cubicBezTo>
                  <a:cubicBezTo>
                    <a:pt x="43408" y="1491"/>
                    <a:pt x="43408" y="923"/>
                    <a:pt x="42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4289003" y="430552"/>
              <a:ext cx="992353" cy="126385"/>
            </a:xfrm>
            <a:custGeom>
              <a:avLst/>
              <a:gdLst/>
              <a:ahLst/>
              <a:cxnLst/>
              <a:rect l="l" t="t" r="r" b="b"/>
              <a:pathLst>
                <a:path w="45148" h="5750" extrusionOk="0">
                  <a:moveTo>
                    <a:pt x="2130" y="0"/>
                  </a:moveTo>
                  <a:cubicBezTo>
                    <a:pt x="1704" y="923"/>
                    <a:pt x="1740" y="1491"/>
                    <a:pt x="2130" y="2059"/>
                  </a:cubicBezTo>
                  <a:cubicBezTo>
                    <a:pt x="2057" y="2044"/>
                    <a:pt x="1982" y="2037"/>
                    <a:pt x="1906" y="2037"/>
                  </a:cubicBezTo>
                  <a:cubicBezTo>
                    <a:pt x="1047" y="2037"/>
                    <a:pt x="1" y="2875"/>
                    <a:pt x="1" y="2875"/>
                  </a:cubicBezTo>
                  <a:cubicBezTo>
                    <a:pt x="1" y="2875"/>
                    <a:pt x="1047" y="3712"/>
                    <a:pt x="1906" y="3712"/>
                  </a:cubicBezTo>
                  <a:cubicBezTo>
                    <a:pt x="1982" y="3712"/>
                    <a:pt x="2057" y="3706"/>
                    <a:pt x="2130" y="3691"/>
                  </a:cubicBezTo>
                  <a:lnTo>
                    <a:pt x="2130" y="3691"/>
                  </a:lnTo>
                  <a:cubicBezTo>
                    <a:pt x="1740" y="4259"/>
                    <a:pt x="1704" y="4827"/>
                    <a:pt x="2130" y="5750"/>
                  </a:cubicBezTo>
                  <a:cubicBezTo>
                    <a:pt x="2840" y="4259"/>
                    <a:pt x="5076" y="3443"/>
                    <a:pt x="6389" y="3088"/>
                  </a:cubicBezTo>
                  <a:lnTo>
                    <a:pt x="8057" y="3088"/>
                  </a:lnTo>
                  <a:cubicBezTo>
                    <a:pt x="8199" y="3478"/>
                    <a:pt x="8732" y="3762"/>
                    <a:pt x="9371" y="3762"/>
                  </a:cubicBezTo>
                  <a:cubicBezTo>
                    <a:pt x="10010" y="3762"/>
                    <a:pt x="10542" y="3478"/>
                    <a:pt x="10684" y="3088"/>
                  </a:cubicBezTo>
                  <a:lnTo>
                    <a:pt x="45147" y="3088"/>
                  </a:lnTo>
                  <a:lnTo>
                    <a:pt x="45147" y="2662"/>
                  </a:lnTo>
                  <a:lnTo>
                    <a:pt x="10684" y="2662"/>
                  </a:lnTo>
                  <a:cubicBezTo>
                    <a:pt x="10542" y="2272"/>
                    <a:pt x="10010" y="1988"/>
                    <a:pt x="9371" y="1988"/>
                  </a:cubicBezTo>
                  <a:cubicBezTo>
                    <a:pt x="8732" y="1988"/>
                    <a:pt x="8199" y="2272"/>
                    <a:pt x="8057" y="2662"/>
                  </a:cubicBezTo>
                  <a:lnTo>
                    <a:pt x="6389" y="2662"/>
                  </a:lnTo>
                  <a:cubicBezTo>
                    <a:pt x="5076" y="2307"/>
                    <a:pt x="2840" y="1491"/>
                    <a:pt x="2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5" name="Google Shape;435;p17"/>
          <p:cNvSpPr/>
          <p:nvPr/>
        </p:nvSpPr>
        <p:spPr>
          <a:xfrm>
            <a:off x="286899" y="1928852"/>
            <a:ext cx="88184" cy="1185821"/>
          </a:xfrm>
          <a:custGeom>
            <a:avLst/>
            <a:gdLst/>
            <a:ahLst/>
            <a:cxnLst/>
            <a:rect l="l" t="t" r="r" b="b"/>
            <a:pathLst>
              <a:path w="4012" h="53950" extrusionOk="0">
                <a:moveTo>
                  <a:pt x="2023" y="0"/>
                </a:moveTo>
                <a:cubicBezTo>
                  <a:pt x="1846" y="36"/>
                  <a:pt x="1456" y="958"/>
                  <a:pt x="1527" y="1207"/>
                </a:cubicBezTo>
                <a:cubicBezTo>
                  <a:pt x="1462" y="1111"/>
                  <a:pt x="1304" y="1073"/>
                  <a:pt x="1111" y="1073"/>
                </a:cubicBezTo>
                <a:cubicBezTo>
                  <a:pt x="876" y="1073"/>
                  <a:pt x="589" y="1129"/>
                  <a:pt x="355" y="1207"/>
                </a:cubicBezTo>
                <a:cubicBezTo>
                  <a:pt x="355" y="1207"/>
                  <a:pt x="1314" y="2023"/>
                  <a:pt x="1704" y="3620"/>
                </a:cubicBezTo>
                <a:cubicBezTo>
                  <a:pt x="1704" y="3620"/>
                  <a:pt x="1669" y="2804"/>
                  <a:pt x="1562" y="2236"/>
                </a:cubicBezTo>
                <a:cubicBezTo>
                  <a:pt x="1483" y="1921"/>
                  <a:pt x="1560" y="1742"/>
                  <a:pt x="1691" y="1742"/>
                </a:cubicBezTo>
                <a:cubicBezTo>
                  <a:pt x="1738" y="1742"/>
                  <a:pt x="1791" y="1764"/>
                  <a:pt x="1846" y="1810"/>
                </a:cubicBezTo>
                <a:lnTo>
                  <a:pt x="1846" y="6460"/>
                </a:lnTo>
                <a:lnTo>
                  <a:pt x="1598" y="6460"/>
                </a:lnTo>
                <a:cubicBezTo>
                  <a:pt x="1420" y="6460"/>
                  <a:pt x="1278" y="6602"/>
                  <a:pt x="1278" y="6779"/>
                </a:cubicBezTo>
                <a:cubicBezTo>
                  <a:pt x="1278" y="6957"/>
                  <a:pt x="1420" y="7099"/>
                  <a:pt x="1598" y="7099"/>
                </a:cubicBezTo>
                <a:lnTo>
                  <a:pt x="1846" y="7099"/>
                </a:lnTo>
                <a:lnTo>
                  <a:pt x="1846" y="15617"/>
                </a:lnTo>
                <a:cubicBezTo>
                  <a:pt x="1633" y="14836"/>
                  <a:pt x="1172" y="14304"/>
                  <a:pt x="391" y="14126"/>
                </a:cubicBezTo>
                <a:lnTo>
                  <a:pt x="391" y="14126"/>
                </a:lnTo>
                <a:cubicBezTo>
                  <a:pt x="0" y="14659"/>
                  <a:pt x="391" y="14943"/>
                  <a:pt x="781" y="15227"/>
                </a:cubicBezTo>
                <a:cubicBezTo>
                  <a:pt x="1278" y="15617"/>
                  <a:pt x="1669" y="16078"/>
                  <a:pt x="1846" y="16362"/>
                </a:cubicBezTo>
                <a:lnTo>
                  <a:pt x="1846" y="37587"/>
                </a:lnTo>
                <a:cubicBezTo>
                  <a:pt x="1669" y="37907"/>
                  <a:pt x="1314" y="38368"/>
                  <a:pt x="781" y="38723"/>
                </a:cubicBezTo>
                <a:cubicBezTo>
                  <a:pt x="391" y="39007"/>
                  <a:pt x="0" y="39291"/>
                  <a:pt x="391" y="39823"/>
                </a:cubicBezTo>
                <a:cubicBezTo>
                  <a:pt x="1172" y="39646"/>
                  <a:pt x="1633" y="39113"/>
                  <a:pt x="1846" y="38333"/>
                </a:cubicBezTo>
                <a:lnTo>
                  <a:pt x="1846" y="46851"/>
                </a:lnTo>
                <a:lnTo>
                  <a:pt x="1598" y="46851"/>
                </a:lnTo>
                <a:cubicBezTo>
                  <a:pt x="1420" y="46851"/>
                  <a:pt x="1278" y="46993"/>
                  <a:pt x="1278" y="47170"/>
                </a:cubicBezTo>
                <a:cubicBezTo>
                  <a:pt x="1278" y="47383"/>
                  <a:pt x="1420" y="47525"/>
                  <a:pt x="1598" y="47525"/>
                </a:cubicBezTo>
                <a:lnTo>
                  <a:pt x="1846" y="47525"/>
                </a:lnTo>
                <a:lnTo>
                  <a:pt x="1846" y="52139"/>
                </a:lnTo>
                <a:cubicBezTo>
                  <a:pt x="1800" y="52185"/>
                  <a:pt x="1751" y="52208"/>
                  <a:pt x="1707" y="52208"/>
                </a:cubicBezTo>
                <a:cubicBezTo>
                  <a:pt x="1579" y="52208"/>
                  <a:pt x="1483" y="52028"/>
                  <a:pt x="1562" y="51713"/>
                </a:cubicBezTo>
                <a:cubicBezTo>
                  <a:pt x="1669" y="51146"/>
                  <a:pt x="1704" y="50329"/>
                  <a:pt x="1704" y="50329"/>
                </a:cubicBezTo>
                <a:lnTo>
                  <a:pt x="1704" y="50329"/>
                </a:lnTo>
                <a:cubicBezTo>
                  <a:pt x="1314" y="51926"/>
                  <a:pt x="355" y="52743"/>
                  <a:pt x="355" y="52743"/>
                </a:cubicBezTo>
                <a:cubicBezTo>
                  <a:pt x="589" y="52821"/>
                  <a:pt x="876" y="52877"/>
                  <a:pt x="1111" y="52877"/>
                </a:cubicBezTo>
                <a:cubicBezTo>
                  <a:pt x="1304" y="52877"/>
                  <a:pt x="1462" y="52839"/>
                  <a:pt x="1527" y="52743"/>
                </a:cubicBezTo>
                <a:lnTo>
                  <a:pt x="1527" y="52743"/>
                </a:lnTo>
                <a:cubicBezTo>
                  <a:pt x="1456" y="52991"/>
                  <a:pt x="1846" y="53914"/>
                  <a:pt x="2023" y="53949"/>
                </a:cubicBezTo>
                <a:cubicBezTo>
                  <a:pt x="2165" y="53914"/>
                  <a:pt x="2556" y="52991"/>
                  <a:pt x="2485" y="52743"/>
                </a:cubicBezTo>
                <a:lnTo>
                  <a:pt x="2485" y="52743"/>
                </a:lnTo>
                <a:cubicBezTo>
                  <a:pt x="2565" y="52839"/>
                  <a:pt x="2725" y="52877"/>
                  <a:pt x="2915" y="52877"/>
                </a:cubicBezTo>
                <a:cubicBezTo>
                  <a:pt x="3146" y="52877"/>
                  <a:pt x="3422" y="52821"/>
                  <a:pt x="3656" y="52743"/>
                </a:cubicBezTo>
                <a:cubicBezTo>
                  <a:pt x="3656" y="52743"/>
                  <a:pt x="2698" y="51926"/>
                  <a:pt x="2307" y="50329"/>
                </a:cubicBezTo>
                <a:lnTo>
                  <a:pt x="2307" y="50329"/>
                </a:lnTo>
                <a:cubicBezTo>
                  <a:pt x="2307" y="50329"/>
                  <a:pt x="2343" y="51146"/>
                  <a:pt x="2485" y="51713"/>
                </a:cubicBezTo>
                <a:cubicBezTo>
                  <a:pt x="2537" y="52028"/>
                  <a:pt x="2454" y="52208"/>
                  <a:pt x="2321" y="52208"/>
                </a:cubicBezTo>
                <a:cubicBezTo>
                  <a:pt x="2274" y="52208"/>
                  <a:pt x="2221" y="52185"/>
                  <a:pt x="2165" y="52139"/>
                </a:cubicBezTo>
                <a:lnTo>
                  <a:pt x="2165" y="47525"/>
                </a:lnTo>
                <a:lnTo>
                  <a:pt x="2414" y="47525"/>
                </a:lnTo>
                <a:cubicBezTo>
                  <a:pt x="2591" y="47525"/>
                  <a:pt x="2769" y="47383"/>
                  <a:pt x="2769" y="47170"/>
                </a:cubicBezTo>
                <a:cubicBezTo>
                  <a:pt x="2769" y="46993"/>
                  <a:pt x="2627" y="46851"/>
                  <a:pt x="2414" y="46851"/>
                </a:cubicBezTo>
                <a:lnTo>
                  <a:pt x="2165" y="46851"/>
                </a:lnTo>
                <a:lnTo>
                  <a:pt x="2165" y="38333"/>
                </a:lnTo>
                <a:cubicBezTo>
                  <a:pt x="2378" y="39113"/>
                  <a:pt x="2840" y="39646"/>
                  <a:pt x="3621" y="39823"/>
                </a:cubicBezTo>
                <a:cubicBezTo>
                  <a:pt x="4011" y="39291"/>
                  <a:pt x="3656" y="39007"/>
                  <a:pt x="3230" y="38723"/>
                </a:cubicBezTo>
                <a:cubicBezTo>
                  <a:pt x="2733" y="38368"/>
                  <a:pt x="2378" y="37907"/>
                  <a:pt x="2165" y="37587"/>
                </a:cubicBezTo>
                <a:lnTo>
                  <a:pt x="2165" y="16362"/>
                </a:lnTo>
                <a:cubicBezTo>
                  <a:pt x="2378" y="16078"/>
                  <a:pt x="2733" y="15617"/>
                  <a:pt x="3230" y="15227"/>
                </a:cubicBezTo>
                <a:cubicBezTo>
                  <a:pt x="3656" y="14943"/>
                  <a:pt x="4011" y="14659"/>
                  <a:pt x="3621" y="14126"/>
                </a:cubicBezTo>
                <a:lnTo>
                  <a:pt x="3621" y="14126"/>
                </a:lnTo>
                <a:cubicBezTo>
                  <a:pt x="2840" y="14304"/>
                  <a:pt x="2378" y="14836"/>
                  <a:pt x="2165" y="15617"/>
                </a:cubicBezTo>
                <a:lnTo>
                  <a:pt x="2165" y="7099"/>
                </a:lnTo>
                <a:lnTo>
                  <a:pt x="2414" y="7099"/>
                </a:lnTo>
                <a:cubicBezTo>
                  <a:pt x="2591" y="7099"/>
                  <a:pt x="2769" y="6957"/>
                  <a:pt x="2769" y="6779"/>
                </a:cubicBezTo>
                <a:cubicBezTo>
                  <a:pt x="2769" y="6602"/>
                  <a:pt x="2627" y="6460"/>
                  <a:pt x="2414" y="6460"/>
                </a:cubicBezTo>
                <a:lnTo>
                  <a:pt x="2165" y="6460"/>
                </a:lnTo>
                <a:lnTo>
                  <a:pt x="2165" y="1810"/>
                </a:lnTo>
                <a:cubicBezTo>
                  <a:pt x="2221" y="1764"/>
                  <a:pt x="2274" y="1742"/>
                  <a:pt x="2321" y="1742"/>
                </a:cubicBezTo>
                <a:cubicBezTo>
                  <a:pt x="2454" y="1742"/>
                  <a:pt x="2537" y="1921"/>
                  <a:pt x="2485" y="2236"/>
                </a:cubicBezTo>
                <a:cubicBezTo>
                  <a:pt x="2343" y="2804"/>
                  <a:pt x="2307" y="3620"/>
                  <a:pt x="2307" y="3620"/>
                </a:cubicBezTo>
                <a:cubicBezTo>
                  <a:pt x="2698" y="2023"/>
                  <a:pt x="3656" y="1207"/>
                  <a:pt x="3656" y="1207"/>
                </a:cubicBezTo>
                <a:cubicBezTo>
                  <a:pt x="3422" y="1129"/>
                  <a:pt x="3146" y="1073"/>
                  <a:pt x="2915" y="1073"/>
                </a:cubicBezTo>
                <a:cubicBezTo>
                  <a:pt x="2725" y="1073"/>
                  <a:pt x="2565" y="1111"/>
                  <a:pt x="2485" y="1207"/>
                </a:cubicBezTo>
                <a:cubicBezTo>
                  <a:pt x="2556" y="958"/>
                  <a:pt x="2165" y="36"/>
                  <a:pt x="20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7"/>
          <p:cNvSpPr/>
          <p:nvPr/>
        </p:nvSpPr>
        <p:spPr>
          <a:xfrm>
            <a:off x="8769709" y="1928852"/>
            <a:ext cx="87392" cy="1185821"/>
          </a:xfrm>
          <a:custGeom>
            <a:avLst/>
            <a:gdLst/>
            <a:ahLst/>
            <a:cxnLst/>
            <a:rect l="l" t="t" r="r" b="b"/>
            <a:pathLst>
              <a:path w="3976" h="53950" extrusionOk="0">
                <a:moveTo>
                  <a:pt x="1988" y="0"/>
                </a:moveTo>
                <a:cubicBezTo>
                  <a:pt x="1811" y="36"/>
                  <a:pt x="1456" y="958"/>
                  <a:pt x="1527" y="1207"/>
                </a:cubicBezTo>
                <a:cubicBezTo>
                  <a:pt x="1447" y="1111"/>
                  <a:pt x="1280" y="1073"/>
                  <a:pt x="1085" y="1073"/>
                </a:cubicBezTo>
                <a:cubicBezTo>
                  <a:pt x="848" y="1073"/>
                  <a:pt x="570" y="1129"/>
                  <a:pt x="356" y="1207"/>
                </a:cubicBezTo>
                <a:cubicBezTo>
                  <a:pt x="356" y="1207"/>
                  <a:pt x="1314" y="2023"/>
                  <a:pt x="1669" y="3620"/>
                </a:cubicBezTo>
                <a:cubicBezTo>
                  <a:pt x="1669" y="3620"/>
                  <a:pt x="1669" y="2804"/>
                  <a:pt x="1527" y="2236"/>
                </a:cubicBezTo>
                <a:cubicBezTo>
                  <a:pt x="1448" y="1921"/>
                  <a:pt x="1544" y="1742"/>
                  <a:pt x="1671" y="1742"/>
                </a:cubicBezTo>
                <a:cubicBezTo>
                  <a:pt x="1716" y="1742"/>
                  <a:pt x="1765" y="1764"/>
                  <a:pt x="1811" y="1810"/>
                </a:cubicBezTo>
                <a:lnTo>
                  <a:pt x="1811" y="6460"/>
                </a:lnTo>
                <a:lnTo>
                  <a:pt x="1562" y="6460"/>
                </a:lnTo>
                <a:cubicBezTo>
                  <a:pt x="1385" y="6460"/>
                  <a:pt x="1243" y="6602"/>
                  <a:pt x="1243" y="6779"/>
                </a:cubicBezTo>
                <a:cubicBezTo>
                  <a:pt x="1243" y="6957"/>
                  <a:pt x="1385" y="7099"/>
                  <a:pt x="1562" y="7099"/>
                </a:cubicBezTo>
                <a:lnTo>
                  <a:pt x="1811" y="7099"/>
                </a:lnTo>
                <a:lnTo>
                  <a:pt x="1811" y="15617"/>
                </a:lnTo>
                <a:cubicBezTo>
                  <a:pt x="1598" y="14836"/>
                  <a:pt x="1172" y="14304"/>
                  <a:pt x="356" y="14126"/>
                </a:cubicBezTo>
                <a:lnTo>
                  <a:pt x="356" y="14126"/>
                </a:lnTo>
                <a:cubicBezTo>
                  <a:pt x="1" y="14659"/>
                  <a:pt x="356" y="14943"/>
                  <a:pt x="746" y="15227"/>
                </a:cubicBezTo>
                <a:cubicBezTo>
                  <a:pt x="1278" y="15617"/>
                  <a:pt x="1633" y="16078"/>
                  <a:pt x="1811" y="16362"/>
                </a:cubicBezTo>
                <a:lnTo>
                  <a:pt x="1811" y="37587"/>
                </a:lnTo>
                <a:cubicBezTo>
                  <a:pt x="1633" y="37907"/>
                  <a:pt x="1278" y="38368"/>
                  <a:pt x="746" y="38723"/>
                </a:cubicBezTo>
                <a:cubicBezTo>
                  <a:pt x="356" y="39007"/>
                  <a:pt x="1" y="39291"/>
                  <a:pt x="356" y="39823"/>
                </a:cubicBezTo>
                <a:cubicBezTo>
                  <a:pt x="1172" y="39646"/>
                  <a:pt x="1598" y="39113"/>
                  <a:pt x="1811" y="38333"/>
                </a:cubicBezTo>
                <a:lnTo>
                  <a:pt x="1811" y="46851"/>
                </a:lnTo>
                <a:lnTo>
                  <a:pt x="1562" y="46851"/>
                </a:lnTo>
                <a:cubicBezTo>
                  <a:pt x="1385" y="46851"/>
                  <a:pt x="1243" y="46993"/>
                  <a:pt x="1243" y="47170"/>
                </a:cubicBezTo>
                <a:cubicBezTo>
                  <a:pt x="1243" y="47383"/>
                  <a:pt x="1385" y="47525"/>
                  <a:pt x="1562" y="47525"/>
                </a:cubicBezTo>
                <a:lnTo>
                  <a:pt x="1811" y="47525"/>
                </a:lnTo>
                <a:lnTo>
                  <a:pt x="1811" y="52139"/>
                </a:lnTo>
                <a:cubicBezTo>
                  <a:pt x="1765" y="52185"/>
                  <a:pt x="1716" y="52208"/>
                  <a:pt x="1671" y="52208"/>
                </a:cubicBezTo>
                <a:cubicBezTo>
                  <a:pt x="1544" y="52208"/>
                  <a:pt x="1448" y="52028"/>
                  <a:pt x="1527" y="51713"/>
                </a:cubicBezTo>
                <a:cubicBezTo>
                  <a:pt x="1669" y="51146"/>
                  <a:pt x="1669" y="50329"/>
                  <a:pt x="1669" y="50329"/>
                </a:cubicBezTo>
                <a:lnTo>
                  <a:pt x="1669" y="50329"/>
                </a:lnTo>
                <a:cubicBezTo>
                  <a:pt x="1314" y="51926"/>
                  <a:pt x="356" y="52743"/>
                  <a:pt x="356" y="52743"/>
                </a:cubicBezTo>
                <a:cubicBezTo>
                  <a:pt x="570" y="52821"/>
                  <a:pt x="848" y="52877"/>
                  <a:pt x="1085" y="52877"/>
                </a:cubicBezTo>
                <a:cubicBezTo>
                  <a:pt x="1280" y="52877"/>
                  <a:pt x="1447" y="52839"/>
                  <a:pt x="1527" y="52743"/>
                </a:cubicBezTo>
                <a:lnTo>
                  <a:pt x="1527" y="52743"/>
                </a:lnTo>
                <a:cubicBezTo>
                  <a:pt x="1456" y="52991"/>
                  <a:pt x="1811" y="53914"/>
                  <a:pt x="1988" y="53949"/>
                </a:cubicBezTo>
                <a:cubicBezTo>
                  <a:pt x="2130" y="53914"/>
                  <a:pt x="2521" y="52991"/>
                  <a:pt x="2450" y="52743"/>
                </a:cubicBezTo>
                <a:lnTo>
                  <a:pt x="2450" y="52743"/>
                </a:lnTo>
                <a:cubicBezTo>
                  <a:pt x="2530" y="52839"/>
                  <a:pt x="2697" y="52877"/>
                  <a:pt x="2892" y="52877"/>
                </a:cubicBezTo>
                <a:cubicBezTo>
                  <a:pt x="3128" y="52877"/>
                  <a:pt x="3407" y="52821"/>
                  <a:pt x="3621" y="52743"/>
                </a:cubicBezTo>
                <a:cubicBezTo>
                  <a:pt x="3621" y="52743"/>
                  <a:pt x="2663" y="51926"/>
                  <a:pt x="2272" y="50329"/>
                </a:cubicBezTo>
                <a:lnTo>
                  <a:pt x="2272" y="50329"/>
                </a:lnTo>
                <a:cubicBezTo>
                  <a:pt x="2272" y="50329"/>
                  <a:pt x="2308" y="51146"/>
                  <a:pt x="2450" y="51713"/>
                </a:cubicBezTo>
                <a:cubicBezTo>
                  <a:pt x="2502" y="52028"/>
                  <a:pt x="2419" y="52208"/>
                  <a:pt x="2285" y="52208"/>
                </a:cubicBezTo>
                <a:cubicBezTo>
                  <a:pt x="2239" y="52208"/>
                  <a:pt x="2186" y="52185"/>
                  <a:pt x="2130" y="52139"/>
                </a:cubicBezTo>
                <a:lnTo>
                  <a:pt x="2130" y="47525"/>
                </a:lnTo>
                <a:lnTo>
                  <a:pt x="2379" y="47525"/>
                </a:lnTo>
                <a:cubicBezTo>
                  <a:pt x="2592" y="47525"/>
                  <a:pt x="2734" y="47383"/>
                  <a:pt x="2734" y="47170"/>
                </a:cubicBezTo>
                <a:cubicBezTo>
                  <a:pt x="2734" y="46993"/>
                  <a:pt x="2592" y="46851"/>
                  <a:pt x="2379" y="46851"/>
                </a:cubicBezTo>
                <a:lnTo>
                  <a:pt x="2130" y="46851"/>
                </a:lnTo>
                <a:lnTo>
                  <a:pt x="2130" y="38333"/>
                </a:lnTo>
                <a:cubicBezTo>
                  <a:pt x="2379" y="39113"/>
                  <a:pt x="2805" y="39646"/>
                  <a:pt x="3585" y="39823"/>
                </a:cubicBezTo>
                <a:cubicBezTo>
                  <a:pt x="3976" y="39291"/>
                  <a:pt x="3621" y="39007"/>
                  <a:pt x="3195" y="38723"/>
                </a:cubicBezTo>
                <a:cubicBezTo>
                  <a:pt x="2698" y="38368"/>
                  <a:pt x="2343" y="37907"/>
                  <a:pt x="2130" y="37587"/>
                </a:cubicBezTo>
                <a:lnTo>
                  <a:pt x="2130" y="16362"/>
                </a:lnTo>
                <a:cubicBezTo>
                  <a:pt x="2343" y="16078"/>
                  <a:pt x="2698" y="15617"/>
                  <a:pt x="3195" y="15227"/>
                </a:cubicBezTo>
                <a:cubicBezTo>
                  <a:pt x="3621" y="14943"/>
                  <a:pt x="3976" y="14659"/>
                  <a:pt x="3585" y="14126"/>
                </a:cubicBezTo>
                <a:lnTo>
                  <a:pt x="3585" y="14126"/>
                </a:lnTo>
                <a:cubicBezTo>
                  <a:pt x="2805" y="14304"/>
                  <a:pt x="2379" y="14836"/>
                  <a:pt x="2130" y="15617"/>
                </a:cubicBezTo>
                <a:lnTo>
                  <a:pt x="2130" y="7099"/>
                </a:lnTo>
                <a:lnTo>
                  <a:pt x="2379" y="7099"/>
                </a:lnTo>
                <a:cubicBezTo>
                  <a:pt x="2592" y="7099"/>
                  <a:pt x="2734" y="6957"/>
                  <a:pt x="2734" y="6779"/>
                </a:cubicBezTo>
                <a:cubicBezTo>
                  <a:pt x="2734" y="6602"/>
                  <a:pt x="2592" y="6460"/>
                  <a:pt x="2379" y="6460"/>
                </a:cubicBezTo>
                <a:lnTo>
                  <a:pt x="2130" y="6460"/>
                </a:lnTo>
                <a:lnTo>
                  <a:pt x="2130" y="1810"/>
                </a:lnTo>
                <a:cubicBezTo>
                  <a:pt x="2186" y="1764"/>
                  <a:pt x="2239" y="1742"/>
                  <a:pt x="2285" y="1742"/>
                </a:cubicBezTo>
                <a:cubicBezTo>
                  <a:pt x="2419" y="1742"/>
                  <a:pt x="2502" y="1921"/>
                  <a:pt x="2450" y="2236"/>
                </a:cubicBezTo>
                <a:cubicBezTo>
                  <a:pt x="2308" y="2804"/>
                  <a:pt x="2272" y="3620"/>
                  <a:pt x="2272" y="3620"/>
                </a:cubicBezTo>
                <a:cubicBezTo>
                  <a:pt x="2663" y="2023"/>
                  <a:pt x="3621" y="1207"/>
                  <a:pt x="3621" y="1207"/>
                </a:cubicBezTo>
                <a:cubicBezTo>
                  <a:pt x="3407" y="1129"/>
                  <a:pt x="3128" y="1073"/>
                  <a:pt x="2892" y="1073"/>
                </a:cubicBezTo>
                <a:cubicBezTo>
                  <a:pt x="2697" y="1073"/>
                  <a:pt x="2530" y="1111"/>
                  <a:pt x="2450" y="1207"/>
                </a:cubicBezTo>
                <a:cubicBezTo>
                  <a:pt x="2521" y="958"/>
                  <a:pt x="2130" y="36"/>
                  <a:pt x="19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7" name="Google Shape;437;p17"/>
          <p:cNvPicPr preferRelativeResize="0"/>
          <p:nvPr/>
        </p:nvPicPr>
        <p:blipFill rotWithShape="1">
          <a:blip r:embed="rId3">
            <a:alphaModFix amt="80000"/>
          </a:blip>
          <a:srcRect/>
          <a:stretch/>
        </p:blipFill>
        <p:spPr>
          <a:xfrm flipH="1">
            <a:off x="-50590" y="3647928"/>
            <a:ext cx="1531390" cy="1561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17"/>
          <p:cNvPicPr preferRelativeResize="0"/>
          <p:nvPr/>
        </p:nvPicPr>
        <p:blipFill rotWithShape="1">
          <a:blip r:embed="rId4">
            <a:alphaModFix/>
          </a:blip>
          <a:srcRect t="-7160" b="7158"/>
          <a:stretch/>
        </p:blipFill>
        <p:spPr>
          <a:xfrm flipH="1">
            <a:off x="7803243" y="3444500"/>
            <a:ext cx="1694581" cy="1699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17"/>
          <p:cNvPicPr preferRelativeResize="0"/>
          <p:nvPr/>
        </p:nvPicPr>
        <p:blipFill rotWithShape="1">
          <a:blip r:embed="rId5">
            <a:alphaModFix amt="87000"/>
          </a:blip>
          <a:srcRect/>
          <a:stretch/>
        </p:blipFill>
        <p:spPr>
          <a:xfrm>
            <a:off x="1248208" y="207399"/>
            <a:ext cx="455417" cy="458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1088885">
            <a:off x="6999847" y="74510"/>
            <a:ext cx="964689" cy="920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17"/>
          <p:cNvPicPr preferRelativeResize="0"/>
          <p:nvPr/>
        </p:nvPicPr>
        <p:blipFill rotWithShape="1">
          <a:blip r:embed="rId7">
            <a:alphaModFix amt="66000"/>
          </a:blip>
          <a:srcRect/>
          <a:stretch/>
        </p:blipFill>
        <p:spPr>
          <a:xfrm flipH="1">
            <a:off x="8179436" y="3331264"/>
            <a:ext cx="498931" cy="5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4117984">
            <a:off x="6993104" y="4345761"/>
            <a:ext cx="679315" cy="705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1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-1035062">
            <a:off x="2014944" y="4734185"/>
            <a:ext cx="226753" cy="182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1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29" flipH="1">
            <a:off x="1848703" y="-208937"/>
            <a:ext cx="805357" cy="964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17"/>
          <p:cNvPicPr preferRelativeResize="0"/>
          <p:nvPr/>
        </p:nvPicPr>
        <p:blipFill rotWithShape="1">
          <a:blip r:embed="rId11">
            <a:alphaModFix amt="52999"/>
          </a:blip>
          <a:srcRect/>
          <a:stretch/>
        </p:blipFill>
        <p:spPr>
          <a:xfrm rot="2517427" flipH="1">
            <a:off x="6559809" y="-483220"/>
            <a:ext cx="491074" cy="1055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17"/>
          <p:cNvPicPr preferRelativeResize="0"/>
          <p:nvPr/>
        </p:nvPicPr>
        <p:blipFill rotWithShape="1">
          <a:blip r:embed="rId12">
            <a:alphaModFix/>
          </a:blip>
          <a:srcRect r="41754" b="53733"/>
          <a:stretch/>
        </p:blipFill>
        <p:spPr>
          <a:xfrm flipH="1">
            <a:off x="1069502" y="4704654"/>
            <a:ext cx="583479" cy="5051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7" name="Google Shape;447;p17"/>
          <p:cNvGrpSpPr/>
          <p:nvPr/>
        </p:nvGrpSpPr>
        <p:grpSpPr>
          <a:xfrm>
            <a:off x="137191" y="170314"/>
            <a:ext cx="814491" cy="803875"/>
            <a:chOff x="1612366" y="453389"/>
            <a:chExt cx="814491" cy="803875"/>
          </a:xfrm>
        </p:grpSpPr>
        <p:sp>
          <p:nvSpPr>
            <p:cNvPr id="448" name="Google Shape;448;p17"/>
            <p:cNvSpPr/>
            <p:nvPr/>
          </p:nvSpPr>
          <p:spPr>
            <a:xfrm>
              <a:off x="1612366" y="453389"/>
              <a:ext cx="605417" cy="602384"/>
            </a:xfrm>
            <a:custGeom>
              <a:avLst/>
              <a:gdLst/>
              <a:ahLst/>
              <a:cxnLst/>
              <a:rect l="l" t="t" r="r" b="b"/>
              <a:pathLst>
                <a:path w="27544" h="27406" extrusionOk="0">
                  <a:moveTo>
                    <a:pt x="22109" y="1"/>
                  </a:moveTo>
                  <a:cubicBezTo>
                    <a:pt x="21945" y="1"/>
                    <a:pt x="21780" y="9"/>
                    <a:pt x="21616" y="26"/>
                  </a:cubicBezTo>
                  <a:cubicBezTo>
                    <a:pt x="19877" y="203"/>
                    <a:pt x="18315" y="1091"/>
                    <a:pt x="17108" y="2617"/>
                  </a:cubicBezTo>
                  <a:cubicBezTo>
                    <a:pt x="16611" y="3220"/>
                    <a:pt x="16221" y="3930"/>
                    <a:pt x="15866" y="4675"/>
                  </a:cubicBezTo>
                  <a:cubicBezTo>
                    <a:pt x="15743" y="3443"/>
                    <a:pt x="14469" y="2745"/>
                    <a:pt x="13416" y="2745"/>
                  </a:cubicBezTo>
                  <a:cubicBezTo>
                    <a:pt x="13256" y="2745"/>
                    <a:pt x="13101" y="2761"/>
                    <a:pt x="12956" y="2794"/>
                  </a:cubicBezTo>
                  <a:cubicBezTo>
                    <a:pt x="15156" y="5030"/>
                    <a:pt x="13878" y="9396"/>
                    <a:pt x="16150" y="14436"/>
                  </a:cubicBezTo>
                  <a:cubicBezTo>
                    <a:pt x="16576" y="15607"/>
                    <a:pt x="17073" y="16636"/>
                    <a:pt x="17570" y="17488"/>
                  </a:cubicBezTo>
                  <a:cubicBezTo>
                    <a:pt x="16718" y="16991"/>
                    <a:pt x="15724" y="16494"/>
                    <a:pt x="14517" y="16069"/>
                  </a:cubicBezTo>
                  <a:cubicBezTo>
                    <a:pt x="9513" y="13762"/>
                    <a:pt x="5112" y="15039"/>
                    <a:pt x="2876" y="12874"/>
                  </a:cubicBezTo>
                  <a:lnTo>
                    <a:pt x="2876" y="12874"/>
                  </a:lnTo>
                  <a:cubicBezTo>
                    <a:pt x="2663" y="13939"/>
                    <a:pt x="3337" y="15643"/>
                    <a:pt x="4792" y="15785"/>
                  </a:cubicBezTo>
                  <a:cubicBezTo>
                    <a:pt x="4047" y="16104"/>
                    <a:pt x="3337" y="16494"/>
                    <a:pt x="2698" y="16991"/>
                  </a:cubicBezTo>
                  <a:cubicBezTo>
                    <a:pt x="1207" y="18198"/>
                    <a:pt x="320" y="19760"/>
                    <a:pt x="143" y="21499"/>
                  </a:cubicBezTo>
                  <a:cubicBezTo>
                    <a:pt x="1" y="22919"/>
                    <a:pt x="427" y="24303"/>
                    <a:pt x="1385" y="25403"/>
                  </a:cubicBezTo>
                  <a:cubicBezTo>
                    <a:pt x="2450" y="26610"/>
                    <a:pt x="3940" y="27320"/>
                    <a:pt x="5538" y="27391"/>
                  </a:cubicBezTo>
                  <a:cubicBezTo>
                    <a:pt x="5631" y="27401"/>
                    <a:pt x="5728" y="27406"/>
                    <a:pt x="5826" y="27406"/>
                  </a:cubicBezTo>
                  <a:cubicBezTo>
                    <a:pt x="6062" y="27406"/>
                    <a:pt x="6306" y="27380"/>
                    <a:pt x="6531" y="27355"/>
                  </a:cubicBezTo>
                  <a:cubicBezTo>
                    <a:pt x="8590" y="26965"/>
                    <a:pt x="10187" y="25226"/>
                    <a:pt x="10294" y="23025"/>
                  </a:cubicBezTo>
                  <a:cubicBezTo>
                    <a:pt x="10294" y="22777"/>
                    <a:pt x="10294" y="22493"/>
                    <a:pt x="10223" y="22209"/>
                  </a:cubicBezTo>
                  <a:cubicBezTo>
                    <a:pt x="9927" y="20467"/>
                    <a:pt x="8900" y="18877"/>
                    <a:pt x="6833" y="18877"/>
                  </a:cubicBezTo>
                  <a:cubicBezTo>
                    <a:pt x="6668" y="18877"/>
                    <a:pt x="6497" y="18887"/>
                    <a:pt x="6318" y="18908"/>
                  </a:cubicBezTo>
                  <a:cubicBezTo>
                    <a:pt x="3905" y="19156"/>
                    <a:pt x="2805" y="21357"/>
                    <a:pt x="3905" y="23025"/>
                  </a:cubicBezTo>
                  <a:cubicBezTo>
                    <a:pt x="4295" y="22315"/>
                    <a:pt x="4366" y="21251"/>
                    <a:pt x="4508" y="21002"/>
                  </a:cubicBezTo>
                  <a:cubicBezTo>
                    <a:pt x="4667" y="21385"/>
                    <a:pt x="4790" y="21533"/>
                    <a:pt x="4907" y="21533"/>
                  </a:cubicBezTo>
                  <a:cubicBezTo>
                    <a:pt x="5297" y="21533"/>
                    <a:pt x="5629" y="19886"/>
                    <a:pt x="7078" y="19886"/>
                  </a:cubicBezTo>
                  <a:cubicBezTo>
                    <a:pt x="7323" y="19886"/>
                    <a:pt x="7600" y="19933"/>
                    <a:pt x="7916" y="20044"/>
                  </a:cubicBezTo>
                  <a:cubicBezTo>
                    <a:pt x="8271" y="20221"/>
                    <a:pt x="8590" y="20470"/>
                    <a:pt x="8874" y="20754"/>
                  </a:cubicBezTo>
                  <a:cubicBezTo>
                    <a:pt x="9442" y="21393"/>
                    <a:pt x="9726" y="22173"/>
                    <a:pt x="9690" y="23025"/>
                  </a:cubicBezTo>
                  <a:cubicBezTo>
                    <a:pt x="9621" y="25127"/>
                    <a:pt x="7846" y="26828"/>
                    <a:pt x="5729" y="26828"/>
                  </a:cubicBezTo>
                  <a:cubicBezTo>
                    <a:pt x="5666" y="26828"/>
                    <a:pt x="5602" y="26826"/>
                    <a:pt x="5538" y="26823"/>
                  </a:cubicBezTo>
                  <a:cubicBezTo>
                    <a:pt x="4118" y="26752"/>
                    <a:pt x="2769" y="26078"/>
                    <a:pt x="1846" y="25013"/>
                  </a:cubicBezTo>
                  <a:cubicBezTo>
                    <a:pt x="995" y="24019"/>
                    <a:pt x="604" y="22812"/>
                    <a:pt x="746" y="21570"/>
                  </a:cubicBezTo>
                  <a:cubicBezTo>
                    <a:pt x="888" y="19973"/>
                    <a:pt x="1704" y="18553"/>
                    <a:pt x="3089" y="17453"/>
                  </a:cubicBezTo>
                  <a:cubicBezTo>
                    <a:pt x="4666" y="16209"/>
                    <a:pt x="6787" y="15510"/>
                    <a:pt x="8965" y="15510"/>
                  </a:cubicBezTo>
                  <a:cubicBezTo>
                    <a:pt x="9336" y="15510"/>
                    <a:pt x="9709" y="15530"/>
                    <a:pt x="10081" y="15572"/>
                  </a:cubicBezTo>
                  <a:cubicBezTo>
                    <a:pt x="10152" y="15607"/>
                    <a:pt x="10258" y="15607"/>
                    <a:pt x="10365" y="15643"/>
                  </a:cubicBezTo>
                  <a:cubicBezTo>
                    <a:pt x="8590" y="15998"/>
                    <a:pt x="8306" y="18589"/>
                    <a:pt x="10578" y="19476"/>
                  </a:cubicBezTo>
                  <a:cubicBezTo>
                    <a:pt x="10279" y="18978"/>
                    <a:pt x="9576" y="16025"/>
                    <a:pt x="12074" y="16025"/>
                  </a:cubicBezTo>
                  <a:cubicBezTo>
                    <a:pt x="12246" y="16025"/>
                    <a:pt x="12433" y="16039"/>
                    <a:pt x="12636" y="16069"/>
                  </a:cubicBezTo>
                  <a:cubicBezTo>
                    <a:pt x="15050" y="16743"/>
                    <a:pt x="17002" y="17772"/>
                    <a:pt x="18315" y="18660"/>
                  </a:cubicBezTo>
                  <a:cubicBezTo>
                    <a:pt x="18315" y="18660"/>
                    <a:pt x="18351" y="18695"/>
                    <a:pt x="18351" y="18695"/>
                  </a:cubicBezTo>
                  <a:cubicBezTo>
                    <a:pt x="17410" y="18151"/>
                    <a:pt x="16546" y="17928"/>
                    <a:pt x="15677" y="17928"/>
                  </a:cubicBezTo>
                  <a:cubicBezTo>
                    <a:pt x="14677" y="17928"/>
                    <a:pt x="13669" y="18223"/>
                    <a:pt x="12530" y="18660"/>
                  </a:cubicBezTo>
                  <a:cubicBezTo>
                    <a:pt x="12956" y="19038"/>
                    <a:pt x="13431" y="19143"/>
                    <a:pt x="13827" y="19143"/>
                  </a:cubicBezTo>
                  <a:cubicBezTo>
                    <a:pt x="14322" y="19143"/>
                    <a:pt x="14695" y="18979"/>
                    <a:pt x="14695" y="18979"/>
                  </a:cubicBezTo>
                  <a:lnTo>
                    <a:pt x="14695" y="18979"/>
                  </a:lnTo>
                  <a:cubicBezTo>
                    <a:pt x="14418" y="19494"/>
                    <a:pt x="14595" y="19644"/>
                    <a:pt x="15034" y="19644"/>
                  </a:cubicBezTo>
                  <a:cubicBezTo>
                    <a:pt x="15651" y="19644"/>
                    <a:pt x="16787" y="19346"/>
                    <a:pt x="17905" y="19346"/>
                  </a:cubicBezTo>
                  <a:cubicBezTo>
                    <a:pt x="18237" y="19346"/>
                    <a:pt x="18568" y="19372"/>
                    <a:pt x="18883" y="19440"/>
                  </a:cubicBezTo>
                  <a:lnTo>
                    <a:pt x="20338" y="20257"/>
                  </a:lnTo>
                  <a:lnTo>
                    <a:pt x="19522" y="18766"/>
                  </a:lnTo>
                  <a:cubicBezTo>
                    <a:pt x="19145" y="16883"/>
                    <a:pt x="20239" y="14446"/>
                    <a:pt x="19492" y="14446"/>
                  </a:cubicBezTo>
                  <a:cubicBezTo>
                    <a:pt x="19394" y="14446"/>
                    <a:pt x="19264" y="14487"/>
                    <a:pt x="19096" y="14578"/>
                  </a:cubicBezTo>
                  <a:cubicBezTo>
                    <a:pt x="19096" y="14578"/>
                    <a:pt x="19628" y="13371"/>
                    <a:pt x="18776" y="12413"/>
                  </a:cubicBezTo>
                  <a:lnTo>
                    <a:pt x="18776" y="12413"/>
                  </a:lnTo>
                  <a:cubicBezTo>
                    <a:pt x="17960" y="14578"/>
                    <a:pt x="17641" y="16211"/>
                    <a:pt x="18812" y="18234"/>
                  </a:cubicBezTo>
                  <a:cubicBezTo>
                    <a:pt x="18776" y="18234"/>
                    <a:pt x="18776" y="18234"/>
                    <a:pt x="18741" y="18198"/>
                  </a:cubicBezTo>
                  <a:cubicBezTo>
                    <a:pt x="17889" y="16885"/>
                    <a:pt x="16824" y="14933"/>
                    <a:pt x="16185" y="12519"/>
                  </a:cubicBezTo>
                  <a:cubicBezTo>
                    <a:pt x="15906" y="10605"/>
                    <a:pt x="17021" y="10137"/>
                    <a:pt x="18062" y="10137"/>
                  </a:cubicBezTo>
                  <a:cubicBezTo>
                    <a:pt x="18738" y="10137"/>
                    <a:pt x="19383" y="10335"/>
                    <a:pt x="19593" y="10461"/>
                  </a:cubicBezTo>
                  <a:cubicBezTo>
                    <a:pt x="19153" y="9335"/>
                    <a:pt x="18295" y="8837"/>
                    <a:pt x="17493" y="8837"/>
                  </a:cubicBezTo>
                  <a:cubicBezTo>
                    <a:pt x="16678" y="8837"/>
                    <a:pt x="15921" y="9353"/>
                    <a:pt x="15724" y="10248"/>
                  </a:cubicBezTo>
                  <a:cubicBezTo>
                    <a:pt x="15724" y="10141"/>
                    <a:pt x="15724" y="10070"/>
                    <a:pt x="15689" y="9964"/>
                  </a:cubicBezTo>
                  <a:cubicBezTo>
                    <a:pt x="15405" y="7444"/>
                    <a:pt x="16114" y="4817"/>
                    <a:pt x="17570" y="2972"/>
                  </a:cubicBezTo>
                  <a:cubicBezTo>
                    <a:pt x="18670" y="1587"/>
                    <a:pt x="20090" y="771"/>
                    <a:pt x="21687" y="629"/>
                  </a:cubicBezTo>
                  <a:cubicBezTo>
                    <a:pt x="21854" y="610"/>
                    <a:pt x="22020" y="601"/>
                    <a:pt x="22186" y="601"/>
                  </a:cubicBezTo>
                  <a:cubicBezTo>
                    <a:pt x="23250" y="601"/>
                    <a:pt x="24270" y="992"/>
                    <a:pt x="25130" y="1729"/>
                  </a:cubicBezTo>
                  <a:cubicBezTo>
                    <a:pt x="26194" y="2652"/>
                    <a:pt x="26869" y="4001"/>
                    <a:pt x="26904" y="5421"/>
                  </a:cubicBezTo>
                  <a:cubicBezTo>
                    <a:pt x="27011" y="7621"/>
                    <a:pt x="25307" y="9502"/>
                    <a:pt x="23107" y="9573"/>
                  </a:cubicBezTo>
                  <a:cubicBezTo>
                    <a:pt x="23061" y="9575"/>
                    <a:pt x="23016" y="9576"/>
                    <a:pt x="22970" y="9576"/>
                  </a:cubicBezTo>
                  <a:cubicBezTo>
                    <a:pt x="22200" y="9576"/>
                    <a:pt x="21440" y="9293"/>
                    <a:pt x="20870" y="8757"/>
                  </a:cubicBezTo>
                  <a:cubicBezTo>
                    <a:pt x="20551" y="8509"/>
                    <a:pt x="20338" y="8154"/>
                    <a:pt x="20161" y="7799"/>
                  </a:cubicBezTo>
                  <a:cubicBezTo>
                    <a:pt x="19202" y="5101"/>
                    <a:pt x="22965" y="5208"/>
                    <a:pt x="21119" y="4391"/>
                  </a:cubicBezTo>
                  <a:cubicBezTo>
                    <a:pt x="21367" y="4249"/>
                    <a:pt x="22432" y="4214"/>
                    <a:pt x="23142" y="3788"/>
                  </a:cubicBezTo>
                  <a:cubicBezTo>
                    <a:pt x="22702" y="3497"/>
                    <a:pt x="22224" y="3360"/>
                    <a:pt x="21755" y="3360"/>
                  </a:cubicBezTo>
                  <a:cubicBezTo>
                    <a:pt x="20448" y="3360"/>
                    <a:pt x="19208" y="4425"/>
                    <a:pt x="19025" y="6202"/>
                  </a:cubicBezTo>
                  <a:cubicBezTo>
                    <a:pt x="18741" y="8615"/>
                    <a:pt x="20445" y="9786"/>
                    <a:pt x="22326" y="10141"/>
                  </a:cubicBezTo>
                  <a:cubicBezTo>
                    <a:pt x="22526" y="10166"/>
                    <a:pt x="22710" y="10191"/>
                    <a:pt x="22900" y="10191"/>
                  </a:cubicBezTo>
                  <a:cubicBezTo>
                    <a:pt x="22979" y="10191"/>
                    <a:pt x="23059" y="10187"/>
                    <a:pt x="23142" y="10177"/>
                  </a:cubicBezTo>
                  <a:cubicBezTo>
                    <a:pt x="25343" y="10070"/>
                    <a:pt x="27082" y="8473"/>
                    <a:pt x="27472" y="6415"/>
                  </a:cubicBezTo>
                  <a:cubicBezTo>
                    <a:pt x="27508" y="6095"/>
                    <a:pt x="27543" y="5740"/>
                    <a:pt x="27508" y="5421"/>
                  </a:cubicBezTo>
                  <a:cubicBezTo>
                    <a:pt x="27437" y="3824"/>
                    <a:pt x="26691" y="2333"/>
                    <a:pt x="25520" y="1304"/>
                  </a:cubicBezTo>
                  <a:cubicBezTo>
                    <a:pt x="24519" y="459"/>
                    <a:pt x="23326" y="1"/>
                    <a:pt x="22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2203716" y="457851"/>
              <a:ext cx="223141" cy="207535"/>
            </a:xfrm>
            <a:custGeom>
              <a:avLst/>
              <a:gdLst/>
              <a:ahLst/>
              <a:cxnLst/>
              <a:rect l="l" t="t" r="r" b="b"/>
              <a:pathLst>
                <a:path w="10152" h="9442" extrusionOk="0">
                  <a:moveTo>
                    <a:pt x="5750" y="2662"/>
                  </a:moveTo>
                  <a:lnTo>
                    <a:pt x="5750" y="2698"/>
                  </a:lnTo>
                  <a:cubicBezTo>
                    <a:pt x="5750" y="2694"/>
                    <a:pt x="5750" y="2691"/>
                    <a:pt x="5750" y="2688"/>
                  </a:cubicBezTo>
                  <a:lnTo>
                    <a:pt x="5750" y="2688"/>
                  </a:lnTo>
                  <a:cubicBezTo>
                    <a:pt x="5750" y="2679"/>
                    <a:pt x="5750" y="2671"/>
                    <a:pt x="5750" y="2662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988" y="781"/>
                    <a:pt x="3195" y="3017"/>
                    <a:pt x="3727" y="5040"/>
                  </a:cubicBezTo>
                  <a:cubicBezTo>
                    <a:pt x="3940" y="5892"/>
                    <a:pt x="3621" y="6460"/>
                    <a:pt x="3230" y="7205"/>
                  </a:cubicBezTo>
                  <a:cubicBezTo>
                    <a:pt x="2804" y="8022"/>
                    <a:pt x="3301" y="8554"/>
                    <a:pt x="3479" y="9441"/>
                  </a:cubicBezTo>
                  <a:cubicBezTo>
                    <a:pt x="3514" y="9370"/>
                    <a:pt x="3585" y="9264"/>
                    <a:pt x="3621" y="9157"/>
                  </a:cubicBezTo>
                  <a:cubicBezTo>
                    <a:pt x="4366" y="7773"/>
                    <a:pt x="4472" y="6176"/>
                    <a:pt x="4117" y="4721"/>
                  </a:cubicBezTo>
                  <a:lnTo>
                    <a:pt x="4117" y="4721"/>
                  </a:lnTo>
                  <a:cubicBezTo>
                    <a:pt x="4874" y="5478"/>
                    <a:pt x="5881" y="6004"/>
                    <a:pt x="6939" y="6004"/>
                  </a:cubicBezTo>
                  <a:cubicBezTo>
                    <a:pt x="7320" y="6004"/>
                    <a:pt x="7707" y="5936"/>
                    <a:pt x="8093" y="5786"/>
                  </a:cubicBezTo>
                  <a:cubicBezTo>
                    <a:pt x="9477" y="5289"/>
                    <a:pt x="10151" y="3585"/>
                    <a:pt x="9548" y="2272"/>
                  </a:cubicBezTo>
                  <a:cubicBezTo>
                    <a:pt x="9216" y="1410"/>
                    <a:pt x="8375" y="974"/>
                    <a:pt x="7568" y="974"/>
                  </a:cubicBezTo>
                  <a:cubicBezTo>
                    <a:pt x="6648" y="974"/>
                    <a:pt x="5774" y="1540"/>
                    <a:pt x="5750" y="2688"/>
                  </a:cubicBezTo>
                  <a:lnTo>
                    <a:pt x="5750" y="2688"/>
                  </a:lnTo>
                  <a:cubicBezTo>
                    <a:pt x="5755" y="3032"/>
                    <a:pt x="5862" y="3343"/>
                    <a:pt x="6070" y="3585"/>
                  </a:cubicBezTo>
                  <a:cubicBezTo>
                    <a:pt x="5857" y="2769"/>
                    <a:pt x="6708" y="2023"/>
                    <a:pt x="7241" y="1952"/>
                  </a:cubicBezTo>
                  <a:lnTo>
                    <a:pt x="7241" y="1952"/>
                  </a:lnTo>
                  <a:cubicBezTo>
                    <a:pt x="6992" y="3124"/>
                    <a:pt x="8909" y="2378"/>
                    <a:pt x="9264" y="3372"/>
                  </a:cubicBezTo>
                  <a:cubicBezTo>
                    <a:pt x="9234" y="4558"/>
                    <a:pt x="8140" y="5471"/>
                    <a:pt x="6912" y="5471"/>
                  </a:cubicBezTo>
                  <a:cubicBezTo>
                    <a:pt x="6669" y="5471"/>
                    <a:pt x="6422" y="5436"/>
                    <a:pt x="6176" y="5360"/>
                  </a:cubicBezTo>
                  <a:cubicBezTo>
                    <a:pt x="5040" y="5040"/>
                    <a:pt x="3940" y="3869"/>
                    <a:pt x="3337" y="2804"/>
                  </a:cubicBezTo>
                  <a:cubicBezTo>
                    <a:pt x="2556" y="1526"/>
                    <a:pt x="1420" y="49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1670108" y="508559"/>
              <a:ext cx="117044" cy="117813"/>
            </a:xfrm>
            <a:custGeom>
              <a:avLst/>
              <a:gdLst/>
              <a:ahLst/>
              <a:cxnLst/>
              <a:rect l="l" t="t" r="r" b="b"/>
              <a:pathLst>
                <a:path w="5325" h="5360" extrusionOk="0">
                  <a:moveTo>
                    <a:pt x="3798" y="0"/>
                  </a:moveTo>
                  <a:cubicBezTo>
                    <a:pt x="2911" y="320"/>
                    <a:pt x="2520" y="746"/>
                    <a:pt x="2449" y="1349"/>
                  </a:cubicBezTo>
                  <a:cubicBezTo>
                    <a:pt x="1952" y="639"/>
                    <a:pt x="497" y="497"/>
                    <a:pt x="497" y="497"/>
                  </a:cubicBezTo>
                  <a:lnTo>
                    <a:pt x="497" y="497"/>
                  </a:lnTo>
                  <a:cubicBezTo>
                    <a:pt x="497" y="497"/>
                    <a:pt x="639" y="1952"/>
                    <a:pt x="1349" y="2449"/>
                  </a:cubicBezTo>
                  <a:cubicBezTo>
                    <a:pt x="710" y="2520"/>
                    <a:pt x="320" y="2911"/>
                    <a:pt x="0" y="3798"/>
                  </a:cubicBezTo>
                  <a:cubicBezTo>
                    <a:pt x="295" y="3693"/>
                    <a:pt x="613" y="3648"/>
                    <a:pt x="941" y="3648"/>
                  </a:cubicBezTo>
                  <a:cubicBezTo>
                    <a:pt x="2780" y="3648"/>
                    <a:pt x="4943" y="5065"/>
                    <a:pt x="5279" y="5293"/>
                  </a:cubicBezTo>
                  <a:lnTo>
                    <a:pt x="5279" y="5293"/>
                  </a:lnTo>
                  <a:cubicBezTo>
                    <a:pt x="4964" y="4820"/>
                    <a:pt x="3115" y="1919"/>
                    <a:pt x="3798" y="0"/>
                  </a:cubicBezTo>
                  <a:close/>
                  <a:moveTo>
                    <a:pt x="5279" y="5293"/>
                  </a:moveTo>
                  <a:cubicBezTo>
                    <a:pt x="5308" y="5337"/>
                    <a:pt x="5324" y="5360"/>
                    <a:pt x="5324" y="5360"/>
                  </a:cubicBezTo>
                  <a:lnTo>
                    <a:pt x="5324" y="5324"/>
                  </a:lnTo>
                  <a:cubicBezTo>
                    <a:pt x="5324" y="5324"/>
                    <a:pt x="5309" y="5313"/>
                    <a:pt x="5279" y="5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1791020" y="629471"/>
              <a:ext cx="58533" cy="58533"/>
            </a:xfrm>
            <a:custGeom>
              <a:avLst/>
              <a:gdLst/>
              <a:ahLst/>
              <a:cxnLst/>
              <a:rect l="l" t="t" r="r" b="b"/>
              <a:pathLst>
                <a:path w="2663" h="2663" extrusionOk="0">
                  <a:moveTo>
                    <a:pt x="1" y="1"/>
                  </a:moveTo>
                  <a:lnTo>
                    <a:pt x="1" y="1"/>
                  </a:lnTo>
                  <a:cubicBezTo>
                    <a:pt x="497" y="746"/>
                    <a:pt x="710" y="1598"/>
                    <a:pt x="462" y="2166"/>
                  </a:cubicBezTo>
                  <a:cubicBezTo>
                    <a:pt x="629" y="2107"/>
                    <a:pt x="812" y="2078"/>
                    <a:pt x="1005" y="2078"/>
                  </a:cubicBezTo>
                  <a:cubicBezTo>
                    <a:pt x="1514" y="2078"/>
                    <a:pt x="2097" y="2277"/>
                    <a:pt x="2663" y="2663"/>
                  </a:cubicBezTo>
                  <a:cubicBezTo>
                    <a:pt x="2130" y="1917"/>
                    <a:pt x="1953" y="1065"/>
                    <a:pt x="2166" y="498"/>
                  </a:cubicBezTo>
                  <a:lnTo>
                    <a:pt x="2166" y="498"/>
                  </a:lnTo>
                  <a:cubicBezTo>
                    <a:pt x="1999" y="556"/>
                    <a:pt x="1816" y="585"/>
                    <a:pt x="1623" y="585"/>
                  </a:cubicBezTo>
                  <a:cubicBezTo>
                    <a:pt x="1117" y="585"/>
                    <a:pt x="540" y="38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1821440" y="549904"/>
              <a:ext cx="123286" cy="221580"/>
            </a:xfrm>
            <a:custGeom>
              <a:avLst/>
              <a:gdLst/>
              <a:ahLst/>
              <a:cxnLst/>
              <a:rect l="l" t="t" r="r" b="b"/>
              <a:pathLst>
                <a:path w="5609" h="10081" extrusionOk="0">
                  <a:moveTo>
                    <a:pt x="3053" y="0"/>
                  </a:moveTo>
                  <a:lnTo>
                    <a:pt x="3053" y="0"/>
                  </a:lnTo>
                  <a:cubicBezTo>
                    <a:pt x="1" y="4402"/>
                    <a:pt x="3763" y="8448"/>
                    <a:pt x="5609" y="10080"/>
                  </a:cubicBezTo>
                  <a:cubicBezTo>
                    <a:pt x="2951" y="6517"/>
                    <a:pt x="4738" y="2518"/>
                    <a:pt x="3976" y="2518"/>
                  </a:cubicBezTo>
                  <a:cubicBezTo>
                    <a:pt x="3842" y="2518"/>
                    <a:pt x="3630" y="2641"/>
                    <a:pt x="3302" y="2911"/>
                  </a:cubicBezTo>
                  <a:cubicBezTo>
                    <a:pt x="3941" y="2165"/>
                    <a:pt x="3834" y="746"/>
                    <a:pt x="3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1803504" y="468775"/>
              <a:ext cx="89964" cy="138100"/>
            </a:xfrm>
            <a:custGeom>
              <a:avLst/>
              <a:gdLst/>
              <a:ahLst/>
              <a:cxnLst/>
              <a:rect l="l" t="t" r="r" b="b"/>
              <a:pathLst>
                <a:path w="4093" h="6283" extrusionOk="0">
                  <a:moveTo>
                    <a:pt x="3372" y="0"/>
                  </a:moveTo>
                  <a:lnTo>
                    <a:pt x="3372" y="0"/>
                  </a:lnTo>
                  <a:cubicBezTo>
                    <a:pt x="0" y="1029"/>
                    <a:pt x="284" y="4685"/>
                    <a:pt x="568" y="6282"/>
                  </a:cubicBezTo>
                  <a:cubicBezTo>
                    <a:pt x="673" y="2852"/>
                    <a:pt x="4092" y="1597"/>
                    <a:pt x="2382" y="1597"/>
                  </a:cubicBezTo>
                  <a:cubicBezTo>
                    <a:pt x="2358" y="1597"/>
                    <a:pt x="2333" y="1597"/>
                    <a:pt x="2307" y="1597"/>
                  </a:cubicBezTo>
                  <a:cubicBezTo>
                    <a:pt x="2946" y="1491"/>
                    <a:pt x="3479" y="675"/>
                    <a:pt x="3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1629533" y="651583"/>
              <a:ext cx="138892" cy="64819"/>
            </a:xfrm>
            <a:custGeom>
              <a:avLst/>
              <a:gdLst/>
              <a:ahLst/>
              <a:cxnLst/>
              <a:rect l="l" t="t" r="r" b="b"/>
              <a:pathLst>
                <a:path w="6319" h="2949" extrusionOk="0">
                  <a:moveTo>
                    <a:pt x="4554" y="1"/>
                  </a:moveTo>
                  <a:cubicBezTo>
                    <a:pt x="2844" y="1"/>
                    <a:pt x="761" y="526"/>
                    <a:pt x="1" y="2934"/>
                  </a:cubicBezTo>
                  <a:cubicBezTo>
                    <a:pt x="65" y="2944"/>
                    <a:pt x="131" y="2949"/>
                    <a:pt x="197" y="2949"/>
                  </a:cubicBezTo>
                  <a:cubicBezTo>
                    <a:pt x="848" y="2949"/>
                    <a:pt x="1504" y="2486"/>
                    <a:pt x="1633" y="1905"/>
                  </a:cubicBezTo>
                  <a:lnTo>
                    <a:pt x="1633" y="1905"/>
                  </a:lnTo>
                  <a:cubicBezTo>
                    <a:pt x="1626" y="2298"/>
                    <a:pt x="1674" y="2454"/>
                    <a:pt x="1787" y="2454"/>
                  </a:cubicBezTo>
                  <a:cubicBezTo>
                    <a:pt x="2215" y="2454"/>
                    <a:pt x="3567" y="222"/>
                    <a:pt x="6318" y="166"/>
                  </a:cubicBezTo>
                  <a:cubicBezTo>
                    <a:pt x="5862" y="85"/>
                    <a:pt x="5238" y="1"/>
                    <a:pt x="45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1618608" y="1042168"/>
              <a:ext cx="208326" cy="215096"/>
            </a:xfrm>
            <a:custGeom>
              <a:avLst/>
              <a:gdLst/>
              <a:ahLst/>
              <a:cxnLst/>
              <a:rect l="l" t="t" r="r" b="b"/>
              <a:pathLst>
                <a:path w="9478" h="9786" extrusionOk="0">
                  <a:moveTo>
                    <a:pt x="1" y="0"/>
                  </a:moveTo>
                  <a:lnTo>
                    <a:pt x="1" y="0"/>
                  </a:lnTo>
                  <a:cubicBezTo>
                    <a:pt x="533" y="1420"/>
                    <a:pt x="1562" y="2591"/>
                    <a:pt x="2840" y="3337"/>
                  </a:cubicBezTo>
                  <a:lnTo>
                    <a:pt x="2805" y="3337"/>
                  </a:lnTo>
                  <a:cubicBezTo>
                    <a:pt x="3869" y="3940"/>
                    <a:pt x="5076" y="5040"/>
                    <a:pt x="5360" y="6212"/>
                  </a:cubicBezTo>
                  <a:cubicBezTo>
                    <a:pt x="5857" y="7667"/>
                    <a:pt x="4828" y="9264"/>
                    <a:pt x="3372" y="9300"/>
                  </a:cubicBezTo>
                  <a:cubicBezTo>
                    <a:pt x="2480" y="8936"/>
                    <a:pt x="3065" y="7248"/>
                    <a:pt x="2174" y="7248"/>
                  </a:cubicBezTo>
                  <a:cubicBezTo>
                    <a:pt x="2109" y="7248"/>
                    <a:pt x="2035" y="7257"/>
                    <a:pt x="1953" y="7276"/>
                  </a:cubicBezTo>
                  <a:cubicBezTo>
                    <a:pt x="2015" y="6807"/>
                    <a:pt x="2629" y="6062"/>
                    <a:pt x="3333" y="6062"/>
                  </a:cubicBezTo>
                  <a:cubicBezTo>
                    <a:pt x="3428" y="6062"/>
                    <a:pt x="3524" y="6076"/>
                    <a:pt x="3621" y="6105"/>
                  </a:cubicBezTo>
                  <a:cubicBezTo>
                    <a:pt x="3372" y="5892"/>
                    <a:pt x="3053" y="5750"/>
                    <a:pt x="2698" y="5750"/>
                  </a:cubicBezTo>
                  <a:cubicBezTo>
                    <a:pt x="569" y="5821"/>
                    <a:pt x="462" y="8838"/>
                    <a:pt x="2272" y="9548"/>
                  </a:cubicBezTo>
                  <a:cubicBezTo>
                    <a:pt x="2605" y="9710"/>
                    <a:pt x="2966" y="9785"/>
                    <a:pt x="3327" y="9785"/>
                  </a:cubicBezTo>
                  <a:cubicBezTo>
                    <a:pt x="4388" y="9785"/>
                    <a:pt x="5451" y="9135"/>
                    <a:pt x="5821" y="8128"/>
                  </a:cubicBezTo>
                  <a:cubicBezTo>
                    <a:pt x="6354" y="6673"/>
                    <a:pt x="5751" y="5182"/>
                    <a:pt x="4721" y="4118"/>
                  </a:cubicBezTo>
                  <a:lnTo>
                    <a:pt x="4721" y="4118"/>
                  </a:lnTo>
                  <a:cubicBezTo>
                    <a:pt x="5261" y="4259"/>
                    <a:pt x="5815" y="4331"/>
                    <a:pt x="6368" y="4331"/>
                  </a:cubicBezTo>
                  <a:cubicBezTo>
                    <a:pt x="7341" y="4331"/>
                    <a:pt x="8311" y="4109"/>
                    <a:pt x="9193" y="3656"/>
                  </a:cubicBezTo>
                  <a:cubicBezTo>
                    <a:pt x="9300" y="3585"/>
                    <a:pt x="9406" y="3550"/>
                    <a:pt x="9477" y="3479"/>
                  </a:cubicBezTo>
                  <a:cubicBezTo>
                    <a:pt x="8855" y="3354"/>
                    <a:pt x="8408" y="3090"/>
                    <a:pt x="7914" y="3090"/>
                  </a:cubicBezTo>
                  <a:cubicBezTo>
                    <a:pt x="7704" y="3090"/>
                    <a:pt x="7485" y="3138"/>
                    <a:pt x="7241" y="3266"/>
                  </a:cubicBezTo>
                  <a:cubicBezTo>
                    <a:pt x="6624" y="3575"/>
                    <a:pt x="6162" y="3817"/>
                    <a:pt x="5574" y="3817"/>
                  </a:cubicBezTo>
                  <a:cubicBezTo>
                    <a:pt x="5418" y="3817"/>
                    <a:pt x="5254" y="3800"/>
                    <a:pt x="5076" y="3763"/>
                  </a:cubicBezTo>
                  <a:cubicBezTo>
                    <a:pt x="3053" y="3230"/>
                    <a:pt x="817" y="202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1711452" y="701763"/>
              <a:ext cx="220789" cy="81414"/>
            </a:xfrm>
            <a:custGeom>
              <a:avLst/>
              <a:gdLst/>
              <a:ahLst/>
              <a:cxnLst/>
              <a:rect l="l" t="t" r="r" b="b"/>
              <a:pathLst>
                <a:path w="10045" h="3704" extrusionOk="0">
                  <a:moveTo>
                    <a:pt x="3443" y="0"/>
                  </a:moveTo>
                  <a:cubicBezTo>
                    <a:pt x="2349" y="0"/>
                    <a:pt x="1187" y="325"/>
                    <a:pt x="0" y="1148"/>
                  </a:cubicBezTo>
                  <a:cubicBezTo>
                    <a:pt x="428" y="1597"/>
                    <a:pt x="1079" y="1835"/>
                    <a:pt x="1697" y="1835"/>
                  </a:cubicBezTo>
                  <a:cubicBezTo>
                    <a:pt x="2154" y="1835"/>
                    <a:pt x="2594" y="1704"/>
                    <a:pt x="2911" y="1432"/>
                  </a:cubicBezTo>
                  <a:lnTo>
                    <a:pt x="2911" y="1432"/>
                  </a:lnTo>
                  <a:cubicBezTo>
                    <a:pt x="2320" y="2139"/>
                    <a:pt x="2429" y="2297"/>
                    <a:pt x="2989" y="2297"/>
                  </a:cubicBezTo>
                  <a:cubicBezTo>
                    <a:pt x="3444" y="2297"/>
                    <a:pt x="4195" y="2193"/>
                    <a:pt x="5111" y="2193"/>
                  </a:cubicBezTo>
                  <a:cubicBezTo>
                    <a:pt x="6526" y="2193"/>
                    <a:pt x="8333" y="2441"/>
                    <a:pt x="10045" y="3704"/>
                  </a:cubicBezTo>
                  <a:cubicBezTo>
                    <a:pt x="8878" y="2382"/>
                    <a:pt x="6406" y="0"/>
                    <a:pt x="3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7" name="Google Shape;457;p17"/>
          <p:cNvGrpSpPr/>
          <p:nvPr/>
        </p:nvGrpSpPr>
        <p:grpSpPr>
          <a:xfrm>
            <a:off x="8139629" y="142464"/>
            <a:ext cx="815260" cy="803875"/>
            <a:chOff x="5328129" y="453389"/>
            <a:chExt cx="815260" cy="803875"/>
          </a:xfrm>
        </p:grpSpPr>
        <p:sp>
          <p:nvSpPr>
            <p:cNvPr id="458" name="Google Shape;458;p17"/>
            <p:cNvSpPr/>
            <p:nvPr/>
          </p:nvSpPr>
          <p:spPr>
            <a:xfrm>
              <a:off x="5537994" y="453389"/>
              <a:ext cx="605395" cy="602384"/>
            </a:xfrm>
            <a:custGeom>
              <a:avLst/>
              <a:gdLst/>
              <a:ahLst/>
              <a:cxnLst/>
              <a:rect l="l" t="t" r="r" b="b"/>
              <a:pathLst>
                <a:path w="27543" h="27406" extrusionOk="0">
                  <a:moveTo>
                    <a:pt x="5423" y="1"/>
                  </a:moveTo>
                  <a:cubicBezTo>
                    <a:pt x="4183" y="1"/>
                    <a:pt x="2993" y="459"/>
                    <a:pt x="2024" y="1304"/>
                  </a:cubicBezTo>
                  <a:cubicBezTo>
                    <a:pt x="817" y="2333"/>
                    <a:pt x="107" y="3824"/>
                    <a:pt x="36" y="5421"/>
                  </a:cubicBezTo>
                  <a:lnTo>
                    <a:pt x="1" y="5421"/>
                  </a:lnTo>
                  <a:cubicBezTo>
                    <a:pt x="1" y="5740"/>
                    <a:pt x="1" y="6095"/>
                    <a:pt x="72" y="6415"/>
                  </a:cubicBezTo>
                  <a:cubicBezTo>
                    <a:pt x="426" y="8473"/>
                    <a:pt x="2201" y="10070"/>
                    <a:pt x="4366" y="10177"/>
                  </a:cubicBezTo>
                  <a:cubicBezTo>
                    <a:pt x="4449" y="10187"/>
                    <a:pt x="4532" y="10191"/>
                    <a:pt x="4615" y="10191"/>
                  </a:cubicBezTo>
                  <a:cubicBezTo>
                    <a:pt x="4813" y="10191"/>
                    <a:pt x="5007" y="10166"/>
                    <a:pt x="5182" y="10141"/>
                  </a:cubicBezTo>
                  <a:cubicBezTo>
                    <a:pt x="7099" y="9786"/>
                    <a:pt x="8767" y="8615"/>
                    <a:pt x="8519" y="6202"/>
                  </a:cubicBezTo>
                  <a:cubicBezTo>
                    <a:pt x="8310" y="4425"/>
                    <a:pt x="7082" y="3360"/>
                    <a:pt x="5769" y="3360"/>
                  </a:cubicBezTo>
                  <a:cubicBezTo>
                    <a:pt x="5298" y="3360"/>
                    <a:pt x="4816" y="3497"/>
                    <a:pt x="4366" y="3788"/>
                  </a:cubicBezTo>
                  <a:cubicBezTo>
                    <a:pt x="5111" y="4214"/>
                    <a:pt x="6176" y="4249"/>
                    <a:pt x="6425" y="4391"/>
                  </a:cubicBezTo>
                  <a:cubicBezTo>
                    <a:pt x="4544" y="5208"/>
                    <a:pt x="8306" y="5101"/>
                    <a:pt x="7348" y="7799"/>
                  </a:cubicBezTo>
                  <a:cubicBezTo>
                    <a:pt x="7206" y="8154"/>
                    <a:pt x="6957" y="8509"/>
                    <a:pt x="6638" y="8757"/>
                  </a:cubicBezTo>
                  <a:cubicBezTo>
                    <a:pt x="6068" y="9293"/>
                    <a:pt x="5308" y="9576"/>
                    <a:pt x="4538" y="9576"/>
                  </a:cubicBezTo>
                  <a:cubicBezTo>
                    <a:pt x="4493" y="9576"/>
                    <a:pt x="4447" y="9575"/>
                    <a:pt x="4402" y="9573"/>
                  </a:cubicBezTo>
                  <a:cubicBezTo>
                    <a:pt x="2201" y="9502"/>
                    <a:pt x="497" y="7621"/>
                    <a:pt x="604" y="5421"/>
                  </a:cubicBezTo>
                  <a:cubicBezTo>
                    <a:pt x="675" y="4001"/>
                    <a:pt x="1314" y="2652"/>
                    <a:pt x="2379" y="1729"/>
                  </a:cubicBezTo>
                  <a:cubicBezTo>
                    <a:pt x="3239" y="992"/>
                    <a:pt x="4285" y="601"/>
                    <a:pt x="5356" y="601"/>
                  </a:cubicBezTo>
                  <a:cubicBezTo>
                    <a:pt x="5523" y="601"/>
                    <a:pt x="5690" y="610"/>
                    <a:pt x="5857" y="629"/>
                  </a:cubicBezTo>
                  <a:cubicBezTo>
                    <a:pt x="7419" y="771"/>
                    <a:pt x="8838" y="1587"/>
                    <a:pt x="9939" y="2972"/>
                  </a:cubicBezTo>
                  <a:cubicBezTo>
                    <a:pt x="11429" y="4817"/>
                    <a:pt x="12139" y="7444"/>
                    <a:pt x="11820" y="9964"/>
                  </a:cubicBezTo>
                  <a:cubicBezTo>
                    <a:pt x="11820" y="10070"/>
                    <a:pt x="11784" y="10141"/>
                    <a:pt x="11784" y="10248"/>
                  </a:cubicBezTo>
                  <a:cubicBezTo>
                    <a:pt x="11587" y="9353"/>
                    <a:pt x="10830" y="8837"/>
                    <a:pt x="10019" y="8837"/>
                  </a:cubicBezTo>
                  <a:cubicBezTo>
                    <a:pt x="9222" y="8837"/>
                    <a:pt x="8373" y="9335"/>
                    <a:pt x="7951" y="10461"/>
                  </a:cubicBezTo>
                  <a:cubicBezTo>
                    <a:pt x="8161" y="10335"/>
                    <a:pt x="8805" y="10137"/>
                    <a:pt x="9480" y="10137"/>
                  </a:cubicBezTo>
                  <a:cubicBezTo>
                    <a:pt x="10517" y="10137"/>
                    <a:pt x="11624" y="10605"/>
                    <a:pt x="11323" y="12519"/>
                  </a:cubicBezTo>
                  <a:cubicBezTo>
                    <a:pt x="10684" y="14933"/>
                    <a:pt x="9655" y="16885"/>
                    <a:pt x="8767" y="18198"/>
                  </a:cubicBezTo>
                  <a:cubicBezTo>
                    <a:pt x="8732" y="18234"/>
                    <a:pt x="8732" y="18234"/>
                    <a:pt x="8732" y="18234"/>
                  </a:cubicBezTo>
                  <a:cubicBezTo>
                    <a:pt x="9903" y="16211"/>
                    <a:pt x="9548" y="14578"/>
                    <a:pt x="8767" y="12413"/>
                  </a:cubicBezTo>
                  <a:lnTo>
                    <a:pt x="8767" y="12413"/>
                  </a:lnTo>
                  <a:cubicBezTo>
                    <a:pt x="7915" y="13371"/>
                    <a:pt x="8412" y="14578"/>
                    <a:pt x="8412" y="14578"/>
                  </a:cubicBezTo>
                  <a:cubicBezTo>
                    <a:pt x="8244" y="14487"/>
                    <a:pt x="8114" y="14446"/>
                    <a:pt x="8016" y="14446"/>
                  </a:cubicBezTo>
                  <a:cubicBezTo>
                    <a:pt x="7269" y="14446"/>
                    <a:pt x="8363" y="16883"/>
                    <a:pt x="7986" y="18766"/>
                  </a:cubicBezTo>
                  <a:lnTo>
                    <a:pt x="7170" y="20257"/>
                  </a:lnTo>
                  <a:lnTo>
                    <a:pt x="8661" y="19440"/>
                  </a:lnTo>
                  <a:cubicBezTo>
                    <a:pt x="8976" y="19372"/>
                    <a:pt x="9306" y="19346"/>
                    <a:pt x="9636" y="19346"/>
                  </a:cubicBezTo>
                  <a:cubicBezTo>
                    <a:pt x="10751" y="19346"/>
                    <a:pt x="11878" y="19644"/>
                    <a:pt x="12494" y="19644"/>
                  </a:cubicBezTo>
                  <a:cubicBezTo>
                    <a:pt x="12932" y="19644"/>
                    <a:pt x="13113" y="19494"/>
                    <a:pt x="12849" y="18979"/>
                  </a:cubicBezTo>
                  <a:lnTo>
                    <a:pt x="12849" y="18979"/>
                  </a:lnTo>
                  <a:cubicBezTo>
                    <a:pt x="12849" y="18979"/>
                    <a:pt x="13221" y="19143"/>
                    <a:pt x="13711" y="19143"/>
                  </a:cubicBezTo>
                  <a:cubicBezTo>
                    <a:pt x="14102" y="19143"/>
                    <a:pt x="14568" y="19038"/>
                    <a:pt x="14978" y="18660"/>
                  </a:cubicBezTo>
                  <a:cubicBezTo>
                    <a:pt x="13839" y="18223"/>
                    <a:pt x="12842" y="17928"/>
                    <a:pt x="11845" y="17928"/>
                  </a:cubicBezTo>
                  <a:cubicBezTo>
                    <a:pt x="10989" y="17928"/>
                    <a:pt x="10133" y="18146"/>
                    <a:pt x="9189" y="18678"/>
                  </a:cubicBezTo>
                  <a:lnTo>
                    <a:pt x="9189" y="18678"/>
                  </a:lnTo>
                  <a:cubicBezTo>
                    <a:pt x="9193" y="18669"/>
                    <a:pt x="9193" y="18660"/>
                    <a:pt x="9193" y="18660"/>
                  </a:cubicBezTo>
                  <a:cubicBezTo>
                    <a:pt x="10542" y="17772"/>
                    <a:pt x="12458" y="16743"/>
                    <a:pt x="14907" y="16069"/>
                  </a:cubicBezTo>
                  <a:cubicBezTo>
                    <a:pt x="15108" y="16039"/>
                    <a:pt x="15293" y="16025"/>
                    <a:pt x="15463" y="16025"/>
                  </a:cubicBezTo>
                  <a:cubicBezTo>
                    <a:pt x="17932" y="16025"/>
                    <a:pt x="17229" y="18978"/>
                    <a:pt x="16931" y="19476"/>
                  </a:cubicBezTo>
                  <a:cubicBezTo>
                    <a:pt x="19202" y="18589"/>
                    <a:pt x="18918" y="15998"/>
                    <a:pt x="17179" y="15643"/>
                  </a:cubicBezTo>
                  <a:cubicBezTo>
                    <a:pt x="17250" y="15607"/>
                    <a:pt x="17356" y="15607"/>
                    <a:pt x="17463" y="15572"/>
                  </a:cubicBezTo>
                  <a:cubicBezTo>
                    <a:pt x="17830" y="15530"/>
                    <a:pt x="18199" y="15510"/>
                    <a:pt x="18567" y="15510"/>
                  </a:cubicBezTo>
                  <a:cubicBezTo>
                    <a:pt x="20730" y="15510"/>
                    <a:pt x="22873" y="16209"/>
                    <a:pt x="24420" y="17453"/>
                  </a:cubicBezTo>
                  <a:cubicBezTo>
                    <a:pt x="25804" y="18553"/>
                    <a:pt x="26620" y="19973"/>
                    <a:pt x="26798" y="21570"/>
                  </a:cubicBezTo>
                  <a:cubicBezTo>
                    <a:pt x="26940" y="22812"/>
                    <a:pt x="26514" y="24019"/>
                    <a:pt x="25662" y="25013"/>
                  </a:cubicBezTo>
                  <a:cubicBezTo>
                    <a:pt x="24739" y="26078"/>
                    <a:pt x="23390" y="26752"/>
                    <a:pt x="21971" y="26823"/>
                  </a:cubicBezTo>
                  <a:cubicBezTo>
                    <a:pt x="21906" y="26826"/>
                    <a:pt x="21842" y="26828"/>
                    <a:pt x="21779" y="26828"/>
                  </a:cubicBezTo>
                  <a:cubicBezTo>
                    <a:pt x="19664" y="26828"/>
                    <a:pt x="17921" y="25127"/>
                    <a:pt x="17818" y="23025"/>
                  </a:cubicBezTo>
                  <a:cubicBezTo>
                    <a:pt x="17782" y="22173"/>
                    <a:pt x="18066" y="21393"/>
                    <a:pt x="18634" y="20754"/>
                  </a:cubicBezTo>
                  <a:cubicBezTo>
                    <a:pt x="18918" y="20470"/>
                    <a:pt x="19238" y="20221"/>
                    <a:pt x="19628" y="20044"/>
                  </a:cubicBezTo>
                  <a:cubicBezTo>
                    <a:pt x="19939" y="19933"/>
                    <a:pt x="20213" y="19886"/>
                    <a:pt x="20455" y="19886"/>
                  </a:cubicBezTo>
                  <a:cubicBezTo>
                    <a:pt x="21885" y="19886"/>
                    <a:pt x="22212" y="21533"/>
                    <a:pt x="22602" y="21533"/>
                  </a:cubicBezTo>
                  <a:cubicBezTo>
                    <a:pt x="22718" y="21533"/>
                    <a:pt x="22841" y="21385"/>
                    <a:pt x="23000" y="21002"/>
                  </a:cubicBezTo>
                  <a:cubicBezTo>
                    <a:pt x="23142" y="21251"/>
                    <a:pt x="23213" y="22315"/>
                    <a:pt x="23603" y="23025"/>
                  </a:cubicBezTo>
                  <a:cubicBezTo>
                    <a:pt x="24704" y="21357"/>
                    <a:pt x="23603" y="19156"/>
                    <a:pt x="21190" y="18908"/>
                  </a:cubicBezTo>
                  <a:cubicBezTo>
                    <a:pt x="21014" y="18887"/>
                    <a:pt x="20845" y="18877"/>
                    <a:pt x="20681" y="18877"/>
                  </a:cubicBezTo>
                  <a:cubicBezTo>
                    <a:pt x="18638" y="18877"/>
                    <a:pt x="17581" y="20467"/>
                    <a:pt x="17286" y="22209"/>
                  </a:cubicBezTo>
                  <a:cubicBezTo>
                    <a:pt x="17215" y="22493"/>
                    <a:pt x="17215" y="22777"/>
                    <a:pt x="17215" y="23025"/>
                  </a:cubicBezTo>
                  <a:cubicBezTo>
                    <a:pt x="17321" y="25226"/>
                    <a:pt x="18954" y="26965"/>
                    <a:pt x="21012" y="27355"/>
                  </a:cubicBezTo>
                  <a:cubicBezTo>
                    <a:pt x="21238" y="27380"/>
                    <a:pt x="21464" y="27406"/>
                    <a:pt x="21702" y="27406"/>
                  </a:cubicBezTo>
                  <a:cubicBezTo>
                    <a:pt x="21801" y="27406"/>
                    <a:pt x="21902" y="27401"/>
                    <a:pt x="22006" y="27391"/>
                  </a:cubicBezTo>
                  <a:cubicBezTo>
                    <a:pt x="23568" y="27320"/>
                    <a:pt x="25094" y="26610"/>
                    <a:pt x="26123" y="25403"/>
                  </a:cubicBezTo>
                  <a:cubicBezTo>
                    <a:pt x="27082" y="24303"/>
                    <a:pt x="27543" y="22919"/>
                    <a:pt x="27365" y="21499"/>
                  </a:cubicBezTo>
                  <a:cubicBezTo>
                    <a:pt x="27188" y="19760"/>
                    <a:pt x="26301" y="18198"/>
                    <a:pt x="24810" y="16991"/>
                  </a:cubicBezTo>
                  <a:cubicBezTo>
                    <a:pt x="24171" y="16494"/>
                    <a:pt x="23497" y="16104"/>
                    <a:pt x="22751" y="15785"/>
                  </a:cubicBezTo>
                  <a:cubicBezTo>
                    <a:pt x="24171" y="15643"/>
                    <a:pt x="24881" y="13939"/>
                    <a:pt x="24633" y="12874"/>
                  </a:cubicBezTo>
                  <a:lnTo>
                    <a:pt x="24633" y="12874"/>
                  </a:lnTo>
                  <a:cubicBezTo>
                    <a:pt x="22396" y="15039"/>
                    <a:pt x="17995" y="13762"/>
                    <a:pt x="12991" y="16069"/>
                  </a:cubicBezTo>
                  <a:cubicBezTo>
                    <a:pt x="11820" y="16494"/>
                    <a:pt x="10790" y="16991"/>
                    <a:pt x="9939" y="17488"/>
                  </a:cubicBezTo>
                  <a:cubicBezTo>
                    <a:pt x="10435" y="16636"/>
                    <a:pt x="10932" y="15607"/>
                    <a:pt x="11358" y="14436"/>
                  </a:cubicBezTo>
                  <a:cubicBezTo>
                    <a:pt x="13630" y="9396"/>
                    <a:pt x="12352" y="5030"/>
                    <a:pt x="14553" y="2794"/>
                  </a:cubicBezTo>
                  <a:cubicBezTo>
                    <a:pt x="14407" y="2761"/>
                    <a:pt x="14252" y="2745"/>
                    <a:pt x="14092" y="2745"/>
                  </a:cubicBezTo>
                  <a:cubicBezTo>
                    <a:pt x="13039" y="2745"/>
                    <a:pt x="11765" y="3443"/>
                    <a:pt x="11642" y="4675"/>
                  </a:cubicBezTo>
                  <a:cubicBezTo>
                    <a:pt x="11323" y="3930"/>
                    <a:pt x="10932" y="3220"/>
                    <a:pt x="10435" y="2617"/>
                  </a:cubicBezTo>
                  <a:cubicBezTo>
                    <a:pt x="9229" y="1091"/>
                    <a:pt x="7667" y="203"/>
                    <a:pt x="5928" y="26"/>
                  </a:cubicBezTo>
                  <a:cubicBezTo>
                    <a:pt x="5759" y="9"/>
                    <a:pt x="5591" y="1"/>
                    <a:pt x="54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5328129" y="457851"/>
              <a:ext cx="223141" cy="207535"/>
            </a:xfrm>
            <a:custGeom>
              <a:avLst/>
              <a:gdLst/>
              <a:ahLst/>
              <a:cxnLst/>
              <a:rect l="l" t="t" r="r" b="b"/>
              <a:pathLst>
                <a:path w="10152" h="9442" extrusionOk="0">
                  <a:moveTo>
                    <a:pt x="4438" y="2662"/>
                  </a:moveTo>
                  <a:cubicBezTo>
                    <a:pt x="4438" y="2671"/>
                    <a:pt x="4437" y="2680"/>
                    <a:pt x="4437" y="2690"/>
                  </a:cubicBezTo>
                  <a:lnTo>
                    <a:pt x="4437" y="2690"/>
                  </a:lnTo>
                  <a:cubicBezTo>
                    <a:pt x="4437" y="2692"/>
                    <a:pt x="4437" y="2695"/>
                    <a:pt x="4438" y="2698"/>
                  </a:cubicBezTo>
                  <a:lnTo>
                    <a:pt x="4438" y="2662"/>
                  </a:lnTo>
                  <a:close/>
                  <a:moveTo>
                    <a:pt x="10152" y="0"/>
                  </a:moveTo>
                  <a:lnTo>
                    <a:pt x="10152" y="0"/>
                  </a:lnTo>
                  <a:cubicBezTo>
                    <a:pt x="8732" y="497"/>
                    <a:pt x="7596" y="1526"/>
                    <a:pt x="6851" y="2804"/>
                  </a:cubicBezTo>
                  <a:cubicBezTo>
                    <a:pt x="6248" y="3869"/>
                    <a:pt x="5147" y="5040"/>
                    <a:pt x="3976" y="5360"/>
                  </a:cubicBezTo>
                  <a:cubicBezTo>
                    <a:pt x="3731" y="5436"/>
                    <a:pt x="3483" y="5471"/>
                    <a:pt x="3241" y="5471"/>
                  </a:cubicBezTo>
                  <a:cubicBezTo>
                    <a:pt x="2012" y="5471"/>
                    <a:pt x="918" y="4558"/>
                    <a:pt x="888" y="3372"/>
                  </a:cubicBezTo>
                  <a:cubicBezTo>
                    <a:pt x="1279" y="2378"/>
                    <a:pt x="3160" y="3124"/>
                    <a:pt x="2911" y="1952"/>
                  </a:cubicBezTo>
                  <a:lnTo>
                    <a:pt x="2911" y="1952"/>
                  </a:lnTo>
                  <a:cubicBezTo>
                    <a:pt x="3444" y="2023"/>
                    <a:pt x="4331" y="2769"/>
                    <a:pt x="4083" y="3585"/>
                  </a:cubicBezTo>
                  <a:cubicBezTo>
                    <a:pt x="4290" y="3343"/>
                    <a:pt x="4430" y="3034"/>
                    <a:pt x="4437" y="2690"/>
                  </a:cubicBezTo>
                  <a:lnTo>
                    <a:pt x="4437" y="2690"/>
                  </a:lnTo>
                  <a:cubicBezTo>
                    <a:pt x="4396" y="1541"/>
                    <a:pt x="3522" y="974"/>
                    <a:pt x="2608" y="974"/>
                  </a:cubicBezTo>
                  <a:cubicBezTo>
                    <a:pt x="1805" y="974"/>
                    <a:pt x="971" y="1410"/>
                    <a:pt x="640" y="2272"/>
                  </a:cubicBezTo>
                  <a:cubicBezTo>
                    <a:pt x="1" y="3585"/>
                    <a:pt x="711" y="5289"/>
                    <a:pt x="2060" y="5786"/>
                  </a:cubicBezTo>
                  <a:cubicBezTo>
                    <a:pt x="2445" y="5936"/>
                    <a:pt x="2832" y="6004"/>
                    <a:pt x="3214" y="6004"/>
                  </a:cubicBezTo>
                  <a:cubicBezTo>
                    <a:pt x="4274" y="6004"/>
                    <a:pt x="5287" y="5478"/>
                    <a:pt x="6070" y="4721"/>
                  </a:cubicBezTo>
                  <a:lnTo>
                    <a:pt x="6070" y="4721"/>
                  </a:lnTo>
                  <a:cubicBezTo>
                    <a:pt x="5680" y="6176"/>
                    <a:pt x="5786" y="7773"/>
                    <a:pt x="6532" y="9157"/>
                  </a:cubicBezTo>
                  <a:cubicBezTo>
                    <a:pt x="6567" y="9264"/>
                    <a:pt x="6638" y="9370"/>
                    <a:pt x="6674" y="9441"/>
                  </a:cubicBezTo>
                  <a:cubicBezTo>
                    <a:pt x="6887" y="8554"/>
                    <a:pt x="7348" y="8022"/>
                    <a:pt x="6922" y="7205"/>
                  </a:cubicBezTo>
                  <a:cubicBezTo>
                    <a:pt x="6532" y="6460"/>
                    <a:pt x="6248" y="5892"/>
                    <a:pt x="6425" y="5040"/>
                  </a:cubicBezTo>
                  <a:cubicBezTo>
                    <a:pt x="6958" y="3017"/>
                    <a:pt x="8164" y="781"/>
                    <a:pt x="10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5967857" y="508559"/>
              <a:ext cx="117022" cy="117813"/>
            </a:xfrm>
            <a:custGeom>
              <a:avLst/>
              <a:gdLst/>
              <a:ahLst/>
              <a:cxnLst/>
              <a:rect l="l" t="t" r="r" b="b"/>
              <a:pathLst>
                <a:path w="5324" h="5360" extrusionOk="0">
                  <a:moveTo>
                    <a:pt x="1562" y="0"/>
                  </a:moveTo>
                  <a:lnTo>
                    <a:pt x="1562" y="0"/>
                  </a:lnTo>
                  <a:cubicBezTo>
                    <a:pt x="2212" y="1920"/>
                    <a:pt x="359" y="4823"/>
                    <a:pt x="45" y="5294"/>
                  </a:cubicBezTo>
                  <a:lnTo>
                    <a:pt x="45" y="5294"/>
                  </a:lnTo>
                  <a:cubicBezTo>
                    <a:pt x="381" y="5068"/>
                    <a:pt x="2568" y="3648"/>
                    <a:pt x="4394" y="3648"/>
                  </a:cubicBezTo>
                  <a:cubicBezTo>
                    <a:pt x="4720" y="3648"/>
                    <a:pt x="5034" y="3693"/>
                    <a:pt x="5324" y="3798"/>
                  </a:cubicBezTo>
                  <a:cubicBezTo>
                    <a:pt x="5005" y="2911"/>
                    <a:pt x="4614" y="2520"/>
                    <a:pt x="3975" y="2449"/>
                  </a:cubicBezTo>
                  <a:cubicBezTo>
                    <a:pt x="4685" y="1952"/>
                    <a:pt x="4863" y="497"/>
                    <a:pt x="4863" y="497"/>
                  </a:cubicBezTo>
                  <a:lnTo>
                    <a:pt x="4863" y="497"/>
                  </a:lnTo>
                  <a:cubicBezTo>
                    <a:pt x="4862" y="497"/>
                    <a:pt x="3407" y="639"/>
                    <a:pt x="2910" y="1349"/>
                  </a:cubicBezTo>
                  <a:cubicBezTo>
                    <a:pt x="2804" y="746"/>
                    <a:pt x="2449" y="320"/>
                    <a:pt x="1562" y="0"/>
                  </a:cubicBezTo>
                  <a:close/>
                  <a:moveTo>
                    <a:pt x="45" y="5294"/>
                  </a:moveTo>
                  <a:cubicBezTo>
                    <a:pt x="15" y="5314"/>
                    <a:pt x="0" y="5324"/>
                    <a:pt x="0" y="5324"/>
                  </a:cubicBezTo>
                  <a:lnTo>
                    <a:pt x="0" y="5360"/>
                  </a:lnTo>
                  <a:cubicBezTo>
                    <a:pt x="0" y="5360"/>
                    <a:pt x="16" y="5337"/>
                    <a:pt x="45" y="5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5906225" y="629471"/>
              <a:ext cx="58533" cy="58533"/>
            </a:xfrm>
            <a:custGeom>
              <a:avLst/>
              <a:gdLst/>
              <a:ahLst/>
              <a:cxnLst/>
              <a:rect l="l" t="t" r="r" b="b"/>
              <a:pathLst>
                <a:path w="2663" h="2663" extrusionOk="0">
                  <a:moveTo>
                    <a:pt x="2662" y="1"/>
                  </a:moveTo>
                  <a:lnTo>
                    <a:pt x="2662" y="1"/>
                  </a:lnTo>
                  <a:cubicBezTo>
                    <a:pt x="2097" y="386"/>
                    <a:pt x="1513" y="585"/>
                    <a:pt x="1005" y="585"/>
                  </a:cubicBezTo>
                  <a:cubicBezTo>
                    <a:pt x="811" y="585"/>
                    <a:pt x="628" y="556"/>
                    <a:pt x="462" y="498"/>
                  </a:cubicBezTo>
                  <a:lnTo>
                    <a:pt x="462" y="498"/>
                  </a:lnTo>
                  <a:cubicBezTo>
                    <a:pt x="710" y="1065"/>
                    <a:pt x="497" y="1917"/>
                    <a:pt x="0" y="2663"/>
                  </a:cubicBezTo>
                  <a:cubicBezTo>
                    <a:pt x="540" y="2277"/>
                    <a:pt x="1116" y="2078"/>
                    <a:pt x="1622" y="2078"/>
                  </a:cubicBezTo>
                  <a:cubicBezTo>
                    <a:pt x="1816" y="2078"/>
                    <a:pt x="1999" y="2107"/>
                    <a:pt x="2165" y="2166"/>
                  </a:cubicBezTo>
                  <a:cubicBezTo>
                    <a:pt x="1952" y="1598"/>
                    <a:pt x="2130" y="746"/>
                    <a:pt x="2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5811030" y="549904"/>
              <a:ext cx="123286" cy="221580"/>
            </a:xfrm>
            <a:custGeom>
              <a:avLst/>
              <a:gdLst/>
              <a:ahLst/>
              <a:cxnLst/>
              <a:rect l="l" t="t" r="r" b="b"/>
              <a:pathLst>
                <a:path w="5609" h="10081" extrusionOk="0">
                  <a:moveTo>
                    <a:pt x="2556" y="0"/>
                  </a:moveTo>
                  <a:lnTo>
                    <a:pt x="2556" y="0"/>
                  </a:lnTo>
                  <a:cubicBezTo>
                    <a:pt x="1776" y="746"/>
                    <a:pt x="1634" y="2165"/>
                    <a:pt x="2273" y="2911"/>
                  </a:cubicBezTo>
                  <a:cubicBezTo>
                    <a:pt x="1944" y="2641"/>
                    <a:pt x="1732" y="2518"/>
                    <a:pt x="1598" y="2518"/>
                  </a:cubicBezTo>
                  <a:cubicBezTo>
                    <a:pt x="837" y="2518"/>
                    <a:pt x="2628" y="6517"/>
                    <a:pt x="1" y="10080"/>
                  </a:cubicBezTo>
                  <a:cubicBezTo>
                    <a:pt x="1811" y="8448"/>
                    <a:pt x="5609" y="4402"/>
                    <a:pt x="25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5861540" y="468775"/>
              <a:ext cx="90733" cy="138100"/>
            </a:xfrm>
            <a:custGeom>
              <a:avLst/>
              <a:gdLst/>
              <a:ahLst/>
              <a:cxnLst/>
              <a:rect l="l" t="t" r="r" b="b"/>
              <a:pathLst>
                <a:path w="4128" h="6283" extrusionOk="0">
                  <a:moveTo>
                    <a:pt x="755" y="0"/>
                  </a:moveTo>
                  <a:lnTo>
                    <a:pt x="755" y="0"/>
                  </a:lnTo>
                  <a:cubicBezTo>
                    <a:pt x="649" y="675"/>
                    <a:pt x="1146" y="1491"/>
                    <a:pt x="1785" y="1597"/>
                  </a:cubicBezTo>
                  <a:cubicBezTo>
                    <a:pt x="1759" y="1597"/>
                    <a:pt x="1734" y="1597"/>
                    <a:pt x="1710" y="1597"/>
                  </a:cubicBezTo>
                  <a:cubicBezTo>
                    <a:pt x="0" y="1597"/>
                    <a:pt x="3419" y="2852"/>
                    <a:pt x="3524" y="6282"/>
                  </a:cubicBezTo>
                  <a:cubicBezTo>
                    <a:pt x="3808" y="4685"/>
                    <a:pt x="4127" y="1029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5987353" y="651583"/>
              <a:ext cx="138100" cy="64819"/>
            </a:xfrm>
            <a:custGeom>
              <a:avLst/>
              <a:gdLst/>
              <a:ahLst/>
              <a:cxnLst/>
              <a:rect l="l" t="t" r="r" b="b"/>
              <a:pathLst>
                <a:path w="6283" h="2949" extrusionOk="0">
                  <a:moveTo>
                    <a:pt x="1764" y="1"/>
                  </a:moveTo>
                  <a:cubicBezTo>
                    <a:pt x="1081" y="1"/>
                    <a:pt x="457" y="85"/>
                    <a:pt x="0" y="166"/>
                  </a:cubicBezTo>
                  <a:cubicBezTo>
                    <a:pt x="2723" y="222"/>
                    <a:pt x="4092" y="2454"/>
                    <a:pt x="4510" y="2454"/>
                  </a:cubicBezTo>
                  <a:cubicBezTo>
                    <a:pt x="4621" y="2454"/>
                    <a:pt x="4665" y="2298"/>
                    <a:pt x="4650" y="1905"/>
                  </a:cubicBezTo>
                  <a:lnTo>
                    <a:pt x="4650" y="1905"/>
                  </a:lnTo>
                  <a:cubicBezTo>
                    <a:pt x="4779" y="2486"/>
                    <a:pt x="5435" y="2949"/>
                    <a:pt x="6087" y="2949"/>
                  </a:cubicBezTo>
                  <a:cubicBezTo>
                    <a:pt x="6152" y="2949"/>
                    <a:pt x="6218" y="2944"/>
                    <a:pt x="6283" y="2934"/>
                  </a:cubicBezTo>
                  <a:cubicBezTo>
                    <a:pt x="5547" y="526"/>
                    <a:pt x="3472" y="1"/>
                    <a:pt x="1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5928843" y="1042168"/>
              <a:ext cx="207535" cy="215096"/>
            </a:xfrm>
            <a:custGeom>
              <a:avLst/>
              <a:gdLst/>
              <a:ahLst/>
              <a:cxnLst/>
              <a:rect l="l" t="t" r="r" b="b"/>
              <a:pathLst>
                <a:path w="9442" h="9786" extrusionOk="0">
                  <a:moveTo>
                    <a:pt x="9441" y="0"/>
                  </a:moveTo>
                  <a:lnTo>
                    <a:pt x="9441" y="0"/>
                  </a:lnTo>
                  <a:cubicBezTo>
                    <a:pt x="8625" y="2024"/>
                    <a:pt x="6425" y="3230"/>
                    <a:pt x="4402" y="3763"/>
                  </a:cubicBezTo>
                  <a:cubicBezTo>
                    <a:pt x="4223" y="3800"/>
                    <a:pt x="4058" y="3817"/>
                    <a:pt x="3900" y="3817"/>
                  </a:cubicBezTo>
                  <a:cubicBezTo>
                    <a:pt x="3304" y="3817"/>
                    <a:pt x="2826" y="3575"/>
                    <a:pt x="2236" y="3266"/>
                  </a:cubicBezTo>
                  <a:cubicBezTo>
                    <a:pt x="1992" y="3138"/>
                    <a:pt x="1774" y="3090"/>
                    <a:pt x="1563" y="3090"/>
                  </a:cubicBezTo>
                  <a:cubicBezTo>
                    <a:pt x="1070" y="3090"/>
                    <a:pt x="622" y="3354"/>
                    <a:pt x="0" y="3479"/>
                  </a:cubicBezTo>
                  <a:cubicBezTo>
                    <a:pt x="71" y="3550"/>
                    <a:pt x="178" y="3585"/>
                    <a:pt x="284" y="3656"/>
                  </a:cubicBezTo>
                  <a:cubicBezTo>
                    <a:pt x="1167" y="4109"/>
                    <a:pt x="2136" y="4331"/>
                    <a:pt x="3100" y="4331"/>
                  </a:cubicBezTo>
                  <a:cubicBezTo>
                    <a:pt x="3648" y="4331"/>
                    <a:pt x="4194" y="4259"/>
                    <a:pt x="4721" y="4118"/>
                  </a:cubicBezTo>
                  <a:lnTo>
                    <a:pt x="4721" y="4118"/>
                  </a:lnTo>
                  <a:cubicBezTo>
                    <a:pt x="3692" y="5182"/>
                    <a:pt x="3088" y="6673"/>
                    <a:pt x="3656" y="8128"/>
                  </a:cubicBezTo>
                  <a:cubicBezTo>
                    <a:pt x="4027" y="9135"/>
                    <a:pt x="5070" y="9785"/>
                    <a:pt x="6121" y="9785"/>
                  </a:cubicBezTo>
                  <a:cubicBezTo>
                    <a:pt x="6478" y="9785"/>
                    <a:pt x="6837" y="9710"/>
                    <a:pt x="7170" y="9548"/>
                  </a:cubicBezTo>
                  <a:cubicBezTo>
                    <a:pt x="9016" y="8838"/>
                    <a:pt x="8909" y="5821"/>
                    <a:pt x="6744" y="5750"/>
                  </a:cubicBezTo>
                  <a:cubicBezTo>
                    <a:pt x="6425" y="5750"/>
                    <a:pt x="6105" y="5892"/>
                    <a:pt x="5857" y="6105"/>
                  </a:cubicBezTo>
                  <a:cubicBezTo>
                    <a:pt x="5954" y="6076"/>
                    <a:pt x="6049" y="6062"/>
                    <a:pt x="6143" y="6062"/>
                  </a:cubicBezTo>
                  <a:cubicBezTo>
                    <a:pt x="6840" y="6062"/>
                    <a:pt x="7427" y="6807"/>
                    <a:pt x="7489" y="7276"/>
                  </a:cubicBezTo>
                  <a:cubicBezTo>
                    <a:pt x="7407" y="7257"/>
                    <a:pt x="7333" y="7248"/>
                    <a:pt x="7268" y="7248"/>
                  </a:cubicBezTo>
                  <a:cubicBezTo>
                    <a:pt x="6381" y="7248"/>
                    <a:pt x="6995" y="8936"/>
                    <a:pt x="6070" y="9300"/>
                  </a:cubicBezTo>
                  <a:cubicBezTo>
                    <a:pt x="4650" y="9264"/>
                    <a:pt x="3585" y="7667"/>
                    <a:pt x="4082" y="6212"/>
                  </a:cubicBezTo>
                  <a:cubicBezTo>
                    <a:pt x="4402" y="5040"/>
                    <a:pt x="5573" y="3940"/>
                    <a:pt x="6638" y="3337"/>
                  </a:cubicBezTo>
                  <a:cubicBezTo>
                    <a:pt x="7915" y="2591"/>
                    <a:pt x="8945" y="1420"/>
                    <a:pt x="9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5822745" y="701763"/>
              <a:ext cx="221580" cy="81414"/>
            </a:xfrm>
            <a:custGeom>
              <a:avLst/>
              <a:gdLst/>
              <a:ahLst/>
              <a:cxnLst/>
              <a:rect l="l" t="t" r="r" b="b"/>
              <a:pathLst>
                <a:path w="10081" h="3704" extrusionOk="0">
                  <a:moveTo>
                    <a:pt x="6637" y="0"/>
                  </a:moveTo>
                  <a:cubicBezTo>
                    <a:pt x="3672" y="0"/>
                    <a:pt x="1193" y="2382"/>
                    <a:pt x="0" y="3704"/>
                  </a:cubicBezTo>
                  <a:cubicBezTo>
                    <a:pt x="1712" y="2441"/>
                    <a:pt x="3525" y="2193"/>
                    <a:pt x="4947" y="2193"/>
                  </a:cubicBezTo>
                  <a:cubicBezTo>
                    <a:pt x="5867" y="2193"/>
                    <a:pt x="6624" y="2297"/>
                    <a:pt x="7082" y="2297"/>
                  </a:cubicBezTo>
                  <a:cubicBezTo>
                    <a:pt x="7648" y="2297"/>
                    <a:pt x="7761" y="2139"/>
                    <a:pt x="7170" y="1432"/>
                  </a:cubicBezTo>
                  <a:lnTo>
                    <a:pt x="7170" y="1432"/>
                  </a:lnTo>
                  <a:cubicBezTo>
                    <a:pt x="7487" y="1704"/>
                    <a:pt x="7926" y="1835"/>
                    <a:pt x="8384" y="1835"/>
                  </a:cubicBezTo>
                  <a:cubicBezTo>
                    <a:pt x="9001" y="1835"/>
                    <a:pt x="9652" y="1597"/>
                    <a:pt x="10080" y="1148"/>
                  </a:cubicBezTo>
                  <a:cubicBezTo>
                    <a:pt x="8893" y="325"/>
                    <a:pt x="7732" y="0"/>
                    <a:pt x="6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rmorant"/>
              <a:buNone/>
              <a:defRPr sz="3500" b="1" i="0" u="none" strike="noStrike" cap="none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rmorant"/>
              <a:buNone/>
              <a:defRPr sz="3500" b="0" i="0" u="none" strike="noStrike" cap="none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rmorant"/>
              <a:buNone/>
              <a:defRPr sz="3500" b="0" i="0" u="none" strike="noStrike" cap="none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rmorant"/>
              <a:buNone/>
              <a:defRPr sz="3500" b="0" i="0" u="none" strike="noStrike" cap="none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rmorant"/>
              <a:buNone/>
              <a:defRPr sz="3500" b="0" i="0" u="none" strike="noStrike" cap="none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rmorant"/>
              <a:buNone/>
              <a:defRPr sz="3500" b="0" i="0" u="none" strike="noStrike" cap="none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rmorant"/>
              <a:buNone/>
              <a:defRPr sz="3500" b="0" i="0" u="none" strike="noStrike" cap="none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rmorant"/>
              <a:buNone/>
              <a:defRPr sz="3500" b="0" i="0" u="none" strike="noStrike" cap="none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rmorant"/>
              <a:buNone/>
              <a:defRPr sz="3500" b="0" i="0" u="none" strike="noStrike" cap="none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eza"/>
              <a:buChar char="●"/>
              <a:defRPr sz="1400" b="0" i="0" u="none" strike="noStrike" cap="non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eza"/>
              <a:buChar char="○"/>
              <a:defRPr sz="1400" b="0" i="0" u="none" strike="noStrike" cap="non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eza"/>
              <a:buChar char="■"/>
              <a:defRPr sz="1400" b="0" i="0" u="none" strike="noStrike" cap="non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eza"/>
              <a:buChar char="●"/>
              <a:defRPr sz="1400" b="0" i="0" u="none" strike="noStrike" cap="non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eza"/>
              <a:buChar char="○"/>
              <a:defRPr sz="1400" b="0" i="0" u="none" strike="noStrike" cap="non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eza"/>
              <a:buChar char="■"/>
              <a:defRPr sz="1400" b="0" i="0" u="none" strike="noStrike" cap="non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eza"/>
              <a:buChar char="●"/>
              <a:defRPr sz="1400" b="0" i="0" u="none" strike="noStrike" cap="non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eza"/>
              <a:buChar char="○"/>
              <a:defRPr sz="1400" b="0" i="0" u="none" strike="noStrike" cap="non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elleza"/>
              <a:buChar char="■"/>
              <a:defRPr sz="1400" b="0" i="0" u="none" strike="noStrike" cap="non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"/>
          <p:cNvSpPr txBox="1">
            <a:spLocks noGrp="1"/>
          </p:cNvSpPr>
          <p:nvPr>
            <p:ph type="ctrTitle"/>
          </p:nvPr>
        </p:nvSpPr>
        <p:spPr>
          <a:xfrm>
            <a:off x="693450" y="1466400"/>
            <a:ext cx="77571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792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300"/>
              <a:t>Objek Detection Untuk Menghitung Jumlah Kendaraan Menggunakan OpenCv Dengan Metode Haar Cascade</a:t>
            </a:r>
            <a:endParaRPr/>
          </a:p>
        </p:txBody>
      </p:sp>
      <p:sp>
        <p:nvSpPr>
          <p:cNvPr id="722" name="Google Shape;722;p1"/>
          <p:cNvSpPr txBox="1">
            <a:spLocks noGrp="1"/>
          </p:cNvSpPr>
          <p:nvPr>
            <p:ph type="subTitle" idx="1"/>
          </p:nvPr>
        </p:nvSpPr>
        <p:spPr>
          <a:xfrm>
            <a:off x="2392650" y="3550875"/>
            <a:ext cx="43587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Computer Vision kelompok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728" name="Google Shape;728;p2"/>
          <p:cNvSpPr/>
          <p:nvPr/>
        </p:nvSpPr>
        <p:spPr>
          <a:xfrm>
            <a:off x="719998" y="1373976"/>
            <a:ext cx="696600" cy="696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18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rPr>
              <a:t>1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"/>
          <p:cNvSpPr/>
          <p:nvPr/>
        </p:nvSpPr>
        <p:spPr>
          <a:xfrm>
            <a:off x="719998" y="2328351"/>
            <a:ext cx="696600" cy="696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18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rPr>
              <a:t>2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"/>
          <p:cNvSpPr/>
          <p:nvPr/>
        </p:nvSpPr>
        <p:spPr>
          <a:xfrm>
            <a:off x="719998" y="3282726"/>
            <a:ext cx="696600" cy="696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18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rPr>
              <a:t>3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"/>
          <p:cNvSpPr txBox="1"/>
          <p:nvPr/>
        </p:nvSpPr>
        <p:spPr>
          <a:xfrm>
            <a:off x="1543800" y="1516475"/>
            <a:ext cx="24426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rPr>
              <a:t>NABILA SAFIRA HAMDANI</a:t>
            </a:r>
            <a:endParaRPr sz="1400" b="0" i="0" u="none" strike="noStrike" cap="none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rPr>
              <a:t>(2104111010004)</a:t>
            </a:r>
            <a:endParaRPr sz="1400" b="0" i="0" u="none" strike="noStrike" cap="none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732" name="Google Shape;732;p2"/>
          <p:cNvSpPr/>
          <p:nvPr/>
        </p:nvSpPr>
        <p:spPr>
          <a:xfrm>
            <a:off x="4618898" y="1373976"/>
            <a:ext cx="696600" cy="696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18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rPr>
              <a:t>4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"/>
          <p:cNvSpPr/>
          <p:nvPr/>
        </p:nvSpPr>
        <p:spPr>
          <a:xfrm>
            <a:off x="4618898" y="2328351"/>
            <a:ext cx="696600" cy="696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18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rPr>
              <a:t>5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"/>
          <p:cNvSpPr/>
          <p:nvPr/>
        </p:nvSpPr>
        <p:spPr>
          <a:xfrm>
            <a:off x="4618898" y="3282726"/>
            <a:ext cx="696600" cy="696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18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rPr>
              <a:t>6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5" name="Google Shape;735;p2"/>
          <p:cNvCxnSpPr>
            <a:stCxn id="728" idx="4"/>
            <a:endCxn id="729" idx="0"/>
          </p:cNvCxnSpPr>
          <p:nvPr/>
        </p:nvCxnSpPr>
        <p:spPr>
          <a:xfrm>
            <a:off x="1068298" y="2070576"/>
            <a:ext cx="0" cy="25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6" name="Google Shape;736;p2"/>
          <p:cNvCxnSpPr>
            <a:endCxn id="730" idx="0"/>
          </p:cNvCxnSpPr>
          <p:nvPr/>
        </p:nvCxnSpPr>
        <p:spPr>
          <a:xfrm>
            <a:off x="1068298" y="3025026"/>
            <a:ext cx="0" cy="25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7" name="Google Shape;737;p2"/>
          <p:cNvCxnSpPr>
            <a:stCxn id="732" idx="4"/>
            <a:endCxn id="733" idx="0"/>
          </p:cNvCxnSpPr>
          <p:nvPr/>
        </p:nvCxnSpPr>
        <p:spPr>
          <a:xfrm>
            <a:off x="4967198" y="2070576"/>
            <a:ext cx="0" cy="25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8" name="Google Shape;738;p2"/>
          <p:cNvCxnSpPr>
            <a:endCxn id="734" idx="0"/>
          </p:cNvCxnSpPr>
          <p:nvPr/>
        </p:nvCxnSpPr>
        <p:spPr>
          <a:xfrm>
            <a:off x="4967198" y="3025026"/>
            <a:ext cx="0" cy="25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39" name="Google Shape;739;p2"/>
          <p:cNvSpPr txBox="1"/>
          <p:nvPr/>
        </p:nvSpPr>
        <p:spPr>
          <a:xfrm>
            <a:off x="1543800" y="2446475"/>
            <a:ext cx="24426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rPr>
              <a:t>SITI KHADIJAH SARIS</a:t>
            </a:r>
            <a:endParaRPr sz="1400" b="0" i="0" u="none" strike="noStrike" cap="none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rPr>
              <a:t>(2104111010006)</a:t>
            </a:r>
            <a:endParaRPr sz="1400" b="0" i="0" u="none" strike="noStrike" cap="none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740" name="Google Shape;740;p2"/>
          <p:cNvSpPr txBox="1"/>
          <p:nvPr/>
        </p:nvSpPr>
        <p:spPr>
          <a:xfrm>
            <a:off x="5464775" y="1465363"/>
            <a:ext cx="24426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rPr>
              <a:t>IRSYAN RAMADHAN</a:t>
            </a:r>
            <a:endParaRPr sz="1400" b="0" i="0" u="none" strike="noStrike" cap="none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rPr>
              <a:t>(2104111010040)</a:t>
            </a:r>
            <a:endParaRPr sz="1400" b="0" i="0" u="none" strike="noStrike" cap="none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741" name="Google Shape;741;p2"/>
          <p:cNvSpPr txBox="1"/>
          <p:nvPr/>
        </p:nvSpPr>
        <p:spPr>
          <a:xfrm>
            <a:off x="5464775" y="2422100"/>
            <a:ext cx="28890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rPr>
              <a:t>MUHAMMAD ZUNWANIS SALIM</a:t>
            </a:r>
            <a:endParaRPr sz="1400" b="0" i="0" u="none" strike="noStrike" cap="none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rPr>
              <a:t>(2104111010046)</a:t>
            </a:r>
            <a:endParaRPr sz="1400" b="0" i="0" u="none" strike="noStrike" cap="none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742" name="Google Shape;742;p2"/>
          <p:cNvSpPr txBox="1"/>
          <p:nvPr/>
        </p:nvSpPr>
        <p:spPr>
          <a:xfrm>
            <a:off x="5464775" y="3329475"/>
            <a:ext cx="28890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rPr>
              <a:t>AZMI LAMKARUNA</a:t>
            </a:r>
            <a:endParaRPr sz="1400" b="0" i="0" u="none" strike="noStrike" cap="none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rPr>
              <a:t>(2104111010054)</a:t>
            </a:r>
            <a:endParaRPr sz="1400" b="0" i="0" u="none" strike="noStrike" cap="none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743" name="Google Shape;743;p2"/>
          <p:cNvSpPr txBox="1"/>
          <p:nvPr/>
        </p:nvSpPr>
        <p:spPr>
          <a:xfrm>
            <a:off x="1573250" y="3376475"/>
            <a:ext cx="28890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rPr>
              <a:t>NUR FADHILAH</a:t>
            </a:r>
            <a:endParaRPr sz="1400" b="0" i="0" u="none" strike="noStrike" cap="none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rPr>
              <a:t>(2104111010036)</a:t>
            </a:r>
            <a:endParaRPr sz="1400" b="0" i="0" u="none" strike="noStrike" cap="none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Tampilan Sistem</a:t>
            </a:r>
            <a:endParaRPr/>
          </a:p>
        </p:txBody>
      </p:sp>
      <p:sp>
        <p:nvSpPr>
          <p:cNvPr id="749" name="Google Shape;749;p3"/>
          <p:cNvSpPr txBox="1">
            <a:spLocks noGrp="1"/>
          </p:cNvSpPr>
          <p:nvPr>
            <p:ph type="body" idx="1"/>
          </p:nvPr>
        </p:nvSpPr>
        <p:spPr>
          <a:xfrm>
            <a:off x="1028700" y="1323650"/>
            <a:ext cx="7086600" cy="31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endParaRPr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63D9E6-CC6D-29FD-ED10-EDDE287DF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220977"/>
            <a:ext cx="7086599" cy="33937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"/>
          <p:cNvSpPr txBox="1"/>
          <p:nvPr/>
        </p:nvSpPr>
        <p:spPr>
          <a:xfrm>
            <a:off x="426288" y="412061"/>
            <a:ext cx="82914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" sz="3400" b="1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rPr>
              <a:t>Tampilan </a:t>
            </a:r>
            <a:r>
              <a:rPr lang="en" sz="3400" b="1" i="0" u="none" strike="noStrike" cap="none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rPr>
              <a:t>Sistem</a:t>
            </a:r>
            <a:endParaRPr sz="3400" b="1" i="0" u="none" strike="noStrike" cap="none">
              <a:solidFill>
                <a:schemeClr val="dk1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35E765-9B61-E1A9-6ABF-B4708D8EF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11" y="1044724"/>
            <a:ext cx="8069527" cy="38033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7"/>
          <p:cNvSpPr txBox="1">
            <a:spLocks noGrp="1"/>
          </p:cNvSpPr>
          <p:nvPr>
            <p:ph type="ctrTitle" idx="4294967295"/>
          </p:nvPr>
        </p:nvSpPr>
        <p:spPr>
          <a:xfrm>
            <a:off x="1892700" y="1943700"/>
            <a:ext cx="53586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rmorant"/>
              <a:buNone/>
            </a:pPr>
            <a:r>
              <a:rPr lang="en" sz="8400" b="1" i="0" u="none" strike="noStrike" cap="non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rPr>
              <a:t>Thank you</a:t>
            </a:r>
            <a:endParaRPr sz="8400" b="1" i="0" u="none" strike="noStrike" cap="none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oclassical Watercolor Style Agency by Slidesgo">
  <a:themeElements>
    <a:clrScheme name="Simple Light">
      <a:dk1>
        <a:srgbClr val="4B322B"/>
      </a:dk1>
      <a:lt1>
        <a:srgbClr val="FFFFFF"/>
      </a:lt1>
      <a:dk2>
        <a:srgbClr val="D88E64"/>
      </a:dk2>
      <a:lt2>
        <a:srgbClr val="A86C51"/>
      </a:lt2>
      <a:accent1>
        <a:srgbClr val="DAC6B3"/>
      </a:accent1>
      <a:accent2>
        <a:srgbClr val="E0AB4E"/>
      </a:accent2>
      <a:accent3>
        <a:srgbClr val="978B78"/>
      </a:accent3>
      <a:accent4>
        <a:srgbClr val="73755E"/>
      </a:accent4>
      <a:accent5>
        <a:srgbClr val="5E5E49"/>
      </a:accent5>
      <a:accent6>
        <a:srgbClr val="BFA387"/>
      </a:accent6>
      <a:hlink>
        <a:srgbClr val="4B322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On-screen Show (16:9)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Cormorant</vt:lpstr>
      <vt:lpstr>Belleza</vt:lpstr>
      <vt:lpstr>Arimo</vt:lpstr>
      <vt:lpstr>Roboto Condensed Light</vt:lpstr>
      <vt:lpstr>Anaheim</vt:lpstr>
      <vt:lpstr>Arial</vt:lpstr>
      <vt:lpstr>Neoclassical Watercolor Style Agency by Slidesgo</vt:lpstr>
      <vt:lpstr>Objek Detection Untuk Menghitung Jumlah Kendaraan Menggunakan OpenCv Dengan Metode Haar Cascade</vt:lpstr>
      <vt:lpstr>Our Team</vt:lpstr>
      <vt:lpstr>Tampilan Sistem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 Detection Untuk Menghitung Jumlah Kendaraan Menggunakan OpenCv Dengan Metode Haar Cascade</dc:title>
  <cp:lastModifiedBy>Irsyan Ramadhan</cp:lastModifiedBy>
  <cp:revision>1</cp:revision>
  <dcterms:modified xsi:type="dcterms:W3CDTF">2024-05-09T03:27:49Z</dcterms:modified>
</cp:coreProperties>
</file>